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95E68B-6D6E-4607-853F-EA7CDC1A89A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9E45B7-B918-4E20-AFFA-2CB663128D8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67120"/>
            <a:ext cx="7772400" cy="55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5AFC3B-BD2E-4E4C-9D17-57986564A70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31560"/>
            <a:ext cx="7772400" cy="42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351080"/>
            <a:ext cx="7772400" cy="474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55544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3620880" y="6686640"/>
            <a:ext cx="1904760" cy="17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5DF2D8-D395-4749-B202-5BACBE36F62A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lobe_120" descr=""/>
          <p:cNvPicPr/>
          <p:nvPr/>
        </p:nvPicPr>
        <p:blipFill>
          <a:blip r:embed="rId1"/>
          <a:stretch/>
        </p:blipFill>
        <p:spPr>
          <a:xfrm>
            <a:off x="1076400" y="0"/>
            <a:ext cx="6972120" cy="68454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3" name=""/>
          <p:cNvGrpSpPr/>
          <p:nvPr/>
        </p:nvGrpSpPr>
        <p:grpSpPr>
          <a:xfrm>
            <a:off x="3008160" y="341280"/>
            <a:ext cx="3175920" cy="3175920"/>
            <a:chOff x="3008160" y="341280"/>
            <a:chExt cx="3175920" cy="3175920"/>
          </a:xfrm>
        </p:grpSpPr>
        <p:grpSp>
          <p:nvGrpSpPr>
            <p:cNvPr id="14" name=""/>
            <p:cNvGrpSpPr/>
            <p:nvPr/>
          </p:nvGrpSpPr>
          <p:grpSpPr>
            <a:xfrm>
              <a:off x="3008160" y="1515240"/>
              <a:ext cx="3175920" cy="2001960"/>
              <a:chOff x="3008160" y="1515240"/>
              <a:chExt cx="3175920" cy="2001960"/>
            </a:xfrm>
          </p:grpSpPr>
          <p:sp>
            <p:nvSpPr>
              <p:cNvPr id="15" name=""/>
              <p:cNvSpPr/>
              <p:nvPr/>
            </p:nvSpPr>
            <p:spPr>
              <a:xfrm>
                <a:off x="3008160" y="1524240"/>
                <a:ext cx="636480" cy="63468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3317400" y="1833480"/>
                <a:ext cx="676080" cy="6764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332240" y="2846520"/>
                <a:ext cx="674640" cy="67068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070160" y="2574720"/>
                <a:ext cx="30240" cy="10332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070160" y="2185920"/>
                <a:ext cx="205920" cy="40356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3671640" y="2197080"/>
                <a:ext cx="399600" cy="655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330440" y="2574720"/>
                <a:ext cx="271080" cy="50796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4062600" y="2603880"/>
                <a:ext cx="269280" cy="50976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4920120" y="1515240"/>
                <a:ext cx="1263960" cy="1598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00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4" name=""/>
            <p:cNvSpPr/>
            <p:nvPr/>
          </p:nvSpPr>
          <p:spPr>
            <a:xfrm>
              <a:off x="3417480" y="341280"/>
              <a:ext cx="1597680" cy="159624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347000" y="926280"/>
              <a:ext cx="1257480" cy="16002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393192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Global Markets</a:t>
            </a:r>
            <a:endParaRPr b="1" lang="en-US" sz="4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subTitle"/>
          </p:nvPr>
        </p:nvSpPr>
        <p:spPr>
          <a:xfrm>
            <a:off x="1371600" y="5541840"/>
            <a:ext cx="6400800" cy="604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October 2000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2979720" y="322200"/>
            <a:ext cx="3175920" cy="3175920"/>
            <a:chOff x="2979720" y="322200"/>
            <a:chExt cx="3175920" cy="3175920"/>
          </a:xfrm>
        </p:grpSpPr>
        <p:grpSp>
          <p:nvGrpSpPr>
            <p:cNvPr id="29" name=""/>
            <p:cNvGrpSpPr/>
            <p:nvPr/>
          </p:nvGrpSpPr>
          <p:grpSpPr>
            <a:xfrm>
              <a:off x="2979720" y="1496160"/>
              <a:ext cx="3175920" cy="2001960"/>
              <a:chOff x="2979720" y="1496160"/>
              <a:chExt cx="3175920" cy="2001960"/>
            </a:xfrm>
          </p:grpSpPr>
          <p:sp>
            <p:nvSpPr>
              <p:cNvPr id="30" name=""/>
              <p:cNvSpPr/>
              <p:nvPr/>
            </p:nvSpPr>
            <p:spPr>
              <a:xfrm>
                <a:off x="2979720" y="1505160"/>
                <a:ext cx="636480" cy="63468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3288960" y="1814400"/>
                <a:ext cx="676080" cy="6764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303800" y="2827440"/>
                <a:ext cx="674640" cy="67068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4041720" y="2555640"/>
                <a:ext cx="30240" cy="10332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4041720" y="2166840"/>
                <a:ext cx="205920" cy="40356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3643200" y="2178000"/>
                <a:ext cx="399600" cy="655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302000" y="2555640"/>
                <a:ext cx="271080" cy="50796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4034160" y="2584800"/>
                <a:ext cx="269280" cy="50976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4891680" y="1496160"/>
                <a:ext cx="1263960" cy="1598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9" name=""/>
            <p:cNvSpPr/>
            <p:nvPr/>
          </p:nvSpPr>
          <p:spPr>
            <a:xfrm>
              <a:off x="3389040" y="322200"/>
              <a:ext cx="1597680" cy="159624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318560" y="907200"/>
              <a:ext cx="1257480" cy="16002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Global Markets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73200" y="1088640"/>
            <a:ext cx="7772400" cy="4745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business unit that will focus on global markets and commodities outside Enron’s traditional gas and power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Crude and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Coal, Emissions and Transportation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 and Middle East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Currency, Equities, Interest Rate and Agricultural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 provides a true network for market making opportunities for commodities that are enormous in market size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capture value of Enron’s existing trading network and international asset positions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 will coordinate with our North American and European businesses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500040" y="120960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00040" y="482904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00040" y="5772240"/>
            <a:ext cx="13824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00040" y="389880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93950B-0691-4530-80FF-F4C2EB4EF01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" name=""/>
          <p:cNvSpPr/>
          <p:nvPr/>
        </p:nvSpPr>
        <p:spPr>
          <a:xfrm>
            <a:off x="1979640" y="4991040"/>
            <a:ext cx="4132080" cy="517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943280" y="4991040"/>
            <a:ext cx="2466720" cy="511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913040" y="4998960"/>
            <a:ext cx="1057320" cy="540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278000" y="2419200"/>
            <a:ext cx="0" cy="250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858080" y="2419200"/>
            <a:ext cx="0" cy="250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749760" y="1555920"/>
            <a:ext cx="1500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992320" y="5854680"/>
            <a:ext cx="3284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17892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EGM’s Wholesale Business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1852200" y="1797120"/>
            <a:ext cx="1785960" cy="689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1913040" y="1819440"/>
            <a:ext cx="1574640" cy="1514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1962000" y="1825560"/>
            <a:ext cx="1495440" cy="2363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1973160" y="1825200"/>
            <a:ext cx="1528920" cy="3187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2970000" y="1849320"/>
            <a:ext cx="501480" cy="3741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487680" y="1841400"/>
            <a:ext cx="1079640" cy="3892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502080" y="1841400"/>
            <a:ext cx="2655720" cy="3772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517920" y="1841400"/>
            <a:ext cx="3666960" cy="316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487680" y="1825560"/>
            <a:ext cx="3735360" cy="2363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502080" y="1833480"/>
            <a:ext cx="3682800" cy="1470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360600" y="1849320"/>
            <a:ext cx="4019760" cy="636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V="1">
            <a:off x="1890720" y="1871280"/>
            <a:ext cx="3809880" cy="577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1935000" y="1855800"/>
            <a:ext cx="3772080" cy="1447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1927080" y="1886040"/>
            <a:ext cx="3683160" cy="2303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1919160" y="1871280"/>
            <a:ext cx="3735360" cy="317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2998800" y="1855800"/>
            <a:ext cx="2663640" cy="3736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4470480" y="1855800"/>
            <a:ext cx="1191960" cy="378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 flipV="1">
            <a:off x="5632200" y="1849320"/>
            <a:ext cx="533160" cy="3764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632560" y="1849320"/>
            <a:ext cx="1530360" cy="3149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648400" y="1841400"/>
            <a:ext cx="1536480" cy="2378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632560" y="1819440"/>
            <a:ext cx="1568520" cy="1522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505480" y="1819440"/>
            <a:ext cx="1814400" cy="696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874880" y="2470320"/>
            <a:ext cx="5662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943280" y="2478240"/>
            <a:ext cx="5233680" cy="811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919160" y="2494080"/>
            <a:ext cx="5326200" cy="1673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935000" y="2471760"/>
            <a:ext cx="5257800" cy="2521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967040" y="2403360"/>
            <a:ext cx="1017360" cy="3195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913040" y="2455920"/>
            <a:ext cx="2676600" cy="3203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905120" y="2455920"/>
            <a:ext cx="4313160" cy="316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V="1">
            <a:off x="1919160" y="2471400"/>
            <a:ext cx="5348520" cy="833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943280" y="3287880"/>
            <a:ext cx="5557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943280" y="3267000"/>
            <a:ext cx="5257800" cy="876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957320" y="3273480"/>
            <a:ext cx="5203800" cy="1709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949400" y="3281400"/>
            <a:ext cx="4222800" cy="2340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913040" y="3289320"/>
            <a:ext cx="2631960" cy="2324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971720" y="3281400"/>
            <a:ext cx="990720" cy="2311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V="1">
            <a:off x="1979640" y="2471760"/>
            <a:ext cx="5265720" cy="1657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866960" y="4159080"/>
            <a:ext cx="54086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890720" y="4173480"/>
            <a:ext cx="5294160" cy="81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866960" y="4195800"/>
            <a:ext cx="4403520" cy="1411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866960" y="4167360"/>
            <a:ext cx="2655720" cy="1417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927080" y="4060800"/>
            <a:ext cx="1013040" cy="1508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V="1">
            <a:off x="1905120" y="2471760"/>
            <a:ext cx="5324400" cy="2565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flipV="1">
            <a:off x="1874880" y="3236400"/>
            <a:ext cx="5354640" cy="1754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V="1">
            <a:off x="1905120" y="4150800"/>
            <a:ext cx="5354640" cy="83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935000" y="4968720"/>
            <a:ext cx="5392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V="1">
            <a:off x="2978280" y="2471400"/>
            <a:ext cx="4228920" cy="316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2984400" y="3212640"/>
            <a:ext cx="4281480" cy="2349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V="1">
            <a:off x="3000240" y="4113360"/>
            <a:ext cx="4253040" cy="1449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3029040" y="4968720"/>
            <a:ext cx="4141800" cy="555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4506840" y="2441520"/>
            <a:ext cx="2722680" cy="3105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V="1">
            <a:off x="4522680" y="3273120"/>
            <a:ext cx="2648160" cy="2281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4506840" y="4143240"/>
            <a:ext cx="2670120" cy="1417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4506840" y="4960800"/>
            <a:ext cx="2670120" cy="586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V="1">
            <a:off x="6141960" y="2463480"/>
            <a:ext cx="1035000" cy="3149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V="1">
            <a:off x="6141960" y="3281040"/>
            <a:ext cx="1005120" cy="226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V="1">
            <a:off x="6135840" y="4137120"/>
            <a:ext cx="1027080" cy="1401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V="1">
            <a:off x="6127920" y="4968360"/>
            <a:ext cx="1019160" cy="561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5" name=""/>
          <p:cNvGrpSpPr/>
          <p:nvPr/>
        </p:nvGrpSpPr>
        <p:grpSpPr>
          <a:xfrm>
            <a:off x="2709720" y="1198440"/>
            <a:ext cx="1522440" cy="718920"/>
            <a:chOff x="2709720" y="1198440"/>
            <a:chExt cx="1522440" cy="718920"/>
          </a:xfrm>
        </p:grpSpPr>
        <p:sp>
          <p:nvSpPr>
            <p:cNvPr id="116" name=""/>
            <p:cNvSpPr/>
            <p:nvPr/>
          </p:nvSpPr>
          <p:spPr>
            <a:xfrm>
              <a:off x="2709720" y="119844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2880360" y="1404720"/>
              <a:ext cx="11815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Natural Gas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8" name=""/>
          <p:cNvGrpSpPr/>
          <p:nvPr/>
        </p:nvGrpSpPr>
        <p:grpSpPr>
          <a:xfrm>
            <a:off x="517680" y="2057400"/>
            <a:ext cx="1522080" cy="718920"/>
            <a:chOff x="517680" y="2057400"/>
            <a:chExt cx="1522080" cy="718920"/>
          </a:xfrm>
        </p:grpSpPr>
        <p:sp>
          <p:nvSpPr>
            <p:cNvPr id="119" name=""/>
            <p:cNvSpPr/>
            <p:nvPr/>
          </p:nvSpPr>
          <p:spPr>
            <a:xfrm>
              <a:off x="517680" y="2057400"/>
              <a:ext cx="152208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802080" y="2158920"/>
              <a:ext cx="9536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Financial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Trading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1" name=""/>
          <p:cNvGrpSpPr/>
          <p:nvPr/>
        </p:nvGrpSpPr>
        <p:grpSpPr>
          <a:xfrm>
            <a:off x="4902120" y="1198440"/>
            <a:ext cx="1522440" cy="718920"/>
            <a:chOff x="4902120" y="1198440"/>
            <a:chExt cx="1522440" cy="718920"/>
          </a:xfrm>
        </p:grpSpPr>
        <p:sp>
          <p:nvSpPr>
            <p:cNvPr id="122" name=""/>
            <p:cNvSpPr/>
            <p:nvPr/>
          </p:nvSpPr>
          <p:spPr>
            <a:xfrm>
              <a:off x="4902120" y="119844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5304600" y="1406160"/>
              <a:ext cx="7156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Power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4" name=""/>
          <p:cNvGrpSpPr/>
          <p:nvPr/>
        </p:nvGrpSpPr>
        <p:grpSpPr>
          <a:xfrm>
            <a:off x="7095960" y="2057400"/>
            <a:ext cx="1522440" cy="719280"/>
            <a:chOff x="7095960" y="2057400"/>
            <a:chExt cx="1522440" cy="719280"/>
          </a:xfrm>
        </p:grpSpPr>
        <p:sp>
          <p:nvSpPr>
            <p:cNvPr id="125" name=""/>
            <p:cNvSpPr/>
            <p:nvPr/>
          </p:nvSpPr>
          <p:spPr>
            <a:xfrm>
              <a:off x="7095960" y="2057400"/>
              <a:ext cx="1522440" cy="71928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7136280" y="2265480"/>
              <a:ext cx="1438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Transportation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7" name=""/>
          <p:cNvGrpSpPr/>
          <p:nvPr/>
        </p:nvGrpSpPr>
        <p:grpSpPr>
          <a:xfrm>
            <a:off x="515880" y="2916360"/>
            <a:ext cx="1522440" cy="718920"/>
            <a:chOff x="515880" y="2916360"/>
            <a:chExt cx="1522440" cy="718920"/>
          </a:xfrm>
        </p:grpSpPr>
        <p:sp>
          <p:nvSpPr>
            <p:cNvPr id="128" name=""/>
            <p:cNvSpPr/>
            <p:nvPr/>
          </p:nvSpPr>
          <p:spPr>
            <a:xfrm>
              <a:off x="515880" y="29163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992520" y="3124080"/>
              <a:ext cx="567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Coal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0" name=""/>
          <p:cNvGrpSpPr/>
          <p:nvPr/>
        </p:nvGrpSpPr>
        <p:grpSpPr>
          <a:xfrm>
            <a:off x="7097760" y="2916360"/>
            <a:ext cx="1522440" cy="718920"/>
            <a:chOff x="7097760" y="2916360"/>
            <a:chExt cx="1522440" cy="718920"/>
          </a:xfrm>
        </p:grpSpPr>
        <p:sp>
          <p:nvSpPr>
            <p:cNvPr id="131" name=""/>
            <p:cNvSpPr/>
            <p:nvPr/>
          </p:nvSpPr>
          <p:spPr>
            <a:xfrm>
              <a:off x="7097760" y="29163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7381440" y="3016080"/>
              <a:ext cx="9536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Crude &amp;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Products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3" name=""/>
          <p:cNvGrpSpPr/>
          <p:nvPr/>
        </p:nvGrpSpPr>
        <p:grpSpPr>
          <a:xfrm>
            <a:off x="515880" y="3776760"/>
            <a:ext cx="1522440" cy="718920"/>
            <a:chOff x="515880" y="3776760"/>
            <a:chExt cx="1522440" cy="718920"/>
          </a:xfrm>
        </p:grpSpPr>
        <p:sp>
          <p:nvSpPr>
            <p:cNvPr id="134" name=""/>
            <p:cNvSpPr/>
            <p:nvPr/>
          </p:nvSpPr>
          <p:spPr>
            <a:xfrm>
              <a:off x="515880" y="37767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742680" y="3984480"/>
              <a:ext cx="1072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Emissions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6" name=""/>
          <p:cNvGrpSpPr/>
          <p:nvPr/>
        </p:nvGrpSpPr>
        <p:grpSpPr>
          <a:xfrm>
            <a:off x="7097760" y="3776760"/>
            <a:ext cx="1522440" cy="718920"/>
            <a:chOff x="7097760" y="3776760"/>
            <a:chExt cx="1522440" cy="718920"/>
          </a:xfrm>
        </p:grpSpPr>
        <p:sp>
          <p:nvSpPr>
            <p:cNvPr id="137" name=""/>
            <p:cNvSpPr/>
            <p:nvPr/>
          </p:nvSpPr>
          <p:spPr>
            <a:xfrm>
              <a:off x="7097760" y="37767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7416720" y="3982680"/>
              <a:ext cx="8841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Weather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9" name=""/>
          <p:cNvGrpSpPr/>
          <p:nvPr/>
        </p:nvGrpSpPr>
        <p:grpSpPr>
          <a:xfrm>
            <a:off x="515880" y="4635360"/>
            <a:ext cx="1522440" cy="719280"/>
            <a:chOff x="515880" y="4635360"/>
            <a:chExt cx="1522440" cy="719280"/>
          </a:xfrm>
        </p:grpSpPr>
        <p:sp>
          <p:nvSpPr>
            <p:cNvPr id="140" name=""/>
            <p:cNvSpPr/>
            <p:nvPr/>
          </p:nvSpPr>
          <p:spPr>
            <a:xfrm>
              <a:off x="515880" y="4635360"/>
              <a:ext cx="1522440" cy="71928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765720" y="4841640"/>
              <a:ext cx="1023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Insurance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2" name=""/>
          <p:cNvGrpSpPr/>
          <p:nvPr/>
        </p:nvGrpSpPr>
        <p:grpSpPr>
          <a:xfrm>
            <a:off x="7097760" y="4635360"/>
            <a:ext cx="1522440" cy="719280"/>
            <a:chOff x="7097760" y="4635360"/>
            <a:chExt cx="1522440" cy="719280"/>
          </a:xfrm>
        </p:grpSpPr>
        <p:sp>
          <p:nvSpPr>
            <p:cNvPr id="143" name=""/>
            <p:cNvSpPr/>
            <p:nvPr/>
          </p:nvSpPr>
          <p:spPr>
            <a:xfrm>
              <a:off x="7097760" y="4635360"/>
              <a:ext cx="1522440" cy="71928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7579440" y="4841640"/>
              <a:ext cx="556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5" name=""/>
          <p:cNvGrpSpPr/>
          <p:nvPr/>
        </p:nvGrpSpPr>
        <p:grpSpPr>
          <a:xfrm>
            <a:off x="2160720" y="5495760"/>
            <a:ext cx="1522440" cy="718920"/>
            <a:chOff x="2160720" y="5495760"/>
            <a:chExt cx="1522440" cy="718920"/>
          </a:xfrm>
        </p:grpSpPr>
        <p:sp>
          <p:nvSpPr>
            <p:cNvPr id="146" name=""/>
            <p:cNvSpPr/>
            <p:nvPr/>
          </p:nvSpPr>
          <p:spPr>
            <a:xfrm>
              <a:off x="2160720" y="54957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2524680" y="5595840"/>
              <a:ext cx="7948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Pulp &amp;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Paper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8" name=""/>
          <p:cNvGrpSpPr/>
          <p:nvPr/>
        </p:nvGrpSpPr>
        <p:grpSpPr>
          <a:xfrm>
            <a:off x="5451480" y="5495760"/>
            <a:ext cx="1522440" cy="718920"/>
            <a:chOff x="5451480" y="5495760"/>
            <a:chExt cx="1522440" cy="718920"/>
          </a:xfrm>
        </p:grpSpPr>
        <p:sp>
          <p:nvSpPr>
            <p:cNvPr id="149" name=""/>
            <p:cNvSpPr/>
            <p:nvPr/>
          </p:nvSpPr>
          <p:spPr>
            <a:xfrm>
              <a:off x="5451480" y="54957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5843160" y="5702040"/>
              <a:ext cx="735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Metals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1" name=""/>
          <p:cNvGrpSpPr/>
          <p:nvPr/>
        </p:nvGrpSpPr>
        <p:grpSpPr>
          <a:xfrm>
            <a:off x="3807000" y="5495760"/>
            <a:ext cx="1522080" cy="719280"/>
            <a:chOff x="3807000" y="5495760"/>
            <a:chExt cx="1522080" cy="719280"/>
          </a:xfrm>
        </p:grpSpPr>
        <p:sp>
          <p:nvSpPr>
            <p:cNvPr id="152" name=""/>
            <p:cNvSpPr/>
            <p:nvPr/>
          </p:nvSpPr>
          <p:spPr>
            <a:xfrm>
              <a:off x="3807000" y="5495760"/>
              <a:ext cx="1522080" cy="719280"/>
            </a:xfrm>
            <a:prstGeom prst="bevel">
              <a:avLst>
                <a:gd name="adj" fmla="val 7287"/>
              </a:avLst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3957120" y="5597280"/>
              <a:ext cx="12211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Merchant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Investments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ECBA30-CD59-4EE5-9A0E-3089D6ACECCE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 flipH="1" flipV="1">
            <a:off x="3218040" y="866880"/>
            <a:ext cx="1326960" cy="24559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V="1">
            <a:off x="4537080" y="914040"/>
            <a:ext cx="1440000" cy="240660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V="1">
            <a:off x="4552920" y="2114280"/>
            <a:ext cx="2631960" cy="11840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4575240" y="3322800"/>
            <a:ext cx="2903400" cy="3636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552920" y="3328920"/>
            <a:ext cx="2475000" cy="13874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552920" y="3336840"/>
            <a:ext cx="0" cy="24829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 flipV="1">
            <a:off x="2025720" y="3306600"/>
            <a:ext cx="2535120" cy="14176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flipV="1">
            <a:off x="1604880" y="3328920"/>
            <a:ext cx="2948040" cy="223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949400" y="2120760"/>
            <a:ext cx="2611440" cy="120024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790800" y="2960640"/>
            <a:ext cx="1522440" cy="719280"/>
          </a:xfrm>
          <a:prstGeom prst="bevel">
            <a:avLst>
              <a:gd name="adj" fmla="val 7287"/>
            </a:avLst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260240" y="3166920"/>
            <a:ext cx="586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5" name=""/>
          <p:cNvGrpSpPr/>
          <p:nvPr/>
        </p:nvGrpSpPr>
        <p:grpSpPr>
          <a:xfrm>
            <a:off x="893880" y="2997360"/>
            <a:ext cx="1522440" cy="718920"/>
            <a:chOff x="893880" y="2997360"/>
            <a:chExt cx="1522440" cy="718920"/>
          </a:xfrm>
        </p:grpSpPr>
        <p:sp>
          <p:nvSpPr>
            <p:cNvPr id="166" name=""/>
            <p:cNvSpPr/>
            <p:nvPr/>
          </p:nvSpPr>
          <p:spPr>
            <a:xfrm>
              <a:off x="893880" y="29973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1212840" y="3203280"/>
              <a:ext cx="8841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Weather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8" name=""/>
          <p:cNvGrpSpPr/>
          <p:nvPr/>
        </p:nvGrpSpPr>
        <p:grpSpPr>
          <a:xfrm>
            <a:off x="1208160" y="1770120"/>
            <a:ext cx="1522440" cy="718920"/>
            <a:chOff x="1208160" y="1770120"/>
            <a:chExt cx="1522440" cy="718920"/>
          </a:xfrm>
        </p:grpSpPr>
        <p:sp>
          <p:nvSpPr>
            <p:cNvPr id="169" name=""/>
            <p:cNvSpPr/>
            <p:nvPr/>
          </p:nvSpPr>
          <p:spPr>
            <a:xfrm>
              <a:off x="1208160" y="177012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1691640" y="1976400"/>
              <a:ext cx="556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1" name=""/>
          <p:cNvGrpSpPr/>
          <p:nvPr/>
        </p:nvGrpSpPr>
        <p:grpSpPr>
          <a:xfrm>
            <a:off x="2467080" y="544680"/>
            <a:ext cx="1522440" cy="718920"/>
            <a:chOff x="2467080" y="544680"/>
            <a:chExt cx="1522440" cy="718920"/>
          </a:xfrm>
        </p:grpSpPr>
        <p:sp>
          <p:nvSpPr>
            <p:cNvPr id="172" name=""/>
            <p:cNvSpPr/>
            <p:nvPr/>
          </p:nvSpPr>
          <p:spPr>
            <a:xfrm>
              <a:off x="2467080" y="54468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2754000" y="645840"/>
              <a:ext cx="9536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Crude &amp;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Products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4" name=""/>
          <p:cNvGrpSpPr/>
          <p:nvPr/>
        </p:nvGrpSpPr>
        <p:grpSpPr>
          <a:xfrm>
            <a:off x="5184720" y="544680"/>
            <a:ext cx="1522440" cy="718920"/>
            <a:chOff x="5184720" y="544680"/>
            <a:chExt cx="1522440" cy="718920"/>
          </a:xfrm>
        </p:grpSpPr>
        <p:sp>
          <p:nvSpPr>
            <p:cNvPr id="175" name=""/>
            <p:cNvSpPr/>
            <p:nvPr/>
          </p:nvSpPr>
          <p:spPr>
            <a:xfrm>
              <a:off x="5184720" y="54468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5663160" y="750600"/>
              <a:ext cx="5670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Coal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7" name=""/>
          <p:cNvGrpSpPr/>
          <p:nvPr/>
        </p:nvGrpSpPr>
        <p:grpSpPr>
          <a:xfrm>
            <a:off x="6375240" y="1770120"/>
            <a:ext cx="1522440" cy="718920"/>
            <a:chOff x="6375240" y="1770120"/>
            <a:chExt cx="1522440" cy="718920"/>
          </a:xfrm>
        </p:grpSpPr>
        <p:sp>
          <p:nvSpPr>
            <p:cNvPr id="178" name=""/>
            <p:cNvSpPr/>
            <p:nvPr/>
          </p:nvSpPr>
          <p:spPr>
            <a:xfrm>
              <a:off x="6375240" y="177012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6602040" y="1976400"/>
              <a:ext cx="10724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Emissions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0" name=""/>
          <p:cNvGrpSpPr/>
          <p:nvPr/>
        </p:nvGrpSpPr>
        <p:grpSpPr>
          <a:xfrm>
            <a:off x="6707160" y="2997360"/>
            <a:ext cx="1522440" cy="718920"/>
            <a:chOff x="6707160" y="2997360"/>
            <a:chExt cx="1522440" cy="718920"/>
          </a:xfrm>
        </p:grpSpPr>
        <p:sp>
          <p:nvSpPr>
            <p:cNvPr id="181" name=""/>
            <p:cNvSpPr/>
            <p:nvPr/>
          </p:nvSpPr>
          <p:spPr>
            <a:xfrm>
              <a:off x="6707160" y="299736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6750720" y="3203280"/>
              <a:ext cx="1438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Transportation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3" name=""/>
          <p:cNvGrpSpPr/>
          <p:nvPr/>
        </p:nvGrpSpPr>
        <p:grpSpPr>
          <a:xfrm>
            <a:off x="6265800" y="4343400"/>
            <a:ext cx="1522440" cy="718920"/>
            <a:chOff x="6265800" y="4343400"/>
            <a:chExt cx="1522440" cy="718920"/>
          </a:xfrm>
        </p:grpSpPr>
        <p:sp>
          <p:nvSpPr>
            <p:cNvPr id="184" name=""/>
            <p:cNvSpPr/>
            <p:nvPr/>
          </p:nvSpPr>
          <p:spPr>
            <a:xfrm>
              <a:off x="6265800" y="434340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6373440" y="4549680"/>
              <a:ext cx="13104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Agribusiness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6" name=""/>
          <p:cNvGrpSpPr/>
          <p:nvPr/>
        </p:nvGrpSpPr>
        <p:grpSpPr>
          <a:xfrm>
            <a:off x="3790800" y="5450040"/>
            <a:ext cx="1522440" cy="718920"/>
            <a:chOff x="3790800" y="5450040"/>
            <a:chExt cx="1522440" cy="718920"/>
          </a:xfrm>
        </p:grpSpPr>
        <p:sp>
          <p:nvSpPr>
            <p:cNvPr id="187" name=""/>
            <p:cNvSpPr/>
            <p:nvPr/>
          </p:nvSpPr>
          <p:spPr>
            <a:xfrm>
              <a:off x="3790800" y="545004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4082760" y="5655960"/>
              <a:ext cx="943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FX/Rates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9" name=""/>
          <p:cNvGrpSpPr/>
          <p:nvPr/>
        </p:nvGrpSpPr>
        <p:grpSpPr>
          <a:xfrm>
            <a:off x="1316160" y="4343400"/>
            <a:ext cx="1522440" cy="718920"/>
            <a:chOff x="1316160" y="4343400"/>
            <a:chExt cx="1522440" cy="718920"/>
          </a:xfrm>
        </p:grpSpPr>
        <p:sp>
          <p:nvSpPr>
            <p:cNvPr id="190" name=""/>
            <p:cNvSpPr/>
            <p:nvPr/>
          </p:nvSpPr>
          <p:spPr>
            <a:xfrm>
              <a:off x="1316160" y="4343400"/>
              <a:ext cx="1522440" cy="718920"/>
            </a:xfrm>
            <a:prstGeom prst="bevel">
              <a:avLst>
                <a:gd name="adj" fmla="val 7287"/>
              </a:avLst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1565640" y="4549680"/>
              <a:ext cx="1023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Insurance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31312C-8206-4424-9C02-16E8AFD989E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Global Markets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6355440" y="5506920"/>
            <a:ext cx="679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195960" y="5378400"/>
            <a:ext cx="109440" cy="347760"/>
          </a:xfrm>
          <a:custGeom>
            <a:avLst/>
            <a:gdLst/>
            <a:ahLst/>
            <a:rect l="l" t="t" r="r" b="b"/>
            <a:pathLst>
              <a:path w="144" h="459">
                <a:moveTo>
                  <a:pt x="90" y="0"/>
                </a:moveTo>
                <a:lnTo>
                  <a:pt x="0" y="246"/>
                </a:lnTo>
                <a:lnTo>
                  <a:pt x="81" y="215"/>
                </a:lnTo>
                <a:lnTo>
                  <a:pt x="15" y="459"/>
                </a:lnTo>
                <a:lnTo>
                  <a:pt x="144" y="159"/>
                </a:lnTo>
                <a:lnTo>
                  <a:pt x="51" y="189"/>
                </a:lnTo>
                <a:lnTo>
                  <a:pt x="9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92000" y="550692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650880" y="5557680"/>
            <a:ext cx="150840" cy="142920"/>
          </a:xfrm>
          <a:prstGeom prst="star5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720" bIns="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2354400" y="5506920"/>
            <a:ext cx="105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Activities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2228760" y="5568840"/>
            <a:ext cx="119160" cy="11916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698640" y="5506920"/>
            <a:ext cx="1916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and Product Activities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3570120" y="5495760"/>
            <a:ext cx="123840" cy="19080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7945920" y="5506920"/>
            <a:ext cx="447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7818480" y="5567400"/>
            <a:ext cx="123840" cy="123840"/>
          </a:xfrm>
          <a:prstGeom prst="diamond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139400" y="5697360"/>
            <a:ext cx="66600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Tokyo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Sidney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Panama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359280" y="5697360"/>
            <a:ext cx="79920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London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Oslo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Singapore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Helsinki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Seoul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57120" y="5724360"/>
            <a:ext cx="1357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2043000" y="5724360"/>
            <a:ext cx="1357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538440" y="5724360"/>
            <a:ext cx="2081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853240" y="5724360"/>
            <a:ext cx="13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453440" y="5724360"/>
            <a:ext cx="13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2387520" y="5697360"/>
            <a:ext cx="72216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Korea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179960" y="5697360"/>
            <a:ext cx="91872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(Europe)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Singapore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Panama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226200" y="5697360"/>
            <a:ext cx="72216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USA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Japan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7731720" y="5697360"/>
            <a:ext cx="22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5" name=""/>
          <p:cNvGrpSpPr/>
          <p:nvPr/>
        </p:nvGrpSpPr>
        <p:grpSpPr>
          <a:xfrm>
            <a:off x="407880" y="993600"/>
            <a:ext cx="8291160" cy="4351320"/>
            <a:chOff x="407880" y="993600"/>
            <a:chExt cx="8291160" cy="4351320"/>
          </a:xfrm>
        </p:grpSpPr>
        <p:grpSp>
          <p:nvGrpSpPr>
            <p:cNvPr id="216" name=""/>
            <p:cNvGrpSpPr/>
            <p:nvPr/>
          </p:nvGrpSpPr>
          <p:grpSpPr>
            <a:xfrm>
              <a:off x="407880" y="993600"/>
              <a:ext cx="8291160" cy="4351320"/>
              <a:chOff x="407880" y="993600"/>
              <a:chExt cx="8291160" cy="4351320"/>
            </a:xfrm>
          </p:grpSpPr>
          <p:sp>
            <p:nvSpPr>
              <p:cNvPr id="217" name=""/>
              <p:cNvSpPr/>
              <p:nvPr/>
            </p:nvSpPr>
            <p:spPr>
              <a:xfrm>
                <a:off x="3944880" y="995040"/>
                <a:ext cx="4754160" cy="2616840"/>
              </a:xfrm>
              <a:custGeom>
                <a:avLst/>
                <a:gdLst/>
                <a:ahLst/>
                <a:rect l="l" t="t" r="r" b="b"/>
                <a:pathLst>
                  <a:path w="3312" h="1823">
                    <a:moveTo>
                      <a:pt x="880" y="1303"/>
                    </a:moveTo>
                    <a:lnTo>
                      <a:pt x="873" y="1333"/>
                    </a:lnTo>
                    <a:lnTo>
                      <a:pt x="883" y="1333"/>
                    </a:lnTo>
                    <a:lnTo>
                      <a:pt x="922" y="1386"/>
                    </a:lnTo>
                    <a:lnTo>
                      <a:pt x="932" y="1406"/>
                    </a:lnTo>
                    <a:lnTo>
                      <a:pt x="949" y="1416"/>
                    </a:lnTo>
                    <a:lnTo>
                      <a:pt x="962" y="1435"/>
                    </a:lnTo>
                    <a:lnTo>
                      <a:pt x="962" y="1470"/>
                    </a:lnTo>
                    <a:lnTo>
                      <a:pt x="975" y="1483"/>
                    </a:lnTo>
                    <a:lnTo>
                      <a:pt x="986" y="1486"/>
                    </a:lnTo>
                    <a:lnTo>
                      <a:pt x="995" y="1494"/>
                    </a:lnTo>
                    <a:lnTo>
                      <a:pt x="1017" y="1529"/>
                    </a:lnTo>
                    <a:lnTo>
                      <a:pt x="1028" y="1542"/>
                    </a:lnTo>
                    <a:lnTo>
                      <a:pt x="1044" y="1601"/>
                    </a:lnTo>
                    <a:lnTo>
                      <a:pt x="1044" y="1612"/>
                    </a:lnTo>
                    <a:lnTo>
                      <a:pt x="1050" y="1621"/>
                    </a:lnTo>
                    <a:lnTo>
                      <a:pt x="1077" y="1618"/>
                    </a:lnTo>
                    <a:lnTo>
                      <a:pt x="1090" y="1615"/>
                    </a:lnTo>
                    <a:lnTo>
                      <a:pt x="1092" y="1609"/>
                    </a:lnTo>
                    <a:lnTo>
                      <a:pt x="1123" y="1609"/>
                    </a:lnTo>
                    <a:lnTo>
                      <a:pt x="1137" y="1598"/>
                    </a:lnTo>
                    <a:lnTo>
                      <a:pt x="1156" y="1597"/>
                    </a:lnTo>
                    <a:lnTo>
                      <a:pt x="1174" y="1583"/>
                    </a:lnTo>
                    <a:lnTo>
                      <a:pt x="1226" y="1569"/>
                    </a:lnTo>
                    <a:lnTo>
                      <a:pt x="1229" y="1559"/>
                    </a:lnTo>
                    <a:lnTo>
                      <a:pt x="1237" y="1553"/>
                    </a:lnTo>
                    <a:lnTo>
                      <a:pt x="1259" y="1545"/>
                    </a:lnTo>
                    <a:lnTo>
                      <a:pt x="1276" y="1545"/>
                    </a:lnTo>
                    <a:lnTo>
                      <a:pt x="1283" y="1539"/>
                    </a:lnTo>
                    <a:lnTo>
                      <a:pt x="1286" y="1532"/>
                    </a:lnTo>
                    <a:lnTo>
                      <a:pt x="1307" y="1526"/>
                    </a:lnTo>
                    <a:lnTo>
                      <a:pt x="1319" y="1510"/>
                    </a:lnTo>
                    <a:lnTo>
                      <a:pt x="1338" y="1504"/>
                    </a:lnTo>
                    <a:lnTo>
                      <a:pt x="1335" y="1489"/>
                    </a:lnTo>
                    <a:lnTo>
                      <a:pt x="1341" y="1480"/>
                    </a:lnTo>
                    <a:lnTo>
                      <a:pt x="1349" y="1480"/>
                    </a:lnTo>
                    <a:lnTo>
                      <a:pt x="1365" y="1462"/>
                    </a:lnTo>
                    <a:lnTo>
                      <a:pt x="1374" y="1442"/>
                    </a:lnTo>
                    <a:lnTo>
                      <a:pt x="1368" y="1438"/>
                    </a:lnTo>
                    <a:lnTo>
                      <a:pt x="1356" y="1421"/>
                    </a:lnTo>
                    <a:lnTo>
                      <a:pt x="1325" y="1410"/>
                    </a:lnTo>
                    <a:lnTo>
                      <a:pt x="1307" y="1397"/>
                    </a:lnTo>
                    <a:lnTo>
                      <a:pt x="1310" y="1371"/>
                    </a:lnTo>
                    <a:lnTo>
                      <a:pt x="1305" y="1371"/>
                    </a:lnTo>
                    <a:lnTo>
                      <a:pt x="1265" y="1407"/>
                    </a:lnTo>
                    <a:lnTo>
                      <a:pt x="1234" y="1407"/>
                    </a:lnTo>
                    <a:lnTo>
                      <a:pt x="1229" y="1413"/>
                    </a:lnTo>
                    <a:lnTo>
                      <a:pt x="1204" y="1406"/>
                    </a:lnTo>
                    <a:lnTo>
                      <a:pt x="1210" y="1397"/>
                    </a:lnTo>
                    <a:lnTo>
                      <a:pt x="1210" y="1378"/>
                    </a:lnTo>
                    <a:lnTo>
                      <a:pt x="1207" y="1371"/>
                    </a:lnTo>
                    <a:lnTo>
                      <a:pt x="1201" y="1373"/>
                    </a:lnTo>
                    <a:lnTo>
                      <a:pt x="1193" y="1389"/>
                    </a:lnTo>
                    <a:lnTo>
                      <a:pt x="1183" y="1375"/>
                    </a:lnTo>
                    <a:lnTo>
                      <a:pt x="1183" y="1359"/>
                    </a:lnTo>
                    <a:lnTo>
                      <a:pt x="1156" y="1335"/>
                    </a:lnTo>
                    <a:lnTo>
                      <a:pt x="1144" y="1309"/>
                    </a:lnTo>
                    <a:lnTo>
                      <a:pt x="1134" y="1306"/>
                    </a:lnTo>
                    <a:lnTo>
                      <a:pt x="1147" y="1300"/>
                    </a:lnTo>
                    <a:lnTo>
                      <a:pt x="1160" y="1283"/>
                    </a:lnTo>
                    <a:lnTo>
                      <a:pt x="1171" y="1292"/>
                    </a:lnTo>
                    <a:lnTo>
                      <a:pt x="1180" y="1289"/>
                    </a:lnTo>
                    <a:lnTo>
                      <a:pt x="1186" y="1298"/>
                    </a:lnTo>
                    <a:lnTo>
                      <a:pt x="1210" y="1335"/>
                    </a:lnTo>
                    <a:lnTo>
                      <a:pt x="1223" y="1341"/>
                    </a:lnTo>
                    <a:lnTo>
                      <a:pt x="1256" y="1362"/>
                    </a:lnTo>
                    <a:lnTo>
                      <a:pt x="1265" y="1359"/>
                    </a:lnTo>
                    <a:lnTo>
                      <a:pt x="1273" y="1365"/>
                    </a:lnTo>
                    <a:lnTo>
                      <a:pt x="1305" y="1354"/>
                    </a:lnTo>
                    <a:lnTo>
                      <a:pt x="1313" y="1354"/>
                    </a:lnTo>
                    <a:lnTo>
                      <a:pt x="1319" y="1359"/>
                    </a:lnTo>
                    <a:lnTo>
                      <a:pt x="1325" y="1378"/>
                    </a:lnTo>
                    <a:lnTo>
                      <a:pt x="1416" y="1392"/>
                    </a:lnTo>
                    <a:lnTo>
                      <a:pt x="1455" y="1383"/>
                    </a:lnTo>
                    <a:lnTo>
                      <a:pt x="1471" y="1389"/>
                    </a:lnTo>
                    <a:lnTo>
                      <a:pt x="1501" y="1383"/>
                    </a:lnTo>
                    <a:lnTo>
                      <a:pt x="1510" y="1386"/>
                    </a:lnTo>
                    <a:lnTo>
                      <a:pt x="1523" y="1397"/>
                    </a:lnTo>
                    <a:lnTo>
                      <a:pt x="1528" y="1413"/>
                    </a:lnTo>
                    <a:lnTo>
                      <a:pt x="1547" y="1421"/>
                    </a:lnTo>
                    <a:lnTo>
                      <a:pt x="1561" y="1435"/>
                    </a:lnTo>
                    <a:lnTo>
                      <a:pt x="1586" y="1432"/>
                    </a:lnTo>
                    <a:lnTo>
                      <a:pt x="1583" y="1442"/>
                    </a:lnTo>
                    <a:lnTo>
                      <a:pt x="1559" y="1445"/>
                    </a:lnTo>
                    <a:lnTo>
                      <a:pt x="1570" y="1462"/>
                    </a:lnTo>
                    <a:lnTo>
                      <a:pt x="1589" y="1472"/>
                    </a:lnTo>
                    <a:lnTo>
                      <a:pt x="1613" y="1470"/>
                    </a:lnTo>
                    <a:lnTo>
                      <a:pt x="1619" y="1465"/>
                    </a:lnTo>
                    <a:lnTo>
                      <a:pt x="1626" y="1445"/>
                    </a:lnTo>
                    <a:lnTo>
                      <a:pt x="1632" y="1445"/>
                    </a:lnTo>
                    <a:lnTo>
                      <a:pt x="1629" y="1456"/>
                    </a:lnTo>
                    <a:lnTo>
                      <a:pt x="1634" y="1472"/>
                    </a:lnTo>
                    <a:lnTo>
                      <a:pt x="1632" y="1491"/>
                    </a:lnTo>
                    <a:lnTo>
                      <a:pt x="1637" y="1507"/>
                    </a:lnTo>
                    <a:lnTo>
                      <a:pt x="1634" y="1512"/>
                    </a:lnTo>
                    <a:lnTo>
                      <a:pt x="1643" y="1553"/>
                    </a:lnTo>
                    <a:lnTo>
                      <a:pt x="1668" y="1588"/>
                    </a:lnTo>
                    <a:lnTo>
                      <a:pt x="1676" y="1626"/>
                    </a:lnTo>
                    <a:lnTo>
                      <a:pt x="1695" y="1650"/>
                    </a:lnTo>
                    <a:lnTo>
                      <a:pt x="1706" y="1688"/>
                    </a:lnTo>
                    <a:lnTo>
                      <a:pt x="1722" y="1701"/>
                    </a:lnTo>
                    <a:lnTo>
                      <a:pt x="1728" y="1703"/>
                    </a:lnTo>
                    <a:lnTo>
                      <a:pt x="1738" y="1698"/>
                    </a:lnTo>
                    <a:lnTo>
                      <a:pt x="1741" y="1691"/>
                    </a:lnTo>
                    <a:lnTo>
                      <a:pt x="1759" y="1682"/>
                    </a:lnTo>
                    <a:lnTo>
                      <a:pt x="1759" y="1674"/>
                    </a:lnTo>
                    <a:lnTo>
                      <a:pt x="1765" y="1666"/>
                    </a:lnTo>
                    <a:lnTo>
                      <a:pt x="1774" y="1666"/>
                    </a:lnTo>
                    <a:lnTo>
                      <a:pt x="1774" y="1639"/>
                    </a:lnTo>
                    <a:lnTo>
                      <a:pt x="1782" y="1623"/>
                    </a:lnTo>
                    <a:lnTo>
                      <a:pt x="1785" y="1612"/>
                    </a:lnTo>
                    <a:lnTo>
                      <a:pt x="1779" y="1580"/>
                    </a:lnTo>
                    <a:lnTo>
                      <a:pt x="1785" y="1564"/>
                    </a:lnTo>
                    <a:lnTo>
                      <a:pt x="1798" y="1566"/>
                    </a:lnTo>
                    <a:lnTo>
                      <a:pt x="1801" y="1559"/>
                    </a:lnTo>
                    <a:lnTo>
                      <a:pt x="1815" y="1556"/>
                    </a:lnTo>
                    <a:lnTo>
                      <a:pt x="1822" y="1542"/>
                    </a:lnTo>
                    <a:lnTo>
                      <a:pt x="1868" y="1512"/>
                    </a:lnTo>
                    <a:lnTo>
                      <a:pt x="1885" y="1494"/>
                    </a:lnTo>
                    <a:lnTo>
                      <a:pt x="1904" y="1489"/>
                    </a:lnTo>
                    <a:lnTo>
                      <a:pt x="1917" y="1472"/>
                    </a:lnTo>
                    <a:lnTo>
                      <a:pt x="1920" y="1462"/>
                    </a:lnTo>
                    <a:lnTo>
                      <a:pt x="1937" y="1453"/>
                    </a:lnTo>
                    <a:lnTo>
                      <a:pt x="1940" y="1448"/>
                    </a:lnTo>
                    <a:lnTo>
                      <a:pt x="1943" y="1459"/>
                    </a:lnTo>
                    <a:lnTo>
                      <a:pt x="1983" y="1453"/>
                    </a:lnTo>
                    <a:lnTo>
                      <a:pt x="2003" y="1435"/>
                    </a:lnTo>
                    <a:lnTo>
                      <a:pt x="2019" y="1467"/>
                    </a:lnTo>
                    <a:lnTo>
                      <a:pt x="2040" y="1489"/>
                    </a:lnTo>
                    <a:lnTo>
                      <a:pt x="2046" y="1489"/>
                    </a:lnTo>
                    <a:lnTo>
                      <a:pt x="2052" y="1510"/>
                    </a:lnTo>
                    <a:lnTo>
                      <a:pt x="2062" y="1510"/>
                    </a:lnTo>
                    <a:lnTo>
                      <a:pt x="2067" y="1539"/>
                    </a:lnTo>
                    <a:lnTo>
                      <a:pt x="2062" y="1559"/>
                    </a:lnTo>
                    <a:lnTo>
                      <a:pt x="2086" y="1566"/>
                    </a:lnTo>
                    <a:lnTo>
                      <a:pt x="2109" y="1550"/>
                    </a:lnTo>
                    <a:lnTo>
                      <a:pt x="2116" y="1545"/>
                    </a:lnTo>
                    <a:lnTo>
                      <a:pt x="2128" y="1556"/>
                    </a:lnTo>
                    <a:lnTo>
                      <a:pt x="2135" y="1583"/>
                    </a:lnTo>
                    <a:lnTo>
                      <a:pt x="2152" y="1626"/>
                    </a:lnTo>
                    <a:lnTo>
                      <a:pt x="2146" y="1636"/>
                    </a:lnTo>
                    <a:lnTo>
                      <a:pt x="2152" y="1653"/>
                    </a:lnTo>
                    <a:lnTo>
                      <a:pt x="2146" y="1659"/>
                    </a:lnTo>
                    <a:lnTo>
                      <a:pt x="2146" y="1677"/>
                    </a:lnTo>
                    <a:lnTo>
                      <a:pt x="2139" y="1688"/>
                    </a:lnTo>
                    <a:lnTo>
                      <a:pt x="2143" y="1703"/>
                    </a:lnTo>
                    <a:lnTo>
                      <a:pt x="2149" y="1701"/>
                    </a:lnTo>
                    <a:lnTo>
                      <a:pt x="2176" y="1730"/>
                    </a:lnTo>
                    <a:lnTo>
                      <a:pt x="2185" y="1757"/>
                    </a:lnTo>
                    <a:lnTo>
                      <a:pt x="2188" y="1762"/>
                    </a:lnTo>
                    <a:lnTo>
                      <a:pt x="2188" y="1771"/>
                    </a:lnTo>
                    <a:lnTo>
                      <a:pt x="2204" y="1788"/>
                    </a:lnTo>
                    <a:lnTo>
                      <a:pt x="2204" y="1798"/>
                    </a:lnTo>
                    <a:lnTo>
                      <a:pt x="2247" y="1822"/>
                    </a:lnTo>
                    <a:lnTo>
                      <a:pt x="2261" y="1822"/>
                    </a:lnTo>
                    <a:lnTo>
                      <a:pt x="2258" y="1812"/>
                    </a:lnTo>
                    <a:lnTo>
                      <a:pt x="2244" y="1795"/>
                    </a:lnTo>
                    <a:lnTo>
                      <a:pt x="2244" y="1760"/>
                    </a:lnTo>
                    <a:lnTo>
                      <a:pt x="2207" y="1725"/>
                    </a:lnTo>
                    <a:lnTo>
                      <a:pt x="2188" y="1720"/>
                    </a:lnTo>
                    <a:lnTo>
                      <a:pt x="2179" y="1701"/>
                    </a:lnTo>
                    <a:lnTo>
                      <a:pt x="2174" y="1695"/>
                    </a:lnTo>
                    <a:lnTo>
                      <a:pt x="2174" y="1682"/>
                    </a:lnTo>
                    <a:lnTo>
                      <a:pt x="2162" y="1685"/>
                    </a:lnTo>
                    <a:lnTo>
                      <a:pt x="2158" y="1666"/>
                    </a:lnTo>
                    <a:lnTo>
                      <a:pt x="2174" y="1630"/>
                    </a:lnTo>
                    <a:lnTo>
                      <a:pt x="2176" y="1609"/>
                    </a:lnTo>
                    <a:lnTo>
                      <a:pt x="2185" y="1607"/>
                    </a:lnTo>
                    <a:lnTo>
                      <a:pt x="2195" y="1609"/>
                    </a:lnTo>
                    <a:lnTo>
                      <a:pt x="2195" y="1621"/>
                    </a:lnTo>
                    <a:lnTo>
                      <a:pt x="2212" y="1623"/>
                    </a:lnTo>
                    <a:lnTo>
                      <a:pt x="2228" y="1630"/>
                    </a:lnTo>
                    <a:lnTo>
                      <a:pt x="2241" y="1653"/>
                    </a:lnTo>
                    <a:lnTo>
                      <a:pt x="2277" y="1668"/>
                    </a:lnTo>
                    <a:lnTo>
                      <a:pt x="2274" y="1688"/>
                    </a:lnTo>
                    <a:lnTo>
                      <a:pt x="2277" y="1692"/>
                    </a:lnTo>
                    <a:lnTo>
                      <a:pt x="2291" y="1682"/>
                    </a:lnTo>
                    <a:lnTo>
                      <a:pt x="2301" y="1680"/>
                    </a:lnTo>
                    <a:lnTo>
                      <a:pt x="2310" y="1674"/>
                    </a:lnTo>
                    <a:lnTo>
                      <a:pt x="2310" y="1663"/>
                    </a:lnTo>
                    <a:lnTo>
                      <a:pt x="2321" y="1663"/>
                    </a:lnTo>
                    <a:lnTo>
                      <a:pt x="2356" y="1644"/>
                    </a:lnTo>
                    <a:lnTo>
                      <a:pt x="2361" y="1601"/>
                    </a:lnTo>
                    <a:lnTo>
                      <a:pt x="2353" y="1574"/>
                    </a:lnTo>
                    <a:lnTo>
                      <a:pt x="2304" y="1529"/>
                    </a:lnTo>
                    <a:lnTo>
                      <a:pt x="2288" y="1507"/>
                    </a:lnTo>
                    <a:lnTo>
                      <a:pt x="2294" y="1489"/>
                    </a:lnTo>
                    <a:lnTo>
                      <a:pt x="2316" y="1470"/>
                    </a:lnTo>
                    <a:lnTo>
                      <a:pt x="2346" y="1456"/>
                    </a:lnTo>
                    <a:lnTo>
                      <a:pt x="2370" y="1462"/>
                    </a:lnTo>
                    <a:lnTo>
                      <a:pt x="2367" y="1470"/>
                    </a:lnTo>
                    <a:lnTo>
                      <a:pt x="2373" y="1480"/>
                    </a:lnTo>
                    <a:lnTo>
                      <a:pt x="2380" y="1480"/>
                    </a:lnTo>
                    <a:lnTo>
                      <a:pt x="2386" y="1477"/>
                    </a:lnTo>
                    <a:lnTo>
                      <a:pt x="2380" y="1470"/>
                    </a:lnTo>
                    <a:lnTo>
                      <a:pt x="2383" y="1465"/>
                    </a:lnTo>
                    <a:lnTo>
                      <a:pt x="2433" y="1451"/>
                    </a:lnTo>
                    <a:lnTo>
                      <a:pt x="2437" y="1439"/>
                    </a:lnTo>
                    <a:lnTo>
                      <a:pt x="2446" y="1445"/>
                    </a:lnTo>
                    <a:lnTo>
                      <a:pt x="2449" y="1438"/>
                    </a:lnTo>
                    <a:lnTo>
                      <a:pt x="2459" y="1445"/>
                    </a:lnTo>
                    <a:lnTo>
                      <a:pt x="2465" y="1438"/>
                    </a:lnTo>
                    <a:lnTo>
                      <a:pt x="2495" y="1435"/>
                    </a:lnTo>
                    <a:lnTo>
                      <a:pt x="2503" y="1430"/>
                    </a:lnTo>
                    <a:lnTo>
                      <a:pt x="2536" y="1406"/>
                    </a:lnTo>
                    <a:lnTo>
                      <a:pt x="2536" y="1400"/>
                    </a:lnTo>
                    <a:lnTo>
                      <a:pt x="2549" y="1400"/>
                    </a:lnTo>
                    <a:lnTo>
                      <a:pt x="2568" y="1373"/>
                    </a:lnTo>
                    <a:lnTo>
                      <a:pt x="2568" y="1357"/>
                    </a:lnTo>
                    <a:lnTo>
                      <a:pt x="2572" y="1359"/>
                    </a:lnTo>
                    <a:lnTo>
                      <a:pt x="2598" y="1330"/>
                    </a:lnTo>
                    <a:lnTo>
                      <a:pt x="2604" y="1330"/>
                    </a:lnTo>
                    <a:lnTo>
                      <a:pt x="2615" y="1292"/>
                    </a:lnTo>
                    <a:lnTo>
                      <a:pt x="2582" y="1286"/>
                    </a:lnTo>
                    <a:lnTo>
                      <a:pt x="2612" y="1274"/>
                    </a:lnTo>
                    <a:lnTo>
                      <a:pt x="2609" y="1268"/>
                    </a:lnTo>
                    <a:lnTo>
                      <a:pt x="2601" y="1260"/>
                    </a:lnTo>
                    <a:lnTo>
                      <a:pt x="2609" y="1260"/>
                    </a:lnTo>
                    <a:lnTo>
                      <a:pt x="2607" y="1248"/>
                    </a:lnTo>
                    <a:lnTo>
                      <a:pt x="2591" y="1241"/>
                    </a:lnTo>
                    <a:lnTo>
                      <a:pt x="2582" y="1203"/>
                    </a:lnTo>
                    <a:lnTo>
                      <a:pt x="2558" y="1192"/>
                    </a:lnTo>
                    <a:lnTo>
                      <a:pt x="2568" y="1177"/>
                    </a:lnTo>
                    <a:lnTo>
                      <a:pt x="2588" y="1163"/>
                    </a:lnTo>
                    <a:lnTo>
                      <a:pt x="2591" y="1154"/>
                    </a:lnTo>
                    <a:lnTo>
                      <a:pt x="2615" y="1144"/>
                    </a:lnTo>
                    <a:lnTo>
                      <a:pt x="2621" y="1150"/>
                    </a:lnTo>
                    <a:lnTo>
                      <a:pt x="2628" y="1139"/>
                    </a:lnTo>
                    <a:lnTo>
                      <a:pt x="2598" y="1133"/>
                    </a:lnTo>
                    <a:lnTo>
                      <a:pt x="2591" y="1128"/>
                    </a:lnTo>
                    <a:lnTo>
                      <a:pt x="2582" y="1130"/>
                    </a:lnTo>
                    <a:lnTo>
                      <a:pt x="2571" y="1144"/>
                    </a:lnTo>
                    <a:lnTo>
                      <a:pt x="2561" y="1144"/>
                    </a:lnTo>
                    <a:lnTo>
                      <a:pt x="2552" y="1139"/>
                    </a:lnTo>
                    <a:lnTo>
                      <a:pt x="2552" y="1128"/>
                    </a:lnTo>
                    <a:lnTo>
                      <a:pt x="2528" y="1109"/>
                    </a:lnTo>
                    <a:lnTo>
                      <a:pt x="2535" y="1095"/>
                    </a:lnTo>
                    <a:lnTo>
                      <a:pt x="2542" y="1098"/>
                    </a:lnTo>
                    <a:lnTo>
                      <a:pt x="2555" y="1095"/>
                    </a:lnTo>
                    <a:lnTo>
                      <a:pt x="2565" y="1083"/>
                    </a:lnTo>
                    <a:lnTo>
                      <a:pt x="2582" y="1074"/>
                    </a:lnTo>
                    <a:lnTo>
                      <a:pt x="2601" y="1056"/>
                    </a:lnTo>
                    <a:lnTo>
                      <a:pt x="2612" y="1057"/>
                    </a:lnTo>
                    <a:lnTo>
                      <a:pt x="2618" y="1069"/>
                    </a:lnTo>
                    <a:lnTo>
                      <a:pt x="2601" y="1088"/>
                    </a:lnTo>
                    <a:lnTo>
                      <a:pt x="2607" y="1095"/>
                    </a:lnTo>
                    <a:lnTo>
                      <a:pt x="2598" y="1106"/>
                    </a:lnTo>
                    <a:lnTo>
                      <a:pt x="2615" y="1098"/>
                    </a:lnTo>
                    <a:lnTo>
                      <a:pt x="2621" y="1090"/>
                    </a:lnTo>
                    <a:lnTo>
                      <a:pt x="2645" y="1083"/>
                    </a:lnTo>
                    <a:lnTo>
                      <a:pt x="2655" y="1083"/>
                    </a:lnTo>
                    <a:lnTo>
                      <a:pt x="2681" y="1090"/>
                    </a:lnTo>
                    <a:lnTo>
                      <a:pt x="2670" y="1121"/>
                    </a:lnTo>
                    <a:lnTo>
                      <a:pt x="2681" y="1130"/>
                    </a:lnTo>
                    <a:lnTo>
                      <a:pt x="2694" y="1128"/>
                    </a:lnTo>
                    <a:lnTo>
                      <a:pt x="2707" y="1136"/>
                    </a:lnTo>
                    <a:lnTo>
                      <a:pt x="2710" y="1144"/>
                    </a:lnTo>
                    <a:lnTo>
                      <a:pt x="2697" y="1147"/>
                    </a:lnTo>
                    <a:lnTo>
                      <a:pt x="2710" y="1171"/>
                    </a:lnTo>
                    <a:lnTo>
                      <a:pt x="2700" y="1182"/>
                    </a:lnTo>
                    <a:lnTo>
                      <a:pt x="2707" y="1203"/>
                    </a:lnTo>
                    <a:lnTo>
                      <a:pt x="2718" y="1195"/>
                    </a:lnTo>
                    <a:lnTo>
                      <a:pt x="2754" y="1184"/>
                    </a:lnTo>
                    <a:lnTo>
                      <a:pt x="2761" y="1165"/>
                    </a:lnTo>
                    <a:lnTo>
                      <a:pt x="2757" y="1133"/>
                    </a:lnTo>
                    <a:lnTo>
                      <a:pt x="2740" y="1106"/>
                    </a:lnTo>
                    <a:lnTo>
                      <a:pt x="2721" y="1095"/>
                    </a:lnTo>
                    <a:lnTo>
                      <a:pt x="2724" y="1088"/>
                    </a:lnTo>
                    <a:lnTo>
                      <a:pt x="2721" y="1083"/>
                    </a:lnTo>
                    <a:lnTo>
                      <a:pt x="2740" y="1074"/>
                    </a:lnTo>
                    <a:lnTo>
                      <a:pt x="2767" y="1057"/>
                    </a:lnTo>
                    <a:lnTo>
                      <a:pt x="2764" y="1042"/>
                    </a:lnTo>
                    <a:lnTo>
                      <a:pt x="2776" y="1028"/>
                    </a:lnTo>
                    <a:lnTo>
                      <a:pt x="2789" y="1025"/>
                    </a:lnTo>
                    <a:lnTo>
                      <a:pt x="2791" y="1018"/>
                    </a:lnTo>
                    <a:lnTo>
                      <a:pt x="2797" y="1018"/>
                    </a:lnTo>
                    <a:lnTo>
                      <a:pt x="2810" y="1001"/>
                    </a:lnTo>
                    <a:lnTo>
                      <a:pt x="2819" y="1001"/>
                    </a:lnTo>
                    <a:lnTo>
                      <a:pt x="2819" y="1010"/>
                    </a:lnTo>
                    <a:lnTo>
                      <a:pt x="2836" y="1015"/>
                    </a:lnTo>
                    <a:lnTo>
                      <a:pt x="2873" y="995"/>
                    </a:lnTo>
                    <a:lnTo>
                      <a:pt x="2885" y="974"/>
                    </a:lnTo>
                    <a:lnTo>
                      <a:pt x="2931" y="929"/>
                    </a:lnTo>
                    <a:lnTo>
                      <a:pt x="2942" y="904"/>
                    </a:lnTo>
                    <a:lnTo>
                      <a:pt x="2975" y="866"/>
                    </a:lnTo>
                    <a:lnTo>
                      <a:pt x="2982" y="842"/>
                    </a:lnTo>
                    <a:lnTo>
                      <a:pt x="2982" y="800"/>
                    </a:lnTo>
                    <a:lnTo>
                      <a:pt x="3001" y="765"/>
                    </a:lnTo>
                    <a:lnTo>
                      <a:pt x="2994" y="759"/>
                    </a:lnTo>
                    <a:lnTo>
                      <a:pt x="2994" y="745"/>
                    </a:lnTo>
                    <a:lnTo>
                      <a:pt x="3001" y="736"/>
                    </a:lnTo>
                    <a:lnTo>
                      <a:pt x="2979" y="719"/>
                    </a:lnTo>
                    <a:lnTo>
                      <a:pt x="2975" y="710"/>
                    </a:lnTo>
                    <a:lnTo>
                      <a:pt x="2964" y="706"/>
                    </a:lnTo>
                    <a:lnTo>
                      <a:pt x="2949" y="706"/>
                    </a:lnTo>
                    <a:lnTo>
                      <a:pt x="2939" y="722"/>
                    </a:lnTo>
                    <a:lnTo>
                      <a:pt x="2922" y="727"/>
                    </a:lnTo>
                    <a:lnTo>
                      <a:pt x="2928" y="716"/>
                    </a:lnTo>
                    <a:lnTo>
                      <a:pt x="2928" y="703"/>
                    </a:lnTo>
                    <a:lnTo>
                      <a:pt x="2915" y="706"/>
                    </a:lnTo>
                    <a:lnTo>
                      <a:pt x="2906" y="719"/>
                    </a:lnTo>
                    <a:lnTo>
                      <a:pt x="2906" y="695"/>
                    </a:lnTo>
                    <a:lnTo>
                      <a:pt x="2892" y="698"/>
                    </a:lnTo>
                    <a:lnTo>
                      <a:pt x="2879" y="692"/>
                    </a:lnTo>
                    <a:lnTo>
                      <a:pt x="2876" y="684"/>
                    </a:lnTo>
                    <a:lnTo>
                      <a:pt x="2892" y="675"/>
                    </a:lnTo>
                    <a:lnTo>
                      <a:pt x="2919" y="651"/>
                    </a:lnTo>
                    <a:lnTo>
                      <a:pt x="2952" y="613"/>
                    </a:lnTo>
                    <a:lnTo>
                      <a:pt x="2979" y="592"/>
                    </a:lnTo>
                    <a:lnTo>
                      <a:pt x="2994" y="571"/>
                    </a:lnTo>
                    <a:lnTo>
                      <a:pt x="3028" y="542"/>
                    </a:lnTo>
                    <a:lnTo>
                      <a:pt x="3084" y="542"/>
                    </a:lnTo>
                    <a:lnTo>
                      <a:pt x="3091" y="547"/>
                    </a:lnTo>
                    <a:lnTo>
                      <a:pt x="3103" y="536"/>
                    </a:lnTo>
                    <a:lnTo>
                      <a:pt x="3121" y="542"/>
                    </a:lnTo>
                    <a:lnTo>
                      <a:pt x="3137" y="542"/>
                    </a:lnTo>
                    <a:lnTo>
                      <a:pt x="3149" y="542"/>
                    </a:lnTo>
                    <a:lnTo>
                      <a:pt x="3151" y="528"/>
                    </a:lnTo>
                    <a:lnTo>
                      <a:pt x="3160" y="525"/>
                    </a:lnTo>
                    <a:lnTo>
                      <a:pt x="3187" y="533"/>
                    </a:lnTo>
                    <a:lnTo>
                      <a:pt x="3200" y="531"/>
                    </a:lnTo>
                    <a:lnTo>
                      <a:pt x="3206" y="542"/>
                    </a:lnTo>
                    <a:lnTo>
                      <a:pt x="3194" y="549"/>
                    </a:lnTo>
                    <a:lnTo>
                      <a:pt x="3200" y="557"/>
                    </a:lnTo>
                    <a:lnTo>
                      <a:pt x="3213" y="557"/>
                    </a:lnTo>
                    <a:lnTo>
                      <a:pt x="3239" y="547"/>
                    </a:lnTo>
                    <a:lnTo>
                      <a:pt x="3252" y="549"/>
                    </a:lnTo>
                    <a:lnTo>
                      <a:pt x="3276" y="547"/>
                    </a:lnTo>
                    <a:lnTo>
                      <a:pt x="3266" y="536"/>
                    </a:lnTo>
                    <a:lnTo>
                      <a:pt x="3255" y="533"/>
                    </a:lnTo>
                    <a:lnTo>
                      <a:pt x="3260" y="516"/>
                    </a:lnTo>
                    <a:lnTo>
                      <a:pt x="3309" y="457"/>
                    </a:lnTo>
                    <a:lnTo>
                      <a:pt x="3311" y="40"/>
                    </a:lnTo>
                    <a:lnTo>
                      <a:pt x="3292" y="33"/>
                    </a:lnTo>
                    <a:lnTo>
                      <a:pt x="3263" y="43"/>
                    </a:lnTo>
                    <a:lnTo>
                      <a:pt x="3222" y="46"/>
                    </a:lnTo>
                    <a:lnTo>
                      <a:pt x="3222" y="30"/>
                    </a:lnTo>
                    <a:lnTo>
                      <a:pt x="3203" y="14"/>
                    </a:lnTo>
                    <a:lnTo>
                      <a:pt x="3186" y="14"/>
                    </a:lnTo>
                    <a:lnTo>
                      <a:pt x="3173" y="1"/>
                    </a:lnTo>
                    <a:lnTo>
                      <a:pt x="2971" y="2"/>
                    </a:lnTo>
                    <a:lnTo>
                      <a:pt x="2975" y="11"/>
                    </a:lnTo>
                    <a:lnTo>
                      <a:pt x="2945" y="7"/>
                    </a:lnTo>
                    <a:lnTo>
                      <a:pt x="2906" y="11"/>
                    </a:lnTo>
                    <a:lnTo>
                      <a:pt x="2892" y="1"/>
                    </a:lnTo>
                    <a:lnTo>
                      <a:pt x="2873" y="7"/>
                    </a:lnTo>
                    <a:lnTo>
                      <a:pt x="2862" y="19"/>
                    </a:lnTo>
                    <a:lnTo>
                      <a:pt x="2843" y="11"/>
                    </a:lnTo>
                    <a:lnTo>
                      <a:pt x="2827" y="2"/>
                    </a:lnTo>
                    <a:lnTo>
                      <a:pt x="2813" y="33"/>
                    </a:lnTo>
                    <a:lnTo>
                      <a:pt x="2797" y="51"/>
                    </a:lnTo>
                    <a:lnTo>
                      <a:pt x="2779" y="43"/>
                    </a:lnTo>
                    <a:lnTo>
                      <a:pt x="2761" y="19"/>
                    </a:lnTo>
                    <a:lnTo>
                      <a:pt x="2753" y="1"/>
                    </a:lnTo>
                    <a:lnTo>
                      <a:pt x="1811" y="1"/>
                    </a:lnTo>
                    <a:lnTo>
                      <a:pt x="1700" y="0"/>
                    </a:lnTo>
                    <a:lnTo>
                      <a:pt x="1710" y="11"/>
                    </a:lnTo>
                    <a:lnTo>
                      <a:pt x="1738" y="25"/>
                    </a:lnTo>
                    <a:lnTo>
                      <a:pt x="1746" y="39"/>
                    </a:lnTo>
                    <a:lnTo>
                      <a:pt x="1686" y="19"/>
                    </a:lnTo>
                    <a:lnTo>
                      <a:pt x="1689" y="2"/>
                    </a:lnTo>
                    <a:lnTo>
                      <a:pt x="1661" y="2"/>
                    </a:lnTo>
                    <a:lnTo>
                      <a:pt x="1640" y="19"/>
                    </a:lnTo>
                    <a:lnTo>
                      <a:pt x="1665" y="63"/>
                    </a:lnTo>
                    <a:lnTo>
                      <a:pt x="1656" y="84"/>
                    </a:lnTo>
                    <a:lnTo>
                      <a:pt x="1649" y="108"/>
                    </a:lnTo>
                    <a:lnTo>
                      <a:pt x="1656" y="137"/>
                    </a:lnTo>
                    <a:lnTo>
                      <a:pt x="1689" y="143"/>
                    </a:lnTo>
                    <a:lnTo>
                      <a:pt x="1670" y="154"/>
                    </a:lnTo>
                    <a:lnTo>
                      <a:pt x="1668" y="178"/>
                    </a:lnTo>
                    <a:lnTo>
                      <a:pt x="1673" y="207"/>
                    </a:lnTo>
                    <a:lnTo>
                      <a:pt x="1649" y="245"/>
                    </a:lnTo>
                    <a:lnTo>
                      <a:pt x="1610" y="269"/>
                    </a:lnTo>
                    <a:lnTo>
                      <a:pt x="1589" y="251"/>
                    </a:lnTo>
                    <a:lnTo>
                      <a:pt x="1613" y="237"/>
                    </a:lnTo>
                    <a:lnTo>
                      <a:pt x="1629" y="221"/>
                    </a:lnTo>
                    <a:lnTo>
                      <a:pt x="1640" y="202"/>
                    </a:lnTo>
                    <a:lnTo>
                      <a:pt x="1640" y="184"/>
                    </a:lnTo>
                    <a:lnTo>
                      <a:pt x="1649" y="162"/>
                    </a:lnTo>
                    <a:lnTo>
                      <a:pt x="1632" y="143"/>
                    </a:lnTo>
                    <a:lnTo>
                      <a:pt x="1632" y="33"/>
                    </a:lnTo>
                    <a:lnTo>
                      <a:pt x="1612" y="12"/>
                    </a:lnTo>
                    <a:lnTo>
                      <a:pt x="1616" y="0"/>
                    </a:lnTo>
                    <a:lnTo>
                      <a:pt x="1544" y="2"/>
                    </a:lnTo>
                    <a:lnTo>
                      <a:pt x="1544" y="7"/>
                    </a:lnTo>
                    <a:lnTo>
                      <a:pt x="1520" y="25"/>
                    </a:lnTo>
                    <a:lnTo>
                      <a:pt x="1517" y="46"/>
                    </a:lnTo>
                    <a:lnTo>
                      <a:pt x="1525" y="71"/>
                    </a:lnTo>
                    <a:lnTo>
                      <a:pt x="1517" y="92"/>
                    </a:lnTo>
                    <a:lnTo>
                      <a:pt x="1517" y="108"/>
                    </a:lnTo>
                    <a:lnTo>
                      <a:pt x="1534" y="116"/>
                    </a:lnTo>
                    <a:lnTo>
                      <a:pt x="1547" y="143"/>
                    </a:lnTo>
                    <a:lnTo>
                      <a:pt x="1559" y="154"/>
                    </a:lnTo>
                    <a:lnTo>
                      <a:pt x="1550" y="178"/>
                    </a:lnTo>
                    <a:lnTo>
                      <a:pt x="1534" y="167"/>
                    </a:lnTo>
                    <a:lnTo>
                      <a:pt x="1520" y="151"/>
                    </a:lnTo>
                    <a:lnTo>
                      <a:pt x="1498" y="143"/>
                    </a:lnTo>
                    <a:lnTo>
                      <a:pt x="1480" y="130"/>
                    </a:lnTo>
                    <a:lnTo>
                      <a:pt x="1458" y="127"/>
                    </a:lnTo>
                    <a:lnTo>
                      <a:pt x="1438" y="108"/>
                    </a:lnTo>
                    <a:lnTo>
                      <a:pt x="1414" y="105"/>
                    </a:lnTo>
                    <a:lnTo>
                      <a:pt x="1382" y="87"/>
                    </a:lnTo>
                    <a:lnTo>
                      <a:pt x="1362" y="66"/>
                    </a:lnTo>
                    <a:lnTo>
                      <a:pt x="1349" y="84"/>
                    </a:lnTo>
                    <a:lnTo>
                      <a:pt x="1362" y="95"/>
                    </a:lnTo>
                    <a:lnTo>
                      <a:pt x="1382" y="108"/>
                    </a:lnTo>
                    <a:lnTo>
                      <a:pt x="1401" y="143"/>
                    </a:lnTo>
                    <a:lnTo>
                      <a:pt x="1389" y="154"/>
                    </a:lnTo>
                    <a:lnTo>
                      <a:pt x="1374" y="160"/>
                    </a:lnTo>
                    <a:lnTo>
                      <a:pt x="1374" y="175"/>
                    </a:lnTo>
                    <a:lnTo>
                      <a:pt x="1362" y="169"/>
                    </a:lnTo>
                    <a:lnTo>
                      <a:pt x="1362" y="143"/>
                    </a:lnTo>
                    <a:lnTo>
                      <a:pt x="1343" y="151"/>
                    </a:lnTo>
                    <a:lnTo>
                      <a:pt x="1325" y="167"/>
                    </a:lnTo>
                    <a:lnTo>
                      <a:pt x="1302" y="162"/>
                    </a:lnTo>
                    <a:lnTo>
                      <a:pt x="1283" y="167"/>
                    </a:lnTo>
                    <a:lnTo>
                      <a:pt x="1276" y="184"/>
                    </a:lnTo>
                    <a:lnTo>
                      <a:pt x="1259" y="167"/>
                    </a:lnTo>
                    <a:lnTo>
                      <a:pt x="1259" y="143"/>
                    </a:lnTo>
                    <a:lnTo>
                      <a:pt x="1220" y="167"/>
                    </a:lnTo>
                    <a:lnTo>
                      <a:pt x="1201" y="175"/>
                    </a:lnTo>
                    <a:lnTo>
                      <a:pt x="1144" y="207"/>
                    </a:lnTo>
                    <a:lnTo>
                      <a:pt x="1144" y="231"/>
                    </a:lnTo>
                    <a:lnTo>
                      <a:pt x="1126" y="245"/>
                    </a:lnTo>
                    <a:lnTo>
                      <a:pt x="1107" y="245"/>
                    </a:lnTo>
                    <a:lnTo>
                      <a:pt x="1095" y="230"/>
                    </a:lnTo>
                    <a:lnTo>
                      <a:pt x="1077" y="221"/>
                    </a:lnTo>
                    <a:lnTo>
                      <a:pt x="1090" y="202"/>
                    </a:lnTo>
                    <a:lnTo>
                      <a:pt x="1114" y="199"/>
                    </a:lnTo>
                    <a:lnTo>
                      <a:pt x="1104" y="178"/>
                    </a:lnTo>
                    <a:lnTo>
                      <a:pt x="1092" y="167"/>
                    </a:lnTo>
                    <a:lnTo>
                      <a:pt x="1071" y="167"/>
                    </a:lnTo>
                    <a:lnTo>
                      <a:pt x="1044" y="160"/>
                    </a:lnTo>
                    <a:lnTo>
                      <a:pt x="1062" y="178"/>
                    </a:lnTo>
                    <a:lnTo>
                      <a:pt x="1062" y="207"/>
                    </a:lnTo>
                    <a:lnTo>
                      <a:pt x="1055" y="230"/>
                    </a:lnTo>
                    <a:lnTo>
                      <a:pt x="1071" y="237"/>
                    </a:lnTo>
                    <a:lnTo>
                      <a:pt x="1071" y="259"/>
                    </a:lnTo>
                    <a:lnTo>
                      <a:pt x="1058" y="275"/>
                    </a:lnTo>
                    <a:lnTo>
                      <a:pt x="1022" y="264"/>
                    </a:lnTo>
                    <a:lnTo>
                      <a:pt x="1011" y="278"/>
                    </a:lnTo>
                    <a:lnTo>
                      <a:pt x="975" y="302"/>
                    </a:lnTo>
                    <a:lnTo>
                      <a:pt x="992" y="342"/>
                    </a:lnTo>
                    <a:lnTo>
                      <a:pt x="971" y="339"/>
                    </a:lnTo>
                    <a:lnTo>
                      <a:pt x="935" y="321"/>
                    </a:lnTo>
                    <a:lnTo>
                      <a:pt x="919" y="318"/>
                    </a:lnTo>
                    <a:lnTo>
                      <a:pt x="910" y="331"/>
                    </a:lnTo>
                    <a:lnTo>
                      <a:pt x="926" y="348"/>
                    </a:lnTo>
                    <a:lnTo>
                      <a:pt x="941" y="348"/>
                    </a:lnTo>
                    <a:lnTo>
                      <a:pt x="941" y="369"/>
                    </a:lnTo>
                    <a:lnTo>
                      <a:pt x="916" y="369"/>
                    </a:lnTo>
                    <a:lnTo>
                      <a:pt x="896" y="354"/>
                    </a:lnTo>
                    <a:lnTo>
                      <a:pt x="873" y="342"/>
                    </a:lnTo>
                    <a:lnTo>
                      <a:pt x="873" y="280"/>
                    </a:lnTo>
                    <a:lnTo>
                      <a:pt x="837" y="251"/>
                    </a:lnTo>
                    <a:lnTo>
                      <a:pt x="826" y="230"/>
                    </a:lnTo>
                    <a:lnTo>
                      <a:pt x="843" y="245"/>
                    </a:lnTo>
                    <a:lnTo>
                      <a:pt x="869" y="251"/>
                    </a:lnTo>
                    <a:lnTo>
                      <a:pt x="886" y="264"/>
                    </a:lnTo>
                    <a:lnTo>
                      <a:pt x="946" y="278"/>
                    </a:lnTo>
                    <a:lnTo>
                      <a:pt x="971" y="275"/>
                    </a:lnTo>
                    <a:lnTo>
                      <a:pt x="992" y="264"/>
                    </a:lnTo>
                    <a:lnTo>
                      <a:pt x="1005" y="248"/>
                    </a:lnTo>
                    <a:lnTo>
                      <a:pt x="1005" y="227"/>
                    </a:lnTo>
                    <a:lnTo>
                      <a:pt x="998" y="207"/>
                    </a:lnTo>
                    <a:lnTo>
                      <a:pt x="919" y="146"/>
                    </a:lnTo>
                    <a:lnTo>
                      <a:pt x="899" y="134"/>
                    </a:lnTo>
                    <a:lnTo>
                      <a:pt x="843" y="122"/>
                    </a:lnTo>
                    <a:lnTo>
                      <a:pt x="843" y="105"/>
                    </a:lnTo>
                    <a:lnTo>
                      <a:pt x="823" y="95"/>
                    </a:lnTo>
                    <a:lnTo>
                      <a:pt x="807" y="105"/>
                    </a:lnTo>
                    <a:lnTo>
                      <a:pt x="780" y="101"/>
                    </a:lnTo>
                    <a:lnTo>
                      <a:pt x="757" y="84"/>
                    </a:lnTo>
                    <a:lnTo>
                      <a:pt x="780" y="87"/>
                    </a:lnTo>
                    <a:lnTo>
                      <a:pt x="804" y="71"/>
                    </a:lnTo>
                    <a:lnTo>
                      <a:pt x="763" y="43"/>
                    </a:lnTo>
                    <a:lnTo>
                      <a:pt x="734" y="33"/>
                    </a:lnTo>
                    <a:lnTo>
                      <a:pt x="717" y="66"/>
                    </a:lnTo>
                    <a:lnTo>
                      <a:pt x="714" y="43"/>
                    </a:lnTo>
                    <a:lnTo>
                      <a:pt x="692" y="63"/>
                    </a:lnTo>
                    <a:lnTo>
                      <a:pt x="695" y="30"/>
                    </a:lnTo>
                    <a:lnTo>
                      <a:pt x="678" y="39"/>
                    </a:lnTo>
                    <a:lnTo>
                      <a:pt x="668" y="57"/>
                    </a:lnTo>
                    <a:lnTo>
                      <a:pt x="647" y="43"/>
                    </a:lnTo>
                    <a:lnTo>
                      <a:pt x="629" y="57"/>
                    </a:lnTo>
                    <a:lnTo>
                      <a:pt x="611" y="78"/>
                    </a:lnTo>
                    <a:lnTo>
                      <a:pt x="586" y="87"/>
                    </a:lnTo>
                    <a:lnTo>
                      <a:pt x="559" y="87"/>
                    </a:lnTo>
                    <a:lnTo>
                      <a:pt x="545" y="113"/>
                    </a:lnTo>
                    <a:lnTo>
                      <a:pt x="523" y="122"/>
                    </a:lnTo>
                    <a:lnTo>
                      <a:pt x="523" y="137"/>
                    </a:lnTo>
                    <a:lnTo>
                      <a:pt x="532" y="143"/>
                    </a:lnTo>
                    <a:lnTo>
                      <a:pt x="513" y="160"/>
                    </a:lnTo>
                    <a:lnTo>
                      <a:pt x="513" y="143"/>
                    </a:lnTo>
                    <a:lnTo>
                      <a:pt x="502" y="154"/>
                    </a:lnTo>
                    <a:lnTo>
                      <a:pt x="505" y="130"/>
                    </a:lnTo>
                    <a:lnTo>
                      <a:pt x="472" y="160"/>
                    </a:lnTo>
                    <a:lnTo>
                      <a:pt x="483" y="169"/>
                    </a:lnTo>
                    <a:lnTo>
                      <a:pt x="456" y="178"/>
                    </a:lnTo>
                    <a:lnTo>
                      <a:pt x="440" y="199"/>
                    </a:lnTo>
                    <a:lnTo>
                      <a:pt x="463" y="184"/>
                    </a:lnTo>
                    <a:lnTo>
                      <a:pt x="505" y="175"/>
                    </a:lnTo>
                    <a:lnTo>
                      <a:pt x="483" y="199"/>
                    </a:lnTo>
                    <a:lnTo>
                      <a:pt x="475" y="219"/>
                    </a:lnTo>
                    <a:lnTo>
                      <a:pt x="459" y="237"/>
                    </a:lnTo>
                    <a:lnTo>
                      <a:pt x="426" y="313"/>
                    </a:lnTo>
                    <a:lnTo>
                      <a:pt x="407" y="328"/>
                    </a:lnTo>
                    <a:lnTo>
                      <a:pt x="371" y="386"/>
                    </a:lnTo>
                    <a:lnTo>
                      <a:pt x="360" y="375"/>
                    </a:lnTo>
                    <a:lnTo>
                      <a:pt x="341" y="404"/>
                    </a:lnTo>
                    <a:lnTo>
                      <a:pt x="323" y="410"/>
                    </a:lnTo>
                    <a:lnTo>
                      <a:pt x="281" y="450"/>
                    </a:lnTo>
                    <a:lnTo>
                      <a:pt x="287" y="460"/>
                    </a:lnTo>
                    <a:lnTo>
                      <a:pt x="281" y="474"/>
                    </a:lnTo>
                    <a:lnTo>
                      <a:pt x="284" y="504"/>
                    </a:lnTo>
                    <a:lnTo>
                      <a:pt x="295" y="519"/>
                    </a:lnTo>
                    <a:lnTo>
                      <a:pt x="287" y="531"/>
                    </a:lnTo>
                    <a:lnTo>
                      <a:pt x="293" y="542"/>
                    </a:lnTo>
                    <a:lnTo>
                      <a:pt x="305" y="542"/>
                    </a:lnTo>
                    <a:lnTo>
                      <a:pt x="295" y="552"/>
                    </a:lnTo>
                    <a:lnTo>
                      <a:pt x="295" y="566"/>
                    </a:lnTo>
                    <a:lnTo>
                      <a:pt x="320" y="581"/>
                    </a:lnTo>
                    <a:lnTo>
                      <a:pt x="335" y="584"/>
                    </a:lnTo>
                    <a:lnTo>
                      <a:pt x="354" y="577"/>
                    </a:lnTo>
                    <a:lnTo>
                      <a:pt x="377" y="552"/>
                    </a:lnTo>
                    <a:lnTo>
                      <a:pt x="387" y="552"/>
                    </a:lnTo>
                    <a:lnTo>
                      <a:pt x="396" y="542"/>
                    </a:lnTo>
                    <a:lnTo>
                      <a:pt x="404" y="549"/>
                    </a:lnTo>
                    <a:lnTo>
                      <a:pt x="429" y="622"/>
                    </a:lnTo>
                    <a:lnTo>
                      <a:pt x="440" y="636"/>
                    </a:lnTo>
                    <a:lnTo>
                      <a:pt x="436" y="646"/>
                    </a:lnTo>
                    <a:lnTo>
                      <a:pt x="440" y="657"/>
                    </a:lnTo>
                    <a:lnTo>
                      <a:pt x="440" y="668"/>
                    </a:lnTo>
                    <a:lnTo>
                      <a:pt x="469" y="668"/>
                    </a:lnTo>
                    <a:lnTo>
                      <a:pt x="466" y="657"/>
                    </a:lnTo>
                    <a:lnTo>
                      <a:pt x="475" y="646"/>
                    </a:lnTo>
                    <a:lnTo>
                      <a:pt x="502" y="646"/>
                    </a:lnTo>
                    <a:lnTo>
                      <a:pt x="508" y="627"/>
                    </a:lnTo>
                    <a:lnTo>
                      <a:pt x="519" y="566"/>
                    </a:lnTo>
                    <a:lnTo>
                      <a:pt x="549" y="547"/>
                    </a:lnTo>
                    <a:lnTo>
                      <a:pt x="542" y="542"/>
                    </a:lnTo>
                    <a:lnTo>
                      <a:pt x="559" y="522"/>
                    </a:lnTo>
                    <a:lnTo>
                      <a:pt x="553" y="509"/>
                    </a:lnTo>
                    <a:lnTo>
                      <a:pt x="526" y="487"/>
                    </a:lnTo>
                    <a:lnTo>
                      <a:pt x="532" y="434"/>
                    </a:lnTo>
                    <a:lnTo>
                      <a:pt x="549" y="404"/>
                    </a:lnTo>
                    <a:lnTo>
                      <a:pt x="595" y="372"/>
                    </a:lnTo>
                    <a:lnTo>
                      <a:pt x="602" y="358"/>
                    </a:lnTo>
                    <a:lnTo>
                      <a:pt x="614" y="345"/>
                    </a:lnTo>
                    <a:lnTo>
                      <a:pt x="602" y="334"/>
                    </a:lnTo>
                    <a:lnTo>
                      <a:pt x="611" y="321"/>
                    </a:lnTo>
                    <a:lnTo>
                      <a:pt x="611" y="310"/>
                    </a:lnTo>
                    <a:lnTo>
                      <a:pt x="622" y="302"/>
                    </a:lnTo>
                    <a:lnTo>
                      <a:pt x="629" y="289"/>
                    </a:lnTo>
                    <a:lnTo>
                      <a:pt x="659" y="292"/>
                    </a:lnTo>
                    <a:lnTo>
                      <a:pt x="671" y="289"/>
                    </a:lnTo>
                    <a:lnTo>
                      <a:pt x="690" y="302"/>
                    </a:lnTo>
                    <a:lnTo>
                      <a:pt x="690" y="324"/>
                    </a:lnTo>
                    <a:lnTo>
                      <a:pt x="674" y="331"/>
                    </a:lnTo>
                    <a:lnTo>
                      <a:pt x="662" y="354"/>
                    </a:lnTo>
                    <a:lnTo>
                      <a:pt x="614" y="404"/>
                    </a:lnTo>
                    <a:lnTo>
                      <a:pt x="605" y="425"/>
                    </a:lnTo>
                    <a:lnTo>
                      <a:pt x="608" y="445"/>
                    </a:lnTo>
                    <a:lnTo>
                      <a:pt x="614" y="460"/>
                    </a:lnTo>
                    <a:lnTo>
                      <a:pt x="608" y="493"/>
                    </a:lnTo>
                    <a:lnTo>
                      <a:pt x="632" y="509"/>
                    </a:lnTo>
                    <a:lnTo>
                      <a:pt x="654" y="516"/>
                    </a:lnTo>
                    <a:lnTo>
                      <a:pt x="726" y="495"/>
                    </a:lnTo>
                    <a:lnTo>
                      <a:pt x="747" y="495"/>
                    </a:lnTo>
                    <a:lnTo>
                      <a:pt x="763" y="509"/>
                    </a:lnTo>
                    <a:lnTo>
                      <a:pt x="777" y="509"/>
                    </a:lnTo>
                    <a:lnTo>
                      <a:pt x="783" y="522"/>
                    </a:lnTo>
                    <a:lnTo>
                      <a:pt x="764" y="516"/>
                    </a:lnTo>
                    <a:lnTo>
                      <a:pt x="741" y="536"/>
                    </a:lnTo>
                    <a:lnTo>
                      <a:pt x="717" y="536"/>
                    </a:lnTo>
                    <a:lnTo>
                      <a:pt x="698" y="531"/>
                    </a:lnTo>
                    <a:lnTo>
                      <a:pt x="665" y="536"/>
                    </a:lnTo>
                    <a:lnTo>
                      <a:pt x="654" y="547"/>
                    </a:lnTo>
                    <a:lnTo>
                      <a:pt x="655" y="574"/>
                    </a:lnTo>
                    <a:lnTo>
                      <a:pt x="668" y="577"/>
                    </a:lnTo>
                    <a:lnTo>
                      <a:pt x="668" y="609"/>
                    </a:lnTo>
                    <a:lnTo>
                      <a:pt x="659" y="616"/>
                    </a:lnTo>
                    <a:lnTo>
                      <a:pt x="647" y="613"/>
                    </a:lnTo>
                    <a:lnTo>
                      <a:pt x="629" y="595"/>
                    </a:lnTo>
                    <a:lnTo>
                      <a:pt x="614" y="598"/>
                    </a:lnTo>
                    <a:lnTo>
                      <a:pt x="602" y="627"/>
                    </a:lnTo>
                    <a:lnTo>
                      <a:pt x="605" y="660"/>
                    </a:lnTo>
                    <a:lnTo>
                      <a:pt x="595" y="675"/>
                    </a:lnTo>
                    <a:lnTo>
                      <a:pt x="581" y="684"/>
                    </a:lnTo>
                    <a:lnTo>
                      <a:pt x="578" y="698"/>
                    </a:lnTo>
                    <a:lnTo>
                      <a:pt x="568" y="703"/>
                    </a:lnTo>
                    <a:lnTo>
                      <a:pt x="556" y="703"/>
                    </a:lnTo>
                    <a:lnTo>
                      <a:pt x="549" y="686"/>
                    </a:lnTo>
                    <a:lnTo>
                      <a:pt x="513" y="695"/>
                    </a:lnTo>
                    <a:lnTo>
                      <a:pt x="502" y="703"/>
                    </a:lnTo>
                    <a:lnTo>
                      <a:pt x="469" y="713"/>
                    </a:lnTo>
                    <a:lnTo>
                      <a:pt x="447" y="706"/>
                    </a:lnTo>
                    <a:lnTo>
                      <a:pt x="456" y="703"/>
                    </a:lnTo>
                    <a:lnTo>
                      <a:pt x="450" y="692"/>
                    </a:lnTo>
                    <a:lnTo>
                      <a:pt x="407" y="713"/>
                    </a:lnTo>
                    <a:lnTo>
                      <a:pt x="399" y="713"/>
                    </a:lnTo>
                    <a:lnTo>
                      <a:pt x="403" y="703"/>
                    </a:lnTo>
                    <a:lnTo>
                      <a:pt x="384" y="698"/>
                    </a:lnTo>
                    <a:lnTo>
                      <a:pt x="384" y="689"/>
                    </a:lnTo>
                    <a:lnTo>
                      <a:pt x="371" y="681"/>
                    </a:lnTo>
                    <a:lnTo>
                      <a:pt x="387" y="649"/>
                    </a:lnTo>
                    <a:lnTo>
                      <a:pt x="399" y="646"/>
                    </a:lnTo>
                    <a:lnTo>
                      <a:pt x="399" y="636"/>
                    </a:lnTo>
                    <a:lnTo>
                      <a:pt x="387" y="636"/>
                    </a:lnTo>
                    <a:lnTo>
                      <a:pt x="393" y="598"/>
                    </a:lnTo>
                    <a:lnTo>
                      <a:pt x="377" y="601"/>
                    </a:lnTo>
                    <a:lnTo>
                      <a:pt x="371" y="613"/>
                    </a:lnTo>
                    <a:lnTo>
                      <a:pt x="357" y="613"/>
                    </a:lnTo>
                    <a:lnTo>
                      <a:pt x="347" y="622"/>
                    </a:lnTo>
                    <a:lnTo>
                      <a:pt x="344" y="636"/>
                    </a:lnTo>
                    <a:lnTo>
                      <a:pt x="347" y="663"/>
                    </a:lnTo>
                    <a:lnTo>
                      <a:pt x="357" y="671"/>
                    </a:lnTo>
                    <a:lnTo>
                      <a:pt x="357" y="686"/>
                    </a:lnTo>
                    <a:lnTo>
                      <a:pt x="363" y="698"/>
                    </a:lnTo>
                    <a:lnTo>
                      <a:pt x="357" y="703"/>
                    </a:lnTo>
                    <a:lnTo>
                      <a:pt x="363" y="708"/>
                    </a:lnTo>
                    <a:lnTo>
                      <a:pt x="354" y="716"/>
                    </a:lnTo>
                    <a:lnTo>
                      <a:pt x="354" y="727"/>
                    </a:lnTo>
                    <a:lnTo>
                      <a:pt x="341" y="722"/>
                    </a:lnTo>
                    <a:lnTo>
                      <a:pt x="330" y="722"/>
                    </a:lnTo>
                    <a:lnTo>
                      <a:pt x="323" y="730"/>
                    </a:lnTo>
                    <a:lnTo>
                      <a:pt x="305" y="730"/>
                    </a:lnTo>
                    <a:lnTo>
                      <a:pt x="293" y="736"/>
                    </a:lnTo>
                    <a:lnTo>
                      <a:pt x="293" y="745"/>
                    </a:lnTo>
                    <a:lnTo>
                      <a:pt x="301" y="748"/>
                    </a:lnTo>
                    <a:lnTo>
                      <a:pt x="301" y="757"/>
                    </a:lnTo>
                    <a:lnTo>
                      <a:pt x="293" y="765"/>
                    </a:lnTo>
                    <a:lnTo>
                      <a:pt x="284" y="759"/>
                    </a:lnTo>
                    <a:lnTo>
                      <a:pt x="284" y="743"/>
                    </a:lnTo>
                    <a:lnTo>
                      <a:pt x="278" y="745"/>
                    </a:lnTo>
                    <a:lnTo>
                      <a:pt x="268" y="768"/>
                    </a:lnTo>
                    <a:lnTo>
                      <a:pt x="254" y="786"/>
                    </a:lnTo>
                    <a:lnTo>
                      <a:pt x="218" y="803"/>
                    </a:lnTo>
                    <a:lnTo>
                      <a:pt x="214" y="824"/>
                    </a:lnTo>
                    <a:lnTo>
                      <a:pt x="186" y="834"/>
                    </a:lnTo>
                    <a:lnTo>
                      <a:pt x="184" y="848"/>
                    </a:lnTo>
                    <a:lnTo>
                      <a:pt x="162" y="848"/>
                    </a:lnTo>
                    <a:lnTo>
                      <a:pt x="156" y="834"/>
                    </a:lnTo>
                    <a:lnTo>
                      <a:pt x="148" y="834"/>
                    </a:lnTo>
                    <a:lnTo>
                      <a:pt x="156" y="865"/>
                    </a:lnTo>
                    <a:lnTo>
                      <a:pt x="129" y="866"/>
                    </a:lnTo>
                    <a:lnTo>
                      <a:pt x="123" y="859"/>
                    </a:lnTo>
                    <a:lnTo>
                      <a:pt x="90" y="866"/>
                    </a:lnTo>
                    <a:lnTo>
                      <a:pt x="93" y="880"/>
                    </a:lnTo>
                    <a:lnTo>
                      <a:pt x="135" y="894"/>
                    </a:lnTo>
                    <a:lnTo>
                      <a:pt x="148" y="907"/>
                    </a:lnTo>
                    <a:lnTo>
                      <a:pt x="145" y="913"/>
                    </a:lnTo>
                    <a:lnTo>
                      <a:pt x="159" y="927"/>
                    </a:lnTo>
                    <a:lnTo>
                      <a:pt x="165" y="936"/>
                    </a:lnTo>
                    <a:lnTo>
                      <a:pt x="156" y="991"/>
                    </a:lnTo>
                    <a:lnTo>
                      <a:pt x="150" y="995"/>
                    </a:lnTo>
                    <a:lnTo>
                      <a:pt x="142" y="998"/>
                    </a:lnTo>
                    <a:lnTo>
                      <a:pt x="112" y="993"/>
                    </a:lnTo>
                    <a:lnTo>
                      <a:pt x="96" y="998"/>
                    </a:lnTo>
                    <a:lnTo>
                      <a:pt x="69" y="993"/>
                    </a:lnTo>
                    <a:lnTo>
                      <a:pt x="39" y="993"/>
                    </a:lnTo>
                    <a:lnTo>
                      <a:pt x="26" y="988"/>
                    </a:lnTo>
                    <a:lnTo>
                      <a:pt x="17" y="998"/>
                    </a:lnTo>
                    <a:lnTo>
                      <a:pt x="4" y="1001"/>
                    </a:lnTo>
                    <a:lnTo>
                      <a:pt x="3" y="1007"/>
                    </a:lnTo>
                    <a:lnTo>
                      <a:pt x="11" y="1021"/>
                    </a:lnTo>
                    <a:lnTo>
                      <a:pt x="7" y="1031"/>
                    </a:lnTo>
                    <a:lnTo>
                      <a:pt x="14" y="1050"/>
                    </a:lnTo>
                    <a:lnTo>
                      <a:pt x="4" y="1085"/>
                    </a:lnTo>
                    <a:lnTo>
                      <a:pt x="0" y="1092"/>
                    </a:lnTo>
                    <a:lnTo>
                      <a:pt x="0" y="1104"/>
                    </a:lnTo>
                    <a:lnTo>
                      <a:pt x="3" y="1112"/>
                    </a:lnTo>
                    <a:lnTo>
                      <a:pt x="11" y="1112"/>
                    </a:lnTo>
                    <a:lnTo>
                      <a:pt x="4" y="1144"/>
                    </a:lnTo>
                    <a:lnTo>
                      <a:pt x="44" y="1139"/>
                    </a:lnTo>
                    <a:lnTo>
                      <a:pt x="53" y="1144"/>
                    </a:lnTo>
                    <a:lnTo>
                      <a:pt x="66" y="1163"/>
                    </a:lnTo>
                    <a:lnTo>
                      <a:pt x="75" y="1165"/>
                    </a:lnTo>
                    <a:lnTo>
                      <a:pt x="93" y="1151"/>
                    </a:lnTo>
                    <a:lnTo>
                      <a:pt x="142" y="1150"/>
                    </a:lnTo>
                    <a:lnTo>
                      <a:pt x="156" y="1130"/>
                    </a:lnTo>
                    <a:lnTo>
                      <a:pt x="169" y="1130"/>
                    </a:lnTo>
                    <a:lnTo>
                      <a:pt x="178" y="1115"/>
                    </a:lnTo>
                    <a:lnTo>
                      <a:pt x="189" y="1106"/>
                    </a:lnTo>
                    <a:lnTo>
                      <a:pt x="178" y="1098"/>
                    </a:lnTo>
                    <a:lnTo>
                      <a:pt x="178" y="1088"/>
                    </a:lnTo>
                    <a:lnTo>
                      <a:pt x="205" y="1056"/>
                    </a:lnTo>
                    <a:lnTo>
                      <a:pt x="226" y="1047"/>
                    </a:lnTo>
                    <a:lnTo>
                      <a:pt x="248" y="1033"/>
                    </a:lnTo>
                    <a:lnTo>
                      <a:pt x="244" y="1007"/>
                    </a:lnTo>
                    <a:lnTo>
                      <a:pt x="262" y="993"/>
                    </a:lnTo>
                    <a:lnTo>
                      <a:pt x="298" y="1007"/>
                    </a:lnTo>
                    <a:lnTo>
                      <a:pt x="311" y="1004"/>
                    </a:lnTo>
                    <a:lnTo>
                      <a:pt x="320" y="995"/>
                    </a:lnTo>
                    <a:lnTo>
                      <a:pt x="341" y="986"/>
                    </a:lnTo>
                    <a:lnTo>
                      <a:pt x="347" y="977"/>
                    </a:lnTo>
                    <a:lnTo>
                      <a:pt x="357" y="974"/>
                    </a:lnTo>
                    <a:lnTo>
                      <a:pt x="384" y="983"/>
                    </a:lnTo>
                    <a:lnTo>
                      <a:pt x="387" y="993"/>
                    </a:lnTo>
                    <a:lnTo>
                      <a:pt x="403" y="1024"/>
                    </a:lnTo>
                    <a:lnTo>
                      <a:pt x="414" y="1024"/>
                    </a:lnTo>
                    <a:lnTo>
                      <a:pt x="433" y="1042"/>
                    </a:lnTo>
                    <a:lnTo>
                      <a:pt x="440" y="1047"/>
                    </a:lnTo>
                    <a:lnTo>
                      <a:pt x="453" y="1047"/>
                    </a:lnTo>
                    <a:lnTo>
                      <a:pt x="477" y="1063"/>
                    </a:lnTo>
                    <a:lnTo>
                      <a:pt x="483" y="1074"/>
                    </a:lnTo>
                    <a:lnTo>
                      <a:pt x="496" y="1077"/>
                    </a:lnTo>
                    <a:lnTo>
                      <a:pt x="505" y="1104"/>
                    </a:lnTo>
                    <a:lnTo>
                      <a:pt x="496" y="1125"/>
                    </a:lnTo>
                    <a:lnTo>
                      <a:pt x="502" y="1125"/>
                    </a:lnTo>
                    <a:lnTo>
                      <a:pt x="513" y="1115"/>
                    </a:lnTo>
                    <a:lnTo>
                      <a:pt x="513" y="1104"/>
                    </a:lnTo>
                    <a:lnTo>
                      <a:pt x="523" y="1101"/>
                    </a:lnTo>
                    <a:lnTo>
                      <a:pt x="523" y="1090"/>
                    </a:lnTo>
                    <a:lnTo>
                      <a:pt x="513" y="1085"/>
                    </a:lnTo>
                    <a:lnTo>
                      <a:pt x="519" y="1066"/>
                    </a:lnTo>
                    <a:lnTo>
                      <a:pt x="538" y="1071"/>
                    </a:lnTo>
                    <a:lnTo>
                      <a:pt x="542" y="1080"/>
                    </a:lnTo>
                    <a:lnTo>
                      <a:pt x="546" y="1083"/>
                    </a:lnTo>
                    <a:lnTo>
                      <a:pt x="549" y="1074"/>
                    </a:lnTo>
                    <a:lnTo>
                      <a:pt x="542" y="1063"/>
                    </a:lnTo>
                    <a:lnTo>
                      <a:pt x="499" y="1042"/>
                    </a:lnTo>
                    <a:lnTo>
                      <a:pt x="505" y="1033"/>
                    </a:lnTo>
                    <a:lnTo>
                      <a:pt x="486" y="1033"/>
                    </a:lnTo>
                    <a:lnTo>
                      <a:pt x="466" y="1024"/>
                    </a:lnTo>
                    <a:lnTo>
                      <a:pt x="453" y="995"/>
                    </a:lnTo>
                    <a:lnTo>
                      <a:pt x="426" y="977"/>
                    </a:lnTo>
                    <a:lnTo>
                      <a:pt x="426" y="945"/>
                    </a:lnTo>
                    <a:lnTo>
                      <a:pt x="436" y="945"/>
                    </a:lnTo>
                    <a:lnTo>
                      <a:pt x="444" y="939"/>
                    </a:lnTo>
                    <a:lnTo>
                      <a:pt x="453" y="939"/>
                    </a:lnTo>
                    <a:lnTo>
                      <a:pt x="450" y="948"/>
                    </a:lnTo>
                    <a:lnTo>
                      <a:pt x="456" y="962"/>
                    </a:lnTo>
                    <a:lnTo>
                      <a:pt x="466" y="959"/>
                    </a:lnTo>
                    <a:lnTo>
                      <a:pt x="466" y="951"/>
                    </a:lnTo>
                    <a:lnTo>
                      <a:pt x="477" y="959"/>
                    </a:lnTo>
                    <a:lnTo>
                      <a:pt x="486" y="983"/>
                    </a:lnTo>
                    <a:lnTo>
                      <a:pt x="502" y="993"/>
                    </a:lnTo>
                    <a:lnTo>
                      <a:pt x="513" y="995"/>
                    </a:lnTo>
                    <a:lnTo>
                      <a:pt x="572" y="1036"/>
                    </a:lnTo>
                    <a:lnTo>
                      <a:pt x="568" y="1071"/>
                    </a:lnTo>
                    <a:lnTo>
                      <a:pt x="578" y="1077"/>
                    </a:lnTo>
                    <a:lnTo>
                      <a:pt x="605" y="1115"/>
                    </a:lnTo>
                    <a:lnTo>
                      <a:pt x="632" y="1115"/>
                    </a:lnTo>
                    <a:lnTo>
                      <a:pt x="641" y="1122"/>
                    </a:lnTo>
                    <a:lnTo>
                      <a:pt x="654" y="1125"/>
                    </a:lnTo>
                    <a:lnTo>
                      <a:pt x="662" y="1130"/>
                    </a:lnTo>
                    <a:lnTo>
                      <a:pt x="662" y="1121"/>
                    </a:lnTo>
                    <a:lnTo>
                      <a:pt x="674" y="1122"/>
                    </a:lnTo>
                    <a:lnTo>
                      <a:pt x="647" y="1101"/>
                    </a:lnTo>
                    <a:lnTo>
                      <a:pt x="632" y="1077"/>
                    </a:lnTo>
                    <a:lnTo>
                      <a:pt x="632" y="1063"/>
                    </a:lnTo>
                    <a:lnTo>
                      <a:pt x="644" y="1074"/>
                    </a:lnTo>
                    <a:lnTo>
                      <a:pt x="654" y="1074"/>
                    </a:lnTo>
                    <a:lnTo>
                      <a:pt x="655" y="1069"/>
                    </a:lnTo>
                    <a:lnTo>
                      <a:pt x="654" y="1060"/>
                    </a:lnTo>
                    <a:lnTo>
                      <a:pt x="662" y="1060"/>
                    </a:lnTo>
                    <a:lnTo>
                      <a:pt x="668" y="1056"/>
                    </a:lnTo>
                    <a:lnTo>
                      <a:pt x="695" y="1057"/>
                    </a:lnTo>
                    <a:lnTo>
                      <a:pt x="704" y="1066"/>
                    </a:lnTo>
                    <a:lnTo>
                      <a:pt x="714" y="1063"/>
                    </a:lnTo>
                    <a:lnTo>
                      <a:pt x="704" y="1071"/>
                    </a:lnTo>
                    <a:lnTo>
                      <a:pt x="704" y="1077"/>
                    </a:lnTo>
                    <a:lnTo>
                      <a:pt x="728" y="1056"/>
                    </a:lnTo>
                    <a:lnTo>
                      <a:pt x="760" y="1056"/>
                    </a:lnTo>
                    <a:lnTo>
                      <a:pt x="771" y="1060"/>
                    </a:lnTo>
                    <a:lnTo>
                      <a:pt x="760" y="1063"/>
                    </a:lnTo>
                    <a:lnTo>
                      <a:pt x="763" y="1069"/>
                    </a:lnTo>
                    <a:lnTo>
                      <a:pt x="714" y="1069"/>
                    </a:lnTo>
                    <a:lnTo>
                      <a:pt x="704" y="1077"/>
                    </a:lnTo>
                    <a:lnTo>
                      <a:pt x="701" y="1090"/>
                    </a:lnTo>
                    <a:lnTo>
                      <a:pt x="717" y="1088"/>
                    </a:lnTo>
                    <a:lnTo>
                      <a:pt x="714" y="1095"/>
                    </a:lnTo>
                    <a:lnTo>
                      <a:pt x="720" y="1115"/>
                    </a:lnTo>
                    <a:lnTo>
                      <a:pt x="714" y="1115"/>
                    </a:lnTo>
                    <a:lnTo>
                      <a:pt x="708" y="1109"/>
                    </a:lnTo>
                    <a:lnTo>
                      <a:pt x="708" y="1118"/>
                    </a:lnTo>
                    <a:lnTo>
                      <a:pt x="726" y="1125"/>
                    </a:lnTo>
                    <a:lnTo>
                      <a:pt x="723" y="1130"/>
                    </a:lnTo>
                    <a:lnTo>
                      <a:pt x="731" y="1139"/>
                    </a:lnTo>
                    <a:lnTo>
                      <a:pt x="726" y="1144"/>
                    </a:lnTo>
                    <a:lnTo>
                      <a:pt x="744" y="1144"/>
                    </a:lnTo>
                    <a:lnTo>
                      <a:pt x="741" y="1150"/>
                    </a:lnTo>
                    <a:lnTo>
                      <a:pt x="753" y="1150"/>
                    </a:lnTo>
                    <a:lnTo>
                      <a:pt x="777" y="1163"/>
                    </a:lnTo>
                    <a:lnTo>
                      <a:pt x="790" y="1157"/>
                    </a:lnTo>
                    <a:lnTo>
                      <a:pt x="796" y="1150"/>
                    </a:lnTo>
                    <a:lnTo>
                      <a:pt x="807" y="1150"/>
                    </a:lnTo>
                    <a:lnTo>
                      <a:pt x="836" y="1165"/>
                    </a:lnTo>
                    <a:lnTo>
                      <a:pt x="853" y="1163"/>
                    </a:lnTo>
                    <a:lnTo>
                      <a:pt x="872" y="1150"/>
                    </a:lnTo>
                    <a:lnTo>
                      <a:pt x="889" y="1154"/>
                    </a:lnTo>
                    <a:lnTo>
                      <a:pt x="902" y="1147"/>
                    </a:lnTo>
                    <a:lnTo>
                      <a:pt x="902" y="1151"/>
                    </a:lnTo>
                    <a:lnTo>
                      <a:pt x="896" y="1160"/>
                    </a:lnTo>
                    <a:lnTo>
                      <a:pt x="899" y="1165"/>
                    </a:lnTo>
                    <a:lnTo>
                      <a:pt x="896" y="1174"/>
                    </a:lnTo>
                    <a:lnTo>
                      <a:pt x="899" y="1198"/>
                    </a:lnTo>
                    <a:lnTo>
                      <a:pt x="873" y="1251"/>
                    </a:lnTo>
                    <a:lnTo>
                      <a:pt x="862" y="1268"/>
                    </a:lnTo>
                    <a:lnTo>
                      <a:pt x="880" y="130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8" name=""/>
              <p:cNvSpPr/>
              <p:nvPr/>
            </p:nvSpPr>
            <p:spPr>
              <a:xfrm>
                <a:off x="419400" y="993600"/>
                <a:ext cx="2205360" cy="2486520"/>
              </a:xfrm>
              <a:custGeom>
                <a:avLst/>
                <a:gdLst/>
                <a:ahLst/>
                <a:rect l="l" t="t" r="r" b="b"/>
                <a:pathLst>
                  <a:path w="1537" h="1733">
                    <a:moveTo>
                      <a:pt x="1115" y="1710"/>
                    </a:moveTo>
                    <a:lnTo>
                      <a:pt x="1105" y="1702"/>
                    </a:lnTo>
                    <a:lnTo>
                      <a:pt x="1099" y="1696"/>
                    </a:lnTo>
                    <a:lnTo>
                      <a:pt x="1093" y="1689"/>
                    </a:lnTo>
                    <a:lnTo>
                      <a:pt x="1085" y="1684"/>
                    </a:lnTo>
                    <a:lnTo>
                      <a:pt x="1075" y="1684"/>
                    </a:lnTo>
                    <a:lnTo>
                      <a:pt x="1066" y="1678"/>
                    </a:lnTo>
                    <a:lnTo>
                      <a:pt x="1056" y="1678"/>
                    </a:lnTo>
                    <a:lnTo>
                      <a:pt x="1050" y="1684"/>
                    </a:lnTo>
                    <a:lnTo>
                      <a:pt x="1042" y="1689"/>
                    </a:lnTo>
                    <a:lnTo>
                      <a:pt x="1032" y="1692"/>
                    </a:lnTo>
                    <a:lnTo>
                      <a:pt x="1020" y="1694"/>
                    </a:lnTo>
                    <a:lnTo>
                      <a:pt x="1013" y="1689"/>
                    </a:lnTo>
                    <a:lnTo>
                      <a:pt x="1006" y="1689"/>
                    </a:lnTo>
                    <a:lnTo>
                      <a:pt x="1002" y="1684"/>
                    </a:lnTo>
                    <a:lnTo>
                      <a:pt x="993" y="1678"/>
                    </a:lnTo>
                    <a:lnTo>
                      <a:pt x="987" y="1672"/>
                    </a:lnTo>
                    <a:lnTo>
                      <a:pt x="980" y="1664"/>
                    </a:lnTo>
                    <a:lnTo>
                      <a:pt x="976" y="1657"/>
                    </a:lnTo>
                    <a:lnTo>
                      <a:pt x="972" y="1649"/>
                    </a:lnTo>
                    <a:lnTo>
                      <a:pt x="976" y="1643"/>
                    </a:lnTo>
                    <a:lnTo>
                      <a:pt x="976" y="1632"/>
                    </a:lnTo>
                    <a:lnTo>
                      <a:pt x="979" y="1622"/>
                    </a:lnTo>
                    <a:lnTo>
                      <a:pt x="979" y="1613"/>
                    </a:lnTo>
                    <a:lnTo>
                      <a:pt x="979" y="1602"/>
                    </a:lnTo>
                    <a:lnTo>
                      <a:pt x="983" y="1595"/>
                    </a:lnTo>
                    <a:lnTo>
                      <a:pt x="983" y="1581"/>
                    </a:lnTo>
                    <a:lnTo>
                      <a:pt x="980" y="1578"/>
                    </a:lnTo>
                    <a:lnTo>
                      <a:pt x="972" y="1575"/>
                    </a:lnTo>
                    <a:lnTo>
                      <a:pt x="966" y="1567"/>
                    </a:lnTo>
                    <a:lnTo>
                      <a:pt x="957" y="1567"/>
                    </a:lnTo>
                    <a:lnTo>
                      <a:pt x="950" y="1566"/>
                    </a:lnTo>
                    <a:lnTo>
                      <a:pt x="939" y="1567"/>
                    </a:lnTo>
                    <a:lnTo>
                      <a:pt x="930" y="1566"/>
                    </a:lnTo>
                    <a:lnTo>
                      <a:pt x="920" y="1567"/>
                    </a:lnTo>
                    <a:lnTo>
                      <a:pt x="907" y="1567"/>
                    </a:lnTo>
                    <a:lnTo>
                      <a:pt x="896" y="1567"/>
                    </a:lnTo>
                    <a:lnTo>
                      <a:pt x="887" y="1570"/>
                    </a:lnTo>
                    <a:lnTo>
                      <a:pt x="877" y="1567"/>
                    </a:lnTo>
                    <a:lnTo>
                      <a:pt x="870" y="1563"/>
                    </a:lnTo>
                    <a:lnTo>
                      <a:pt x="881" y="1557"/>
                    </a:lnTo>
                    <a:lnTo>
                      <a:pt x="884" y="1546"/>
                    </a:lnTo>
                    <a:lnTo>
                      <a:pt x="884" y="1535"/>
                    </a:lnTo>
                    <a:lnTo>
                      <a:pt x="887" y="1522"/>
                    </a:lnTo>
                    <a:lnTo>
                      <a:pt x="890" y="1528"/>
                    </a:lnTo>
                    <a:lnTo>
                      <a:pt x="896" y="1519"/>
                    </a:lnTo>
                    <a:lnTo>
                      <a:pt x="896" y="1508"/>
                    </a:lnTo>
                    <a:lnTo>
                      <a:pt x="900" y="1498"/>
                    </a:lnTo>
                    <a:lnTo>
                      <a:pt x="903" y="1490"/>
                    </a:lnTo>
                    <a:lnTo>
                      <a:pt x="906" y="1481"/>
                    </a:lnTo>
                    <a:lnTo>
                      <a:pt x="914" y="1473"/>
                    </a:lnTo>
                    <a:lnTo>
                      <a:pt x="914" y="1466"/>
                    </a:lnTo>
                    <a:lnTo>
                      <a:pt x="907" y="1463"/>
                    </a:lnTo>
                    <a:lnTo>
                      <a:pt x="896" y="1463"/>
                    </a:lnTo>
                    <a:lnTo>
                      <a:pt x="890" y="1460"/>
                    </a:lnTo>
                    <a:lnTo>
                      <a:pt x="881" y="1463"/>
                    </a:lnTo>
                    <a:lnTo>
                      <a:pt x="870" y="1466"/>
                    </a:lnTo>
                    <a:lnTo>
                      <a:pt x="860" y="1466"/>
                    </a:lnTo>
                    <a:lnTo>
                      <a:pt x="851" y="1469"/>
                    </a:lnTo>
                    <a:lnTo>
                      <a:pt x="841" y="1471"/>
                    </a:lnTo>
                    <a:lnTo>
                      <a:pt x="841" y="1481"/>
                    </a:lnTo>
                    <a:lnTo>
                      <a:pt x="838" y="1490"/>
                    </a:lnTo>
                    <a:lnTo>
                      <a:pt x="835" y="1495"/>
                    </a:lnTo>
                    <a:lnTo>
                      <a:pt x="835" y="1502"/>
                    </a:lnTo>
                    <a:lnTo>
                      <a:pt x="830" y="1505"/>
                    </a:lnTo>
                    <a:lnTo>
                      <a:pt x="824" y="1511"/>
                    </a:lnTo>
                    <a:lnTo>
                      <a:pt x="824" y="1516"/>
                    </a:lnTo>
                    <a:lnTo>
                      <a:pt x="811" y="1519"/>
                    </a:lnTo>
                    <a:lnTo>
                      <a:pt x="811" y="1516"/>
                    </a:lnTo>
                    <a:lnTo>
                      <a:pt x="802" y="1514"/>
                    </a:lnTo>
                    <a:lnTo>
                      <a:pt x="790" y="1519"/>
                    </a:lnTo>
                    <a:lnTo>
                      <a:pt x="778" y="1522"/>
                    </a:lnTo>
                    <a:lnTo>
                      <a:pt x="765" y="1522"/>
                    </a:lnTo>
                    <a:lnTo>
                      <a:pt x="760" y="1522"/>
                    </a:lnTo>
                    <a:lnTo>
                      <a:pt x="754" y="1516"/>
                    </a:lnTo>
                    <a:lnTo>
                      <a:pt x="745" y="1514"/>
                    </a:lnTo>
                    <a:lnTo>
                      <a:pt x="732" y="1511"/>
                    </a:lnTo>
                    <a:lnTo>
                      <a:pt x="726" y="1502"/>
                    </a:lnTo>
                    <a:lnTo>
                      <a:pt x="721" y="1495"/>
                    </a:lnTo>
                    <a:lnTo>
                      <a:pt x="718" y="1487"/>
                    </a:lnTo>
                    <a:lnTo>
                      <a:pt x="711" y="1481"/>
                    </a:lnTo>
                    <a:lnTo>
                      <a:pt x="705" y="1473"/>
                    </a:lnTo>
                    <a:lnTo>
                      <a:pt x="702" y="1466"/>
                    </a:lnTo>
                    <a:lnTo>
                      <a:pt x="705" y="1460"/>
                    </a:lnTo>
                    <a:lnTo>
                      <a:pt x="696" y="1455"/>
                    </a:lnTo>
                    <a:lnTo>
                      <a:pt x="692" y="1443"/>
                    </a:lnTo>
                    <a:lnTo>
                      <a:pt x="696" y="1436"/>
                    </a:lnTo>
                    <a:lnTo>
                      <a:pt x="696" y="1428"/>
                    </a:lnTo>
                    <a:lnTo>
                      <a:pt x="696" y="1417"/>
                    </a:lnTo>
                    <a:lnTo>
                      <a:pt x="696" y="1407"/>
                    </a:lnTo>
                    <a:lnTo>
                      <a:pt x="699" y="1398"/>
                    </a:lnTo>
                    <a:lnTo>
                      <a:pt x="702" y="1387"/>
                    </a:lnTo>
                    <a:lnTo>
                      <a:pt x="705" y="1379"/>
                    </a:lnTo>
                    <a:lnTo>
                      <a:pt x="705" y="1372"/>
                    </a:lnTo>
                    <a:lnTo>
                      <a:pt x="705" y="1360"/>
                    </a:lnTo>
                    <a:lnTo>
                      <a:pt x="702" y="1352"/>
                    </a:lnTo>
                    <a:lnTo>
                      <a:pt x="702" y="1342"/>
                    </a:lnTo>
                    <a:lnTo>
                      <a:pt x="711" y="1334"/>
                    </a:lnTo>
                    <a:lnTo>
                      <a:pt x="721" y="1328"/>
                    </a:lnTo>
                    <a:lnTo>
                      <a:pt x="729" y="1320"/>
                    </a:lnTo>
                    <a:lnTo>
                      <a:pt x="738" y="1320"/>
                    </a:lnTo>
                    <a:lnTo>
                      <a:pt x="745" y="1314"/>
                    </a:lnTo>
                    <a:lnTo>
                      <a:pt x="754" y="1310"/>
                    </a:lnTo>
                    <a:lnTo>
                      <a:pt x="748" y="1301"/>
                    </a:lnTo>
                    <a:lnTo>
                      <a:pt x="754" y="1299"/>
                    </a:lnTo>
                    <a:lnTo>
                      <a:pt x="754" y="1307"/>
                    </a:lnTo>
                    <a:lnTo>
                      <a:pt x="765" y="1301"/>
                    </a:lnTo>
                    <a:lnTo>
                      <a:pt x="775" y="1301"/>
                    </a:lnTo>
                    <a:lnTo>
                      <a:pt x="784" y="1299"/>
                    </a:lnTo>
                    <a:lnTo>
                      <a:pt x="797" y="1301"/>
                    </a:lnTo>
                    <a:lnTo>
                      <a:pt x="802" y="1304"/>
                    </a:lnTo>
                    <a:lnTo>
                      <a:pt x="811" y="1299"/>
                    </a:lnTo>
                    <a:lnTo>
                      <a:pt x="824" y="1307"/>
                    </a:lnTo>
                    <a:lnTo>
                      <a:pt x="824" y="1313"/>
                    </a:lnTo>
                    <a:lnTo>
                      <a:pt x="835" y="1314"/>
                    </a:lnTo>
                    <a:lnTo>
                      <a:pt x="844" y="1313"/>
                    </a:lnTo>
                    <a:lnTo>
                      <a:pt x="854" y="1310"/>
                    </a:lnTo>
                    <a:lnTo>
                      <a:pt x="860" y="1310"/>
                    </a:lnTo>
                    <a:lnTo>
                      <a:pt x="866" y="1314"/>
                    </a:lnTo>
                    <a:lnTo>
                      <a:pt x="870" y="1313"/>
                    </a:lnTo>
                    <a:lnTo>
                      <a:pt x="860" y="1307"/>
                    </a:lnTo>
                    <a:lnTo>
                      <a:pt x="860" y="1301"/>
                    </a:lnTo>
                    <a:lnTo>
                      <a:pt x="863" y="1299"/>
                    </a:lnTo>
                    <a:lnTo>
                      <a:pt x="866" y="1293"/>
                    </a:lnTo>
                    <a:lnTo>
                      <a:pt x="857" y="1293"/>
                    </a:lnTo>
                    <a:lnTo>
                      <a:pt x="847" y="1293"/>
                    </a:lnTo>
                    <a:lnTo>
                      <a:pt x="841" y="1293"/>
                    </a:lnTo>
                    <a:lnTo>
                      <a:pt x="844" y="1284"/>
                    </a:lnTo>
                    <a:lnTo>
                      <a:pt x="857" y="1290"/>
                    </a:lnTo>
                    <a:lnTo>
                      <a:pt x="866" y="1284"/>
                    </a:lnTo>
                    <a:lnTo>
                      <a:pt x="874" y="1284"/>
                    </a:lnTo>
                    <a:lnTo>
                      <a:pt x="884" y="1284"/>
                    </a:lnTo>
                    <a:lnTo>
                      <a:pt x="890" y="1280"/>
                    </a:lnTo>
                    <a:lnTo>
                      <a:pt x="893" y="1287"/>
                    </a:lnTo>
                    <a:lnTo>
                      <a:pt x="903" y="1287"/>
                    </a:lnTo>
                    <a:lnTo>
                      <a:pt x="914" y="1284"/>
                    </a:lnTo>
                    <a:lnTo>
                      <a:pt x="923" y="1284"/>
                    </a:lnTo>
                    <a:lnTo>
                      <a:pt x="930" y="1290"/>
                    </a:lnTo>
                    <a:lnTo>
                      <a:pt x="939" y="1293"/>
                    </a:lnTo>
                    <a:lnTo>
                      <a:pt x="942" y="1301"/>
                    </a:lnTo>
                    <a:lnTo>
                      <a:pt x="953" y="1301"/>
                    </a:lnTo>
                    <a:lnTo>
                      <a:pt x="960" y="1293"/>
                    </a:lnTo>
                    <a:lnTo>
                      <a:pt x="972" y="1293"/>
                    </a:lnTo>
                    <a:lnTo>
                      <a:pt x="979" y="1301"/>
                    </a:lnTo>
                    <a:lnTo>
                      <a:pt x="987" y="1313"/>
                    </a:lnTo>
                    <a:lnTo>
                      <a:pt x="993" y="1314"/>
                    </a:lnTo>
                    <a:lnTo>
                      <a:pt x="996" y="1322"/>
                    </a:lnTo>
                    <a:lnTo>
                      <a:pt x="993" y="1331"/>
                    </a:lnTo>
                    <a:lnTo>
                      <a:pt x="993" y="1339"/>
                    </a:lnTo>
                    <a:lnTo>
                      <a:pt x="1002" y="1336"/>
                    </a:lnTo>
                    <a:lnTo>
                      <a:pt x="996" y="1346"/>
                    </a:lnTo>
                    <a:lnTo>
                      <a:pt x="999" y="1355"/>
                    </a:lnTo>
                    <a:lnTo>
                      <a:pt x="1006" y="1360"/>
                    </a:lnTo>
                    <a:lnTo>
                      <a:pt x="1012" y="1369"/>
                    </a:lnTo>
                    <a:lnTo>
                      <a:pt x="1017" y="1376"/>
                    </a:lnTo>
                    <a:lnTo>
                      <a:pt x="1023" y="1384"/>
                    </a:lnTo>
                    <a:lnTo>
                      <a:pt x="1026" y="1393"/>
                    </a:lnTo>
                    <a:lnTo>
                      <a:pt x="1036" y="1390"/>
                    </a:lnTo>
                    <a:lnTo>
                      <a:pt x="1042" y="1387"/>
                    </a:lnTo>
                    <a:lnTo>
                      <a:pt x="1045" y="1376"/>
                    </a:lnTo>
                    <a:lnTo>
                      <a:pt x="1048" y="1366"/>
                    </a:lnTo>
                    <a:lnTo>
                      <a:pt x="1048" y="1355"/>
                    </a:lnTo>
                    <a:lnTo>
                      <a:pt x="1042" y="1343"/>
                    </a:lnTo>
                    <a:lnTo>
                      <a:pt x="1039" y="1331"/>
                    </a:lnTo>
                    <a:lnTo>
                      <a:pt x="1039" y="1325"/>
                    </a:lnTo>
                    <a:lnTo>
                      <a:pt x="1029" y="1314"/>
                    </a:lnTo>
                    <a:lnTo>
                      <a:pt x="1026" y="1307"/>
                    </a:lnTo>
                    <a:lnTo>
                      <a:pt x="1023" y="1293"/>
                    </a:lnTo>
                    <a:lnTo>
                      <a:pt x="1020" y="1284"/>
                    </a:lnTo>
                    <a:lnTo>
                      <a:pt x="1017" y="1275"/>
                    </a:lnTo>
                    <a:lnTo>
                      <a:pt x="1023" y="1263"/>
                    </a:lnTo>
                    <a:lnTo>
                      <a:pt x="1029" y="1252"/>
                    </a:lnTo>
                    <a:lnTo>
                      <a:pt x="1039" y="1245"/>
                    </a:lnTo>
                    <a:lnTo>
                      <a:pt x="1050" y="1239"/>
                    </a:lnTo>
                    <a:lnTo>
                      <a:pt x="1059" y="1234"/>
                    </a:lnTo>
                    <a:lnTo>
                      <a:pt x="1066" y="1225"/>
                    </a:lnTo>
                    <a:lnTo>
                      <a:pt x="1069" y="1220"/>
                    </a:lnTo>
                    <a:lnTo>
                      <a:pt x="1082" y="1213"/>
                    </a:lnTo>
                    <a:lnTo>
                      <a:pt x="1086" y="1213"/>
                    </a:lnTo>
                    <a:lnTo>
                      <a:pt x="1096" y="1204"/>
                    </a:lnTo>
                    <a:lnTo>
                      <a:pt x="1105" y="1199"/>
                    </a:lnTo>
                    <a:lnTo>
                      <a:pt x="1118" y="1196"/>
                    </a:lnTo>
                    <a:lnTo>
                      <a:pt x="1123" y="1190"/>
                    </a:lnTo>
                    <a:lnTo>
                      <a:pt x="1112" y="1190"/>
                    </a:lnTo>
                    <a:lnTo>
                      <a:pt x="1123" y="1183"/>
                    </a:lnTo>
                    <a:lnTo>
                      <a:pt x="1129" y="1183"/>
                    </a:lnTo>
                    <a:lnTo>
                      <a:pt x="1132" y="1178"/>
                    </a:lnTo>
                    <a:lnTo>
                      <a:pt x="1132" y="1172"/>
                    </a:lnTo>
                    <a:lnTo>
                      <a:pt x="1123" y="1172"/>
                    </a:lnTo>
                    <a:lnTo>
                      <a:pt x="1115" y="1172"/>
                    </a:lnTo>
                    <a:lnTo>
                      <a:pt x="1123" y="1166"/>
                    </a:lnTo>
                    <a:lnTo>
                      <a:pt x="1129" y="1164"/>
                    </a:lnTo>
                    <a:lnTo>
                      <a:pt x="1132" y="1166"/>
                    </a:lnTo>
                    <a:lnTo>
                      <a:pt x="1138" y="1175"/>
                    </a:lnTo>
                    <a:lnTo>
                      <a:pt x="1132" y="1166"/>
                    </a:lnTo>
                    <a:lnTo>
                      <a:pt x="1132" y="1158"/>
                    </a:lnTo>
                    <a:lnTo>
                      <a:pt x="1129" y="1151"/>
                    </a:lnTo>
                    <a:lnTo>
                      <a:pt x="1121" y="1142"/>
                    </a:lnTo>
                    <a:lnTo>
                      <a:pt x="1121" y="1137"/>
                    </a:lnTo>
                    <a:lnTo>
                      <a:pt x="1123" y="1126"/>
                    </a:lnTo>
                    <a:lnTo>
                      <a:pt x="1108" y="1119"/>
                    </a:lnTo>
                    <a:lnTo>
                      <a:pt x="1121" y="1121"/>
                    </a:lnTo>
                    <a:lnTo>
                      <a:pt x="1118" y="1113"/>
                    </a:lnTo>
                    <a:lnTo>
                      <a:pt x="1118" y="1102"/>
                    </a:lnTo>
                    <a:lnTo>
                      <a:pt x="1121" y="1093"/>
                    </a:lnTo>
                    <a:lnTo>
                      <a:pt x="1129" y="1090"/>
                    </a:lnTo>
                    <a:lnTo>
                      <a:pt x="1123" y="1099"/>
                    </a:lnTo>
                    <a:lnTo>
                      <a:pt x="1123" y="1107"/>
                    </a:lnTo>
                    <a:lnTo>
                      <a:pt x="1123" y="1116"/>
                    </a:lnTo>
                    <a:lnTo>
                      <a:pt x="1129" y="1119"/>
                    </a:lnTo>
                    <a:lnTo>
                      <a:pt x="1129" y="1123"/>
                    </a:lnTo>
                    <a:lnTo>
                      <a:pt x="1135" y="1123"/>
                    </a:lnTo>
                    <a:lnTo>
                      <a:pt x="1132" y="1131"/>
                    </a:lnTo>
                    <a:lnTo>
                      <a:pt x="1129" y="1142"/>
                    </a:lnTo>
                    <a:lnTo>
                      <a:pt x="1132" y="1142"/>
                    </a:lnTo>
                    <a:lnTo>
                      <a:pt x="1138" y="1131"/>
                    </a:lnTo>
                    <a:lnTo>
                      <a:pt x="1145" y="1121"/>
                    </a:lnTo>
                    <a:lnTo>
                      <a:pt x="1148" y="1116"/>
                    </a:lnTo>
                    <a:lnTo>
                      <a:pt x="1142" y="1102"/>
                    </a:lnTo>
                    <a:lnTo>
                      <a:pt x="1138" y="1090"/>
                    </a:lnTo>
                    <a:lnTo>
                      <a:pt x="1145" y="1093"/>
                    </a:lnTo>
                    <a:lnTo>
                      <a:pt x="1148" y="1102"/>
                    </a:lnTo>
                    <a:lnTo>
                      <a:pt x="1159" y="1093"/>
                    </a:lnTo>
                    <a:lnTo>
                      <a:pt x="1165" y="1083"/>
                    </a:lnTo>
                    <a:lnTo>
                      <a:pt x="1169" y="1072"/>
                    </a:lnTo>
                    <a:lnTo>
                      <a:pt x="1159" y="1067"/>
                    </a:lnTo>
                    <a:lnTo>
                      <a:pt x="1169" y="1058"/>
                    </a:lnTo>
                    <a:lnTo>
                      <a:pt x="1178" y="1054"/>
                    </a:lnTo>
                    <a:lnTo>
                      <a:pt x="1187" y="1051"/>
                    </a:lnTo>
                    <a:lnTo>
                      <a:pt x="1199" y="1051"/>
                    </a:lnTo>
                    <a:lnTo>
                      <a:pt x="1208" y="1051"/>
                    </a:lnTo>
                    <a:lnTo>
                      <a:pt x="1218" y="1045"/>
                    </a:lnTo>
                    <a:lnTo>
                      <a:pt x="1221" y="1037"/>
                    </a:lnTo>
                    <a:lnTo>
                      <a:pt x="1227" y="1043"/>
                    </a:lnTo>
                    <a:lnTo>
                      <a:pt x="1235" y="1040"/>
                    </a:lnTo>
                    <a:lnTo>
                      <a:pt x="1235" y="1043"/>
                    </a:lnTo>
                    <a:lnTo>
                      <a:pt x="1248" y="1040"/>
                    </a:lnTo>
                    <a:lnTo>
                      <a:pt x="1248" y="1031"/>
                    </a:lnTo>
                    <a:lnTo>
                      <a:pt x="1248" y="1037"/>
                    </a:lnTo>
                    <a:lnTo>
                      <a:pt x="1238" y="1037"/>
                    </a:lnTo>
                    <a:lnTo>
                      <a:pt x="1235" y="1029"/>
                    </a:lnTo>
                    <a:lnTo>
                      <a:pt x="1230" y="1026"/>
                    </a:lnTo>
                    <a:lnTo>
                      <a:pt x="1232" y="1019"/>
                    </a:lnTo>
                    <a:lnTo>
                      <a:pt x="1232" y="1013"/>
                    </a:lnTo>
                    <a:lnTo>
                      <a:pt x="1235" y="1005"/>
                    </a:lnTo>
                    <a:lnTo>
                      <a:pt x="1244" y="996"/>
                    </a:lnTo>
                    <a:lnTo>
                      <a:pt x="1244" y="992"/>
                    </a:lnTo>
                    <a:lnTo>
                      <a:pt x="1254" y="989"/>
                    </a:lnTo>
                    <a:lnTo>
                      <a:pt x="1267" y="986"/>
                    </a:lnTo>
                    <a:lnTo>
                      <a:pt x="1271" y="972"/>
                    </a:lnTo>
                    <a:lnTo>
                      <a:pt x="1278" y="978"/>
                    </a:lnTo>
                    <a:lnTo>
                      <a:pt x="1287" y="972"/>
                    </a:lnTo>
                    <a:lnTo>
                      <a:pt x="1300" y="970"/>
                    </a:lnTo>
                    <a:lnTo>
                      <a:pt x="1308" y="963"/>
                    </a:lnTo>
                    <a:lnTo>
                      <a:pt x="1308" y="957"/>
                    </a:lnTo>
                    <a:lnTo>
                      <a:pt x="1324" y="957"/>
                    </a:lnTo>
                    <a:lnTo>
                      <a:pt x="1336" y="951"/>
                    </a:lnTo>
                    <a:lnTo>
                      <a:pt x="1350" y="943"/>
                    </a:lnTo>
                    <a:lnTo>
                      <a:pt x="1350" y="951"/>
                    </a:lnTo>
                    <a:lnTo>
                      <a:pt x="1363" y="948"/>
                    </a:lnTo>
                    <a:lnTo>
                      <a:pt x="1350" y="957"/>
                    </a:lnTo>
                    <a:lnTo>
                      <a:pt x="1341" y="963"/>
                    </a:lnTo>
                    <a:lnTo>
                      <a:pt x="1330" y="970"/>
                    </a:lnTo>
                    <a:lnTo>
                      <a:pt x="1327" y="981"/>
                    </a:lnTo>
                    <a:lnTo>
                      <a:pt x="1330" y="992"/>
                    </a:lnTo>
                    <a:lnTo>
                      <a:pt x="1339" y="996"/>
                    </a:lnTo>
                    <a:lnTo>
                      <a:pt x="1347" y="989"/>
                    </a:lnTo>
                    <a:lnTo>
                      <a:pt x="1357" y="981"/>
                    </a:lnTo>
                    <a:lnTo>
                      <a:pt x="1366" y="972"/>
                    </a:lnTo>
                    <a:lnTo>
                      <a:pt x="1376" y="972"/>
                    </a:lnTo>
                    <a:lnTo>
                      <a:pt x="1387" y="964"/>
                    </a:lnTo>
                    <a:lnTo>
                      <a:pt x="1409" y="960"/>
                    </a:lnTo>
                    <a:lnTo>
                      <a:pt x="1423" y="957"/>
                    </a:lnTo>
                    <a:lnTo>
                      <a:pt x="1426" y="946"/>
                    </a:lnTo>
                    <a:lnTo>
                      <a:pt x="1439" y="943"/>
                    </a:lnTo>
                    <a:lnTo>
                      <a:pt x="1450" y="934"/>
                    </a:lnTo>
                    <a:lnTo>
                      <a:pt x="1436" y="927"/>
                    </a:lnTo>
                    <a:lnTo>
                      <a:pt x="1439" y="913"/>
                    </a:lnTo>
                    <a:lnTo>
                      <a:pt x="1436" y="908"/>
                    </a:lnTo>
                    <a:lnTo>
                      <a:pt x="1426" y="919"/>
                    </a:lnTo>
                    <a:lnTo>
                      <a:pt x="1417" y="930"/>
                    </a:lnTo>
                    <a:lnTo>
                      <a:pt x="1417" y="940"/>
                    </a:lnTo>
                    <a:lnTo>
                      <a:pt x="1409" y="937"/>
                    </a:lnTo>
                    <a:lnTo>
                      <a:pt x="1396" y="943"/>
                    </a:lnTo>
                    <a:lnTo>
                      <a:pt x="1380" y="940"/>
                    </a:lnTo>
                    <a:lnTo>
                      <a:pt x="1369" y="932"/>
                    </a:lnTo>
                    <a:lnTo>
                      <a:pt x="1357" y="930"/>
                    </a:lnTo>
                    <a:lnTo>
                      <a:pt x="1350" y="916"/>
                    </a:lnTo>
                    <a:lnTo>
                      <a:pt x="1347" y="899"/>
                    </a:lnTo>
                    <a:lnTo>
                      <a:pt x="1350" y="889"/>
                    </a:lnTo>
                    <a:lnTo>
                      <a:pt x="1336" y="895"/>
                    </a:lnTo>
                    <a:lnTo>
                      <a:pt x="1320" y="881"/>
                    </a:lnTo>
                    <a:lnTo>
                      <a:pt x="1341" y="881"/>
                    </a:lnTo>
                    <a:lnTo>
                      <a:pt x="1350" y="875"/>
                    </a:lnTo>
                    <a:lnTo>
                      <a:pt x="1363" y="870"/>
                    </a:lnTo>
                    <a:lnTo>
                      <a:pt x="1363" y="860"/>
                    </a:lnTo>
                    <a:lnTo>
                      <a:pt x="1357" y="854"/>
                    </a:lnTo>
                    <a:lnTo>
                      <a:pt x="1341" y="849"/>
                    </a:lnTo>
                    <a:lnTo>
                      <a:pt x="1330" y="851"/>
                    </a:lnTo>
                    <a:lnTo>
                      <a:pt x="1314" y="854"/>
                    </a:lnTo>
                    <a:lnTo>
                      <a:pt x="1300" y="860"/>
                    </a:lnTo>
                    <a:lnTo>
                      <a:pt x="1287" y="866"/>
                    </a:lnTo>
                    <a:lnTo>
                      <a:pt x="1274" y="870"/>
                    </a:lnTo>
                    <a:lnTo>
                      <a:pt x="1263" y="881"/>
                    </a:lnTo>
                    <a:lnTo>
                      <a:pt x="1254" y="892"/>
                    </a:lnTo>
                    <a:lnTo>
                      <a:pt x="1244" y="899"/>
                    </a:lnTo>
                    <a:lnTo>
                      <a:pt x="1238" y="908"/>
                    </a:lnTo>
                    <a:lnTo>
                      <a:pt x="1224" y="913"/>
                    </a:lnTo>
                    <a:lnTo>
                      <a:pt x="1232" y="905"/>
                    </a:lnTo>
                    <a:lnTo>
                      <a:pt x="1238" y="898"/>
                    </a:lnTo>
                    <a:lnTo>
                      <a:pt x="1248" y="887"/>
                    </a:lnTo>
                    <a:lnTo>
                      <a:pt x="1254" y="878"/>
                    </a:lnTo>
                    <a:lnTo>
                      <a:pt x="1263" y="867"/>
                    </a:lnTo>
                    <a:lnTo>
                      <a:pt x="1274" y="857"/>
                    </a:lnTo>
                    <a:lnTo>
                      <a:pt x="1287" y="846"/>
                    </a:lnTo>
                    <a:lnTo>
                      <a:pt x="1303" y="846"/>
                    </a:lnTo>
                    <a:lnTo>
                      <a:pt x="1305" y="835"/>
                    </a:lnTo>
                    <a:lnTo>
                      <a:pt x="1314" y="828"/>
                    </a:lnTo>
                    <a:lnTo>
                      <a:pt x="1330" y="822"/>
                    </a:lnTo>
                    <a:lnTo>
                      <a:pt x="1339" y="822"/>
                    </a:lnTo>
                    <a:lnTo>
                      <a:pt x="1354" y="822"/>
                    </a:lnTo>
                    <a:lnTo>
                      <a:pt x="1369" y="819"/>
                    </a:lnTo>
                    <a:lnTo>
                      <a:pt x="1377" y="822"/>
                    </a:lnTo>
                    <a:lnTo>
                      <a:pt x="1390" y="822"/>
                    </a:lnTo>
                    <a:lnTo>
                      <a:pt x="1406" y="822"/>
                    </a:lnTo>
                    <a:lnTo>
                      <a:pt x="1414" y="828"/>
                    </a:lnTo>
                    <a:lnTo>
                      <a:pt x="1430" y="825"/>
                    </a:lnTo>
                    <a:lnTo>
                      <a:pt x="1448" y="825"/>
                    </a:lnTo>
                    <a:lnTo>
                      <a:pt x="1456" y="816"/>
                    </a:lnTo>
                    <a:lnTo>
                      <a:pt x="1466" y="805"/>
                    </a:lnTo>
                    <a:lnTo>
                      <a:pt x="1472" y="795"/>
                    </a:lnTo>
                    <a:lnTo>
                      <a:pt x="1490" y="790"/>
                    </a:lnTo>
                    <a:lnTo>
                      <a:pt x="1512" y="787"/>
                    </a:lnTo>
                    <a:lnTo>
                      <a:pt x="1523" y="776"/>
                    </a:lnTo>
                    <a:lnTo>
                      <a:pt x="1536" y="771"/>
                    </a:lnTo>
                    <a:lnTo>
                      <a:pt x="1526" y="752"/>
                    </a:lnTo>
                    <a:lnTo>
                      <a:pt x="1529" y="739"/>
                    </a:lnTo>
                    <a:lnTo>
                      <a:pt x="1518" y="725"/>
                    </a:lnTo>
                    <a:lnTo>
                      <a:pt x="1502" y="725"/>
                    </a:lnTo>
                    <a:lnTo>
                      <a:pt x="1499" y="711"/>
                    </a:lnTo>
                    <a:lnTo>
                      <a:pt x="1482" y="708"/>
                    </a:lnTo>
                    <a:lnTo>
                      <a:pt x="1499" y="698"/>
                    </a:lnTo>
                    <a:lnTo>
                      <a:pt x="1486" y="690"/>
                    </a:lnTo>
                    <a:lnTo>
                      <a:pt x="1469" y="687"/>
                    </a:lnTo>
                    <a:lnTo>
                      <a:pt x="1463" y="679"/>
                    </a:lnTo>
                    <a:lnTo>
                      <a:pt x="1442" y="676"/>
                    </a:lnTo>
                    <a:lnTo>
                      <a:pt x="1436" y="663"/>
                    </a:lnTo>
                    <a:lnTo>
                      <a:pt x="1420" y="655"/>
                    </a:lnTo>
                    <a:lnTo>
                      <a:pt x="1414" y="643"/>
                    </a:lnTo>
                    <a:lnTo>
                      <a:pt x="1414" y="628"/>
                    </a:lnTo>
                    <a:lnTo>
                      <a:pt x="1420" y="617"/>
                    </a:lnTo>
                    <a:lnTo>
                      <a:pt x="1412" y="610"/>
                    </a:lnTo>
                    <a:lnTo>
                      <a:pt x="1412" y="598"/>
                    </a:lnTo>
                    <a:lnTo>
                      <a:pt x="1399" y="587"/>
                    </a:lnTo>
                    <a:lnTo>
                      <a:pt x="1390" y="572"/>
                    </a:lnTo>
                    <a:lnTo>
                      <a:pt x="1380" y="552"/>
                    </a:lnTo>
                    <a:lnTo>
                      <a:pt x="1373" y="537"/>
                    </a:lnTo>
                    <a:lnTo>
                      <a:pt x="1363" y="517"/>
                    </a:lnTo>
                    <a:lnTo>
                      <a:pt x="1354" y="507"/>
                    </a:lnTo>
                    <a:lnTo>
                      <a:pt x="1344" y="517"/>
                    </a:lnTo>
                    <a:lnTo>
                      <a:pt x="1336" y="528"/>
                    </a:lnTo>
                    <a:lnTo>
                      <a:pt x="1341" y="539"/>
                    </a:lnTo>
                    <a:lnTo>
                      <a:pt x="1336" y="552"/>
                    </a:lnTo>
                    <a:lnTo>
                      <a:pt x="1320" y="560"/>
                    </a:lnTo>
                    <a:lnTo>
                      <a:pt x="1314" y="574"/>
                    </a:lnTo>
                    <a:lnTo>
                      <a:pt x="1293" y="582"/>
                    </a:lnTo>
                    <a:lnTo>
                      <a:pt x="1278" y="560"/>
                    </a:lnTo>
                    <a:lnTo>
                      <a:pt x="1268" y="558"/>
                    </a:lnTo>
                    <a:lnTo>
                      <a:pt x="1257" y="545"/>
                    </a:lnTo>
                    <a:lnTo>
                      <a:pt x="1257" y="534"/>
                    </a:lnTo>
                    <a:lnTo>
                      <a:pt x="1260" y="515"/>
                    </a:lnTo>
                    <a:lnTo>
                      <a:pt x="1254" y="501"/>
                    </a:lnTo>
                    <a:lnTo>
                      <a:pt x="1257" y="485"/>
                    </a:lnTo>
                    <a:lnTo>
                      <a:pt x="1244" y="483"/>
                    </a:lnTo>
                    <a:lnTo>
                      <a:pt x="1230" y="483"/>
                    </a:lnTo>
                    <a:lnTo>
                      <a:pt x="1214" y="475"/>
                    </a:lnTo>
                    <a:lnTo>
                      <a:pt x="1218" y="461"/>
                    </a:lnTo>
                    <a:lnTo>
                      <a:pt x="1202" y="454"/>
                    </a:lnTo>
                    <a:lnTo>
                      <a:pt x="1191" y="440"/>
                    </a:lnTo>
                    <a:lnTo>
                      <a:pt x="1175" y="431"/>
                    </a:lnTo>
                    <a:lnTo>
                      <a:pt x="1151" y="437"/>
                    </a:lnTo>
                    <a:lnTo>
                      <a:pt x="1138" y="437"/>
                    </a:lnTo>
                    <a:lnTo>
                      <a:pt x="1121" y="431"/>
                    </a:lnTo>
                    <a:lnTo>
                      <a:pt x="1099" y="425"/>
                    </a:lnTo>
                    <a:lnTo>
                      <a:pt x="1086" y="437"/>
                    </a:lnTo>
                    <a:lnTo>
                      <a:pt x="1086" y="454"/>
                    </a:lnTo>
                    <a:lnTo>
                      <a:pt x="1099" y="461"/>
                    </a:lnTo>
                    <a:lnTo>
                      <a:pt x="1093" y="477"/>
                    </a:lnTo>
                    <a:lnTo>
                      <a:pt x="1086" y="493"/>
                    </a:lnTo>
                    <a:lnTo>
                      <a:pt x="1096" y="501"/>
                    </a:lnTo>
                    <a:lnTo>
                      <a:pt x="1099" y="517"/>
                    </a:lnTo>
                    <a:lnTo>
                      <a:pt x="1099" y="534"/>
                    </a:lnTo>
                    <a:lnTo>
                      <a:pt x="1089" y="548"/>
                    </a:lnTo>
                    <a:lnTo>
                      <a:pt x="1078" y="549"/>
                    </a:lnTo>
                    <a:lnTo>
                      <a:pt x="1075" y="560"/>
                    </a:lnTo>
                    <a:lnTo>
                      <a:pt x="1086" y="574"/>
                    </a:lnTo>
                    <a:lnTo>
                      <a:pt x="1099" y="580"/>
                    </a:lnTo>
                    <a:lnTo>
                      <a:pt x="1105" y="598"/>
                    </a:lnTo>
                    <a:lnTo>
                      <a:pt x="1108" y="612"/>
                    </a:lnTo>
                    <a:lnTo>
                      <a:pt x="1115" y="631"/>
                    </a:lnTo>
                    <a:lnTo>
                      <a:pt x="1115" y="652"/>
                    </a:lnTo>
                    <a:lnTo>
                      <a:pt x="1102" y="666"/>
                    </a:lnTo>
                    <a:lnTo>
                      <a:pt x="1086" y="679"/>
                    </a:lnTo>
                    <a:lnTo>
                      <a:pt x="1075" y="687"/>
                    </a:lnTo>
                    <a:lnTo>
                      <a:pt x="1059" y="695"/>
                    </a:lnTo>
                    <a:lnTo>
                      <a:pt x="1066" y="708"/>
                    </a:lnTo>
                    <a:lnTo>
                      <a:pt x="1069" y="719"/>
                    </a:lnTo>
                    <a:lnTo>
                      <a:pt x="1072" y="739"/>
                    </a:lnTo>
                    <a:lnTo>
                      <a:pt x="1072" y="754"/>
                    </a:lnTo>
                    <a:lnTo>
                      <a:pt x="1082" y="768"/>
                    </a:lnTo>
                    <a:lnTo>
                      <a:pt x="1069" y="784"/>
                    </a:lnTo>
                    <a:lnTo>
                      <a:pt x="1050" y="792"/>
                    </a:lnTo>
                    <a:lnTo>
                      <a:pt x="1053" y="801"/>
                    </a:lnTo>
                    <a:lnTo>
                      <a:pt x="1042" y="792"/>
                    </a:lnTo>
                    <a:lnTo>
                      <a:pt x="1032" y="778"/>
                    </a:lnTo>
                    <a:lnTo>
                      <a:pt x="1023" y="771"/>
                    </a:lnTo>
                    <a:lnTo>
                      <a:pt x="1017" y="757"/>
                    </a:lnTo>
                    <a:lnTo>
                      <a:pt x="1002" y="746"/>
                    </a:lnTo>
                    <a:lnTo>
                      <a:pt x="1006" y="731"/>
                    </a:lnTo>
                    <a:lnTo>
                      <a:pt x="1006" y="719"/>
                    </a:lnTo>
                    <a:lnTo>
                      <a:pt x="1002" y="707"/>
                    </a:lnTo>
                    <a:lnTo>
                      <a:pt x="1006" y="684"/>
                    </a:lnTo>
                    <a:lnTo>
                      <a:pt x="987" y="676"/>
                    </a:lnTo>
                    <a:lnTo>
                      <a:pt x="969" y="676"/>
                    </a:lnTo>
                    <a:lnTo>
                      <a:pt x="950" y="676"/>
                    </a:lnTo>
                    <a:lnTo>
                      <a:pt x="930" y="663"/>
                    </a:lnTo>
                    <a:lnTo>
                      <a:pt x="914" y="657"/>
                    </a:lnTo>
                    <a:lnTo>
                      <a:pt x="900" y="652"/>
                    </a:lnTo>
                    <a:lnTo>
                      <a:pt x="887" y="639"/>
                    </a:lnTo>
                    <a:lnTo>
                      <a:pt x="870" y="628"/>
                    </a:lnTo>
                    <a:lnTo>
                      <a:pt x="851" y="622"/>
                    </a:lnTo>
                    <a:lnTo>
                      <a:pt x="830" y="612"/>
                    </a:lnTo>
                    <a:lnTo>
                      <a:pt x="814" y="617"/>
                    </a:lnTo>
                    <a:lnTo>
                      <a:pt x="802" y="622"/>
                    </a:lnTo>
                    <a:lnTo>
                      <a:pt x="802" y="612"/>
                    </a:lnTo>
                    <a:lnTo>
                      <a:pt x="797" y="598"/>
                    </a:lnTo>
                    <a:lnTo>
                      <a:pt x="797" y="584"/>
                    </a:lnTo>
                    <a:lnTo>
                      <a:pt x="787" y="566"/>
                    </a:lnTo>
                    <a:lnTo>
                      <a:pt x="775" y="560"/>
                    </a:lnTo>
                    <a:lnTo>
                      <a:pt x="760" y="566"/>
                    </a:lnTo>
                    <a:lnTo>
                      <a:pt x="754" y="549"/>
                    </a:lnTo>
                    <a:lnTo>
                      <a:pt x="754" y="534"/>
                    </a:lnTo>
                    <a:lnTo>
                      <a:pt x="757" y="513"/>
                    </a:lnTo>
                    <a:lnTo>
                      <a:pt x="760" y="499"/>
                    </a:lnTo>
                    <a:lnTo>
                      <a:pt x="765" y="483"/>
                    </a:lnTo>
                    <a:lnTo>
                      <a:pt x="775" y="463"/>
                    </a:lnTo>
                    <a:lnTo>
                      <a:pt x="787" y="451"/>
                    </a:lnTo>
                    <a:lnTo>
                      <a:pt x="798" y="442"/>
                    </a:lnTo>
                    <a:lnTo>
                      <a:pt x="798" y="423"/>
                    </a:lnTo>
                    <a:lnTo>
                      <a:pt x="817" y="418"/>
                    </a:lnTo>
                    <a:lnTo>
                      <a:pt x="838" y="410"/>
                    </a:lnTo>
                    <a:lnTo>
                      <a:pt x="835" y="390"/>
                    </a:lnTo>
                    <a:lnTo>
                      <a:pt x="851" y="366"/>
                    </a:lnTo>
                    <a:lnTo>
                      <a:pt x="881" y="366"/>
                    </a:lnTo>
                    <a:lnTo>
                      <a:pt x="896" y="348"/>
                    </a:lnTo>
                    <a:lnTo>
                      <a:pt x="907" y="326"/>
                    </a:lnTo>
                    <a:lnTo>
                      <a:pt x="907" y="305"/>
                    </a:lnTo>
                    <a:lnTo>
                      <a:pt x="930" y="275"/>
                    </a:lnTo>
                    <a:lnTo>
                      <a:pt x="914" y="262"/>
                    </a:lnTo>
                    <a:lnTo>
                      <a:pt x="939" y="260"/>
                    </a:lnTo>
                    <a:lnTo>
                      <a:pt x="947" y="269"/>
                    </a:lnTo>
                    <a:lnTo>
                      <a:pt x="976" y="275"/>
                    </a:lnTo>
                    <a:lnTo>
                      <a:pt x="996" y="260"/>
                    </a:lnTo>
                    <a:lnTo>
                      <a:pt x="1020" y="240"/>
                    </a:lnTo>
                    <a:lnTo>
                      <a:pt x="1023" y="213"/>
                    </a:lnTo>
                    <a:lnTo>
                      <a:pt x="1002" y="199"/>
                    </a:lnTo>
                    <a:lnTo>
                      <a:pt x="1002" y="178"/>
                    </a:lnTo>
                    <a:lnTo>
                      <a:pt x="1023" y="165"/>
                    </a:lnTo>
                    <a:lnTo>
                      <a:pt x="1023" y="134"/>
                    </a:lnTo>
                    <a:lnTo>
                      <a:pt x="993" y="127"/>
                    </a:lnTo>
                    <a:lnTo>
                      <a:pt x="990" y="111"/>
                    </a:lnTo>
                    <a:lnTo>
                      <a:pt x="966" y="104"/>
                    </a:lnTo>
                    <a:lnTo>
                      <a:pt x="939" y="104"/>
                    </a:lnTo>
                    <a:lnTo>
                      <a:pt x="939" y="127"/>
                    </a:lnTo>
                    <a:lnTo>
                      <a:pt x="942" y="157"/>
                    </a:lnTo>
                    <a:lnTo>
                      <a:pt x="942" y="186"/>
                    </a:lnTo>
                    <a:lnTo>
                      <a:pt x="920" y="199"/>
                    </a:lnTo>
                    <a:lnTo>
                      <a:pt x="920" y="222"/>
                    </a:lnTo>
                    <a:lnTo>
                      <a:pt x="906" y="230"/>
                    </a:lnTo>
                    <a:lnTo>
                      <a:pt x="887" y="199"/>
                    </a:lnTo>
                    <a:lnTo>
                      <a:pt x="890" y="178"/>
                    </a:lnTo>
                    <a:lnTo>
                      <a:pt x="890" y="157"/>
                    </a:lnTo>
                    <a:lnTo>
                      <a:pt x="871" y="133"/>
                    </a:lnTo>
                    <a:lnTo>
                      <a:pt x="851" y="165"/>
                    </a:lnTo>
                    <a:lnTo>
                      <a:pt x="835" y="140"/>
                    </a:lnTo>
                    <a:lnTo>
                      <a:pt x="824" y="119"/>
                    </a:lnTo>
                    <a:lnTo>
                      <a:pt x="802" y="108"/>
                    </a:lnTo>
                    <a:lnTo>
                      <a:pt x="824" y="87"/>
                    </a:lnTo>
                    <a:lnTo>
                      <a:pt x="811" y="60"/>
                    </a:lnTo>
                    <a:lnTo>
                      <a:pt x="797" y="40"/>
                    </a:lnTo>
                    <a:lnTo>
                      <a:pt x="781" y="19"/>
                    </a:lnTo>
                    <a:lnTo>
                      <a:pt x="765" y="0"/>
                    </a:lnTo>
                    <a:lnTo>
                      <a:pt x="751" y="1"/>
                    </a:lnTo>
                    <a:lnTo>
                      <a:pt x="732" y="14"/>
                    </a:lnTo>
                    <a:lnTo>
                      <a:pt x="724" y="43"/>
                    </a:lnTo>
                    <a:lnTo>
                      <a:pt x="715" y="73"/>
                    </a:lnTo>
                    <a:lnTo>
                      <a:pt x="738" y="104"/>
                    </a:lnTo>
                    <a:lnTo>
                      <a:pt x="768" y="125"/>
                    </a:lnTo>
                    <a:lnTo>
                      <a:pt x="757" y="146"/>
                    </a:lnTo>
                    <a:lnTo>
                      <a:pt x="765" y="170"/>
                    </a:lnTo>
                    <a:lnTo>
                      <a:pt x="745" y="195"/>
                    </a:lnTo>
                    <a:lnTo>
                      <a:pt x="738" y="195"/>
                    </a:lnTo>
                    <a:lnTo>
                      <a:pt x="732" y="216"/>
                    </a:lnTo>
                    <a:lnTo>
                      <a:pt x="711" y="202"/>
                    </a:lnTo>
                    <a:lnTo>
                      <a:pt x="711" y="175"/>
                    </a:lnTo>
                    <a:lnTo>
                      <a:pt x="738" y="157"/>
                    </a:lnTo>
                    <a:lnTo>
                      <a:pt x="721" y="127"/>
                    </a:lnTo>
                    <a:lnTo>
                      <a:pt x="692" y="104"/>
                    </a:lnTo>
                    <a:lnTo>
                      <a:pt x="678" y="127"/>
                    </a:lnTo>
                    <a:lnTo>
                      <a:pt x="659" y="146"/>
                    </a:lnTo>
                    <a:lnTo>
                      <a:pt x="689" y="165"/>
                    </a:lnTo>
                    <a:lnTo>
                      <a:pt x="675" y="181"/>
                    </a:lnTo>
                    <a:lnTo>
                      <a:pt x="675" y="208"/>
                    </a:lnTo>
                    <a:lnTo>
                      <a:pt x="651" y="213"/>
                    </a:lnTo>
                    <a:lnTo>
                      <a:pt x="615" y="205"/>
                    </a:lnTo>
                    <a:lnTo>
                      <a:pt x="590" y="192"/>
                    </a:lnTo>
                    <a:lnTo>
                      <a:pt x="559" y="175"/>
                    </a:lnTo>
                    <a:lnTo>
                      <a:pt x="539" y="149"/>
                    </a:lnTo>
                    <a:lnTo>
                      <a:pt x="510" y="157"/>
                    </a:lnTo>
                    <a:lnTo>
                      <a:pt x="484" y="165"/>
                    </a:lnTo>
                    <a:lnTo>
                      <a:pt x="471" y="181"/>
                    </a:lnTo>
                    <a:lnTo>
                      <a:pt x="493" y="195"/>
                    </a:lnTo>
                    <a:lnTo>
                      <a:pt x="487" y="213"/>
                    </a:lnTo>
                    <a:lnTo>
                      <a:pt x="466" y="205"/>
                    </a:lnTo>
                    <a:lnTo>
                      <a:pt x="444" y="195"/>
                    </a:lnTo>
                    <a:lnTo>
                      <a:pt x="420" y="199"/>
                    </a:lnTo>
                    <a:lnTo>
                      <a:pt x="390" y="208"/>
                    </a:lnTo>
                    <a:lnTo>
                      <a:pt x="368" y="199"/>
                    </a:lnTo>
                    <a:lnTo>
                      <a:pt x="344" y="199"/>
                    </a:lnTo>
                    <a:lnTo>
                      <a:pt x="348" y="186"/>
                    </a:lnTo>
                    <a:lnTo>
                      <a:pt x="368" y="178"/>
                    </a:lnTo>
                    <a:lnTo>
                      <a:pt x="357" y="160"/>
                    </a:lnTo>
                    <a:lnTo>
                      <a:pt x="332" y="146"/>
                    </a:lnTo>
                    <a:lnTo>
                      <a:pt x="298" y="146"/>
                    </a:lnTo>
                    <a:lnTo>
                      <a:pt x="275" y="134"/>
                    </a:lnTo>
                    <a:lnTo>
                      <a:pt x="248" y="122"/>
                    </a:lnTo>
                    <a:lnTo>
                      <a:pt x="226" y="104"/>
                    </a:lnTo>
                    <a:lnTo>
                      <a:pt x="189" y="104"/>
                    </a:lnTo>
                    <a:lnTo>
                      <a:pt x="181" y="127"/>
                    </a:lnTo>
                    <a:lnTo>
                      <a:pt x="166" y="125"/>
                    </a:lnTo>
                    <a:lnTo>
                      <a:pt x="162" y="95"/>
                    </a:lnTo>
                    <a:lnTo>
                      <a:pt x="145" y="125"/>
                    </a:lnTo>
                    <a:lnTo>
                      <a:pt x="126" y="116"/>
                    </a:lnTo>
                    <a:lnTo>
                      <a:pt x="117" y="89"/>
                    </a:lnTo>
                    <a:lnTo>
                      <a:pt x="90" y="66"/>
                    </a:lnTo>
                    <a:lnTo>
                      <a:pt x="80" y="95"/>
                    </a:lnTo>
                    <a:lnTo>
                      <a:pt x="63" y="104"/>
                    </a:lnTo>
                    <a:lnTo>
                      <a:pt x="56" y="81"/>
                    </a:lnTo>
                    <a:lnTo>
                      <a:pt x="26" y="95"/>
                    </a:lnTo>
                    <a:lnTo>
                      <a:pt x="0" y="111"/>
                    </a:lnTo>
                    <a:lnTo>
                      <a:pt x="1" y="649"/>
                    </a:lnTo>
                    <a:lnTo>
                      <a:pt x="11" y="649"/>
                    </a:lnTo>
                    <a:lnTo>
                      <a:pt x="11" y="660"/>
                    </a:lnTo>
                    <a:lnTo>
                      <a:pt x="17" y="674"/>
                    </a:lnTo>
                    <a:lnTo>
                      <a:pt x="26" y="684"/>
                    </a:lnTo>
                    <a:lnTo>
                      <a:pt x="36" y="690"/>
                    </a:lnTo>
                    <a:lnTo>
                      <a:pt x="50" y="687"/>
                    </a:lnTo>
                    <a:lnTo>
                      <a:pt x="44" y="704"/>
                    </a:lnTo>
                    <a:lnTo>
                      <a:pt x="47" y="708"/>
                    </a:lnTo>
                    <a:lnTo>
                      <a:pt x="36" y="716"/>
                    </a:lnTo>
                    <a:lnTo>
                      <a:pt x="44" y="731"/>
                    </a:lnTo>
                    <a:lnTo>
                      <a:pt x="56" y="739"/>
                    </a:lnTo>
                    <a:lnTo>
                      <a:pt x="69" y="754"/>
                    </a:lnTo>
                    <a:lnTo>
                      <a:pt x="83" y="763"/>
                    </a:lnTo>
                    <a:lnTo>
                      <a:pt x="90" y="776"/>
                    </a:lnTo>
                    <a:lnTo>
                      <a:pt x="96" y="787"/>
                    </a:lnTo>
                    <a:lnTo>
                      <a:pt x="96" y="795"/>
                    </a:lnTo>
                    <a:lnTo>
                      <a:pt x="110" y="805"/>
                    </a:lnTo>
                    <a:lnTo>
                      <a:pt x="126" y="811"/>
                    </a:lnTo>
                    <a:lnTo>
                      <a:pt x="142" y="816"/>
                    </a:lnTo>
                    <a:lnTo>
                      <a:pt x="153" y="828"/>
                    </a:lnTo>
                    <a:lnTo>
                      <a:pt x="166" y="835"/>
                    </a:lnTo>
                    <a:lnTo>
                      <a:pt x="178" y="840"/>
                    </a:lnTo>
                    <a:lnTo>
                      <a:pt x="189" y="835"/>
                    </a:lnTo>
                    <a:lnTo>
                      <a:pt x="189" y="849"/>
                    </a:lnTo>
                    <a:lnTo>
                      <a:pt x="196" y="857"/>
                    </a:lnTo>
                    <a:lnTo>
                      <a:pt x="202" y="867"/>
                    </a:lnTo>
                    <a:lnTo>
                      <a:pt x="199" y="870"/>
                    </a:lnTo>
                    <a:lnTo>
                      <a:pt x="205" y="881"/>
                    </a:lnTo>
                    <a:lnTo>
                      <a:pt x="202" y="898"/>
                    </a:lnTo>
                    <a:lnTo>
                      <a:pt x="199" y="892"/>
                    </a:lnTo>
                    <a:lnTo>
                      <a:pt x="189" y="898"/>
                    </a:lnTo>
                    <a:lnTo>
                      <a:pt x="199" y="884"/>
                    </a:lnTo>
                    <a:lnTo>
                      <a:pt x="189" y="878"/>
                    </a:lnTo>
                    <a:lnTo>
                      <a:pt x="175" y="878"/>
                    </a:lnTo>
                    <a:lnTo>
                      <a:pt x="159" y="870"/>
                    </a:lnTo>
                    <a:lnTo>
                      <a:pt x="156" y="878"/>
                    </a:lnTo>
                    <a:lnTo>
                      <a:pt x="159" y="884"/>
                    </a:lnTo>
                    <a:lnTo>
                      <a:pt x="166" y="898"/>
                    </a:lnTo>
                    <a:lnTo>
                      <a:pt x="169" y="908"/>
                    </a:lnTo>
                    <a:lnTo>
                      <a:pt x="172" y="916"/>
                    </a:lnTo>
                    <a:lnTo>
                      <a:pt x="172" y="927"/>
                    </a:lnTo>
                    <a:lnTo>
                      <a:pt x="189" y="930"/>
                    </a:lnTo>
                    <a:lnTo>
                      <a:pt x="172" y="930"/>
                    </a:lnTo>
                    <a:lnTo>
                      <a:pt x="172" y="937"/>
                    </a:lnTo>
                    <a:lnTo>
                      <a:pt x="175" y="948"/>
                    </a:lnTo>
                    <a:lnTo>
                      <a:pt x="172" y="960"/>
                    </a:lnTo>
                    <a:lnTo>
                      <a:pt x="172" y="972"/>
                    </a:lnTo>
                    <a:lnTo>
                      <a:pt x="169" y="986"/>
                    </a:lnTo>
                    <a:lnTo>
                      <a:pt x="166" y="996"/>
                    </a:lnTo>
                    <a:lnTo>
                      <a:pt x="162" y="1013"/>
                    </a:lnTo>
                    <a:lnTo>
                      <a:pt x="162" y="1026"/>
                    </a:lnTo>
                    <a:lnTo>
                      <a:pt x="169" y="1031"/>
                    </a:lnTo>
                    <a:lnTo>
                      <a:pt x="172" y="1043"/>
                    </a:lnTo>
                    <a:lnTo>
                      <a:pt x="169" y="1057"/>
                    </a:lnTo>
                    <a:lnTo>
                      <a:pt x="166" y="1067"/>
                    </a:lnTo>
                    <a:lnTo>
                      <a:pt x="166" y="1072"/>
                    </a:lnTo>
                    <a:lnTo>
                      <a:pt x="172" y="1078"/>
                    </a:lnTo>
                    <a:lnTo>
                      <a:pt x="178" y="1086"/>
                    </a:lnTo>
                    <a:lnTo>
                      <a:pt x="178" y="1093"/>
                    </a:lnTo>
                    <a:lnTo>
                      <a:pt x="178" y="1104"/>
                    </a:lnTo>
                    <a:lnTo>
                      <a:pt x="183" y="1113"/>
                    </a:lnTo>
                    <a:lnTo>
                      <a:pt x="192" y="1119"/>
                    </a:lnTo>
                    <a:lnTo>
                      <a:pt x="189" y="1123"/>
                    </a:lnTo>
                    <a:lnTo>
                      <a:pt x="202" y="1126"/>
                    </a:lnTo>
                    <a:lnTo>
                      <a:pt x="202" y="1121"/>
                    </a:lnTo>
                    <a:lnTo>
                      <a:pt x="208" y="1123"/>
                    </a:lnTo>
                    <a:lnTo>
                      <a:pt x="205" y="1126"/>
                    </a:lnTo>
                    <a:lnTo>
                      <a:pt x="211" y="1137"/>
                    </a:lnTo>
                    <a:lnTo>
                      <a:pt x="202" y="1131"/>
                    </a:lnTo>
                    <a:lnTo>
                      <a:pt x="202" y="1140"/>
                    </a:lnTo>
                    <a:lnTo>
                      <a:pt x="208" y="1148"/>
                    </a:lnTo>
                    <a:lnTo>
                      <a:pt x="215" y="1148"/>
                    </a:lnTo>
                    <a:lnTo>
                      <a:pt x="215" y="1155"/>
                    </a:lnTo>
                    <a:lnTo>
                      <a:pt x="211" y="1161"/>
                    </a:lnTo>
                    <a:lnTo>
                      <a:pt x="223" y="1169"/>
                    </a:lnTo>
                    <a:lnTo>
                      <a:pt x="229" y="1178"/>
                    </a:lnTo>
                    <a:lnTo>
                      <a:pt x="242" y="1187"/>
                    </a:lnTo>
                    <a:lnTo>
                      <a:pt x="242" y="1199"/>
                    </a:lnTo>
                    <a:lnTo>
                      <a:pt x="254" y="1201"/>
                    </a:lnTo>
                    <a:lnTo>
                      <a:pt x="265" y="1207"/>
                    </a:lnTo>
                    <a:lnTo>
                      <a:pt x="275" y="1210"/>
                    </a:lnTo>
                    <a:lnTo>
                      <a:pt x="284" y="1210"/>
                    </a:lnTo>
                    <a:lnTo>
                      <a:pt x="284" y="1217"/>
                    </a:lnTo>
                    <a:lnTo>
                      <a:pt x="291" y="1217"/>
                    </a:lnTo>
                    <a:lnTo>
                      <a:pt x="298" y="1223"/>
                    </a:lnTo>
                    <a:lnTo>
                      <a:pt x="305" y="1234"/>
                    </a:lnTo>
                    <a:lnTo>
                      <a:pt x="308" y="1245"/>
                    </a:lnTo>
                    <a:lnTo>
                      <a:pt x="317" y="1252"/>
                    </a:lnTo>
                    <a:lnTo>
                      <a:pt x="321" y="1263"/>
                    </a:lnTo>
                    <a:lnTo>
                      <a:pt x="324" y="1269"/>
                    </a:lnTo>
                    <a:lnTo>
                      <a:pt x="324" y="1275"/>
                    </a:lnTo>
                    <a:lnTo>
                      <a:pt x="332" y="1280"/>
                    </a:lnTo>
                    <a:lnTo>
                      <a:pt x="332" y="1287"/>
                    </a:lnTo>
                    <a:lnTo>
                      <a:pt x="335" y="1290"/>
                    </a:lnTo>
                    <a:lnTo>
                      <a:pt x="338" y="1301"/>
                    </a:lnTo>
                    <a:lnTo>
                      <a:pt x="348" y="1307"/>
                    </a:lnTo>
                    <a:lnTo>
                      <a:pt x="357" y="1314"/>
                    </a:lnTo>
                    <a:lnTo>
                      <a:pt x="362" y="1320"/>
                    </a:lnTo>
                    <a:lnTo>
                      <a:pt x="371" y="1325"/>
                    </a:lnTo>
                    <a:lnTo>
                      <a:pt x="371" y="1334"/>
                    </a:lnTo>
                    <a:lnTo>
                      <a:pt x="362" y="1342"/>
                    </a:lnTo>
                    <a:lnTo>
                      <a:pt x="351" y="1339"/>
                    </a:lnTo>
                    <a:lnTo>
                      <a:pt x="362" y="1343"/>
                    </a:lnTo>
                    <a:lnTo>
                      <a:pt x="362" y="1352"/>
                    </a:lnTo>
                    <a:lnTo>
                      <a:pt x="371" y="1355"/>
                    </a:lnTo>
                    <a:lnTo>
                      <a:pt x="381" y="1360"/>
                    </a:lnTo>
                    <a:lnTo>
                      <a:pt x="387" y="1360"/>
                    </a:lnTo>
                    <a:lnTo>
                      <a:pt x="393" y="1366"/>
                    </a:lnTo>
                    <a:lnTo>
                      <a:pt x="404" y="1372"/>
                    </a:lnTo>
                    <a:lnTo>
                      <a:pt x="411" y="1381"/>
                    </a:lnTo>
                    <a:lnTo>
                      <a:pt x="411" y="1390"/>
                    </a:lnTo>
                    <a:lnTo>
                      <a:pt x="404" y="1398"/>
                    </a:lnTo>
                    <a:lnTo>
                      <a:pt x="417" y="1401"/>
                    </a:lnTo>
                    <a:lnTo>
                      <a:pt x="427" y="1408"/>
                    </a:lnTo>
                    <a:lnTo>
                      <a:pt x="433" y="1417"/>
                    </a:lnTo>
                    <a:lnTo>
                      <a:pt x="444" y="1422"/>
                    </a:lnTo>
                    <a:lnTo>
                      <a:pt x="450" y="1436"/>
                    </a:lnTo>
                    <a:lnTo>
                      <a:pt x="463" y="1428"/>
                    </a:lnTo>
                    <a:lnTo>
                      <a:pt x="457" y="1417"/>
                    </a:lnTo>
                    <a:lnTo>
                      <a:pt x="447" y="1408"/>
                    </a:lnTo>
                    <a:lnTo>
                      <a:pt x="438" y="1408"/>
                    </a:lnTo>
                    <a:lnTo>
                      <a:pt x="433" y="1401"/>
                    </a:lnTo>
                    <a:lnTo>
                      <a:pt x="438" y="1398"/>
                    </a:lnTo>
                    <a:lnTo>
                      <a:pt x="433" y="1390"/>
                    </a:lnTo>
                    <a:lnTo>
                      <a:pt x="433" y="1384"/>
                    </a:lnTo>
                    <a:lnTo>
                      <a:pt x="423" y="1374"/>
                    </a:lnTo>
                    <a:lnTo>
                      <a:pt x="420" y="1366"/>
                    </a:lnTo>
                    <a:lnTo>
                      <a:pt x="411" y="1355"/>
                    </a:lnTo>
                    <a:lnTo>
                      <a:pt x="404" y="1343"/>
                    </a:lnTo>
                    <a:lnTo>
                      <a:pt x="397" y="1339"/>
                    </a:lnTo>
                    <a:lnTo>
                      <a:pt x="393" y="1328"/>
                    </a:lnTo>
                    <a:lnTo>
                      <a:pt x="387" y="1320"/>
                    </a:lnTo>
                    <a:lnTo>
                      <a:pt x="378" y="1313"/>
                    </a:lnTo>
                    <a:lnTo>
                      <a:pt x="371" y="1304"/>
                    </a:lnTo>
                    <a:lnTo>
                      <a:pt x="362" y="1299"/>
                    </a:lnTo>
                    <a:lnTo>
                      <a:pt x="357" y="1293"/>
                    </a:lnTo>
                    <a:lnTo>
                      <a:pt x="360" y="1282"/>
                    </a:lnTo>
                    <a:lnTo>
                      <a:pt x="357" y="1275"/>
                    </a:lnTo>
                    <a:lnTo>
                      <a:pt x="354" y="1266"/>
                    </a:lnTo>
                    <a:lnTo>
                      <a:pt x="357" y="1258"/>
                    </a:lnTo>
                    <a:lnTo>
                      <a:pt x="368" y="1263"/>
                    </a:lnTo>
                    <a:lnTo>
                      <a:pt x="374" y="1263"/>
                    </a:lnTo>
                    <a:lnTo>
                      <a:pt x="381" y="1269"/>
                    </a:lnTo>
                    <a:lnTo>
                      <a:pt x="390" y="1272"/>
                    </a:lnTo>
                    <a:lnTo>
                      <a:pt x="390" y="1280"/>
                    </a:lnTo>
                    <a:lnTo>
                      <a:pt x="393" y="1290"/>
                    </a:lnTo>
                    <a:lnTo>
                      <a:pt x="397" y="1296"/>
                    </a:lnTo>
                    <a:lnTo>
                      <a:pt x="401" y="1307"/>
                    </a:lnTo>
                    <a:lnTo>
                      <a:pt x="408" y="1314"/>
                    </a:lnTo>
                    <a:lnTo>
                      <a:pt x="417" y="1325"/>
                    </a:lnTo>
                    <a:lnTo>
                      <a:pt x="427" y="1334"/>
                    </a:lnTo>
                    <a:lnTo>
                      <a:pt x="438" y="1336"/>
                    </a:lnTo>
                    <a:lnTo>
                      <a:pt x="438" y="1346"/>
                    </a:lnTo>
                    <a:lnTo>
                      <a:pt x="450" y="1355"/>
                    </a:lnTo>
                    <a:lnTo>
                      <a:pt x="457" y="1360"/>
                    </a:lnTo>
                    <a:lnTo>
                      <a:pt x="460" y="1360"/>
                    </a:lnTo>
                    <a:lnTo>
                      <a:pt x="466" y="1369"/>
                    </a:lnTo>
                    <a:lnTo>
                      <a:pt x="463" y="1374"/>
                    </a:lnTo>
                    <a:lnTo>
                      <a:pt x="463" y="1379"/>
                    </a:lnTo>
                    <a:lnTo>
                      <a:pt x="471" y="1384"/>
                    </a:lnTo>
                    <a:lnTo>
                      <a:pt x="484" y="1390"/>
                    </a:lnTo>
                    <a:lnTo>
                      <a:pt x="490" y="1401"/>
                    </a:lnTo>
                    <a:lnTo>
                      <a:pt x="499" y="1407"/>
                    </a:lnTo>
                    <a:lnTo>
                      <a:pt x="507" y="1414"/>
                    </a:lnTo>
                    <a:lnTo>
                      <a:pt x="517" y="1422"/>
                    </a:lnTo>
                    <a:lnTo>
                      <a:pt x="523" y="1431"/>
                    </a:lnTo>
                    <a:lnTo>
                      <a:pt x="529" y="1439"/>
                    </a:lnTo>
                    <a:lnTo>
                      <a:pt x="539" y="1443"/>
                    </a:lnTo>
                    <a:lnTo>
                      <a:pt x="542" y="1457"/>
                    </a:lnTo>
                    <a:lnTo>
                      <a:pt x="547" y="1463"/>
                    </a:lnTo>
                    <a:lnTo>
                      <a:pt x="547" y="1469"/>
                    </a:lnTo>
                    <a:lnTo>
                      <a:pt x="542" y="1473"/>
                    </a:lnTo>
                    <a:lnTo>
                      <a:pt x="544" y="1478"/>
                    </a:lnTo>
                    <a:lnTo>
                      <a:pt x="539" y="1481"/>
                    </a:lnTo>
                    <a:lnTo>
                      <a:pt x="544" y="1493"/>
                    </a:lnTo>
                    <a:lnTo>
                      <a:pt x="553" y="1502"/>
                    </a:lnTo>
                    <a:lnTo>
                      <a:pt x="563" y="1505"/>
                    </a:lnTo>
                    <a:lnTo>
                      <a:pt x="575" y="1514"/>
                    </a:lnTo>
                    <a:lnTo>
                      <a:pt x="580" y="1522"/>
                    </a:lnTo>
                    <a:lnTo>
                      <a:pt x="593" y="1525"/>
                    </a:lnTo>
                    <a:lnTo>
                      <a:pt x="605" y="1528"/>
                    </a:lnTo>
                    <a:lnTo>
                      <a:pt x="612" y="1528"/>
                    </a:lnTo>
                    <a:lnTo>
                      <a:pt x="616" y="1533"/>
                    </a:lnTo>
                    <a:lnTo>
                      <a:pt x="629" y="1540"/>
                    </a:lnTo>
                    <a:lnTo>
                      <a:pt x="639" y="1543"/>
                    </a:lnTo>
                    <a:lnTo>
                      <a:pt x="651" y="1546"/>
                    </a:lnTo>
                    <a:lnTo>
                      <a:pt x="659" y="1552"/>
                    </a:lnTo>
                    <a:lnTo>
                      <a:pt x="669" y="1552"/>
                    </a:lnTo>
                    <a:lnTo>
                      <a:pt x="681" y="1557"/>
                    </a:lnTo>
                    <a:lnTo>
                      <a:pt x="689" y="1563"/>
                    </a:lnTo>
                    <a:lnTo>
                      <a:pt x="702" y="1563"/>
                    </a:lnTo>
                    <a:lnTo>
                      <a:pt x="711" y="1567"/>
                    </a:lnTo>
                    <a:lnTo>
                      <a:pt x="724" y="1567"/>
                    </a:lnTo>
                    <a:lnTo>
                      <a:pt x="738" y="1566"/>
                    </a:lnTo>
                    <a:lnTo>
                      <a:pt x="745" y="1560"/>
                    </a:lnTo>
                    <a:lnTo>
                      <a:pt x="757" y="1560"/>
                    </a:lnTo>
                    <a:lnTo>
                      <a:pt x="765" y="1563"/>
                    </a:lnTo>
                    <a:lnTo>
                      <a:pt x="775" y="1566"/>
                    </a:lnTo>
                    <a:lnTo>
                      <a:pt x="781" y="1567"/>
                    </a:lnTo>
                    <a:lnTo>
                      <a:pt x="787" y="1573"/>
                    </a:lnTo>
                    <a:lnTo>
                      <a:pt x="797" y="1581"/>
                    </a:lnTo>
                    <a:lnTo>
                      <a:pt x="802" y="1590"/>
                    </a:lnTo>
                    <a:lnTo>
                      <a:pt x="808" y="1595"/>
                    </a:lnTo>
                    <a:lnTo>
                      <a:pt x="820" y="1598"/>
                    </a:lnTo>
                    <a:lnTo>
                      <a:pt x="830" y="1602"/>
                    </a:lnTo>
                    <a:lnTo>
                      <a:pt x="838" y="1602"/>
                    </a:lnTo>
                    <a:lnTo>
                      <a:pt x="851" y="1605"/>
                    </a:lnTo>
                    <a:lnTo>
                      <a:pt x="854" y="1611"/>
                    </a:lnTo>
                    <a:lnTo>
                      <a:pt x="863" y="1611"/>
                    </a:lnTo>
                    <a:lnTo>
                      <a:pt x="871" y="1616"/>
                    </a:lnTo>
                    <a:lnTo>
                      <a:pt x="881" y="1616"/>
                    </a:lnTo>
                    <a:lnTo>
                      <a:pt x="893" y="1616"/>
                    </a:lnTo>
                    <a:lnTo>
                      <a:pt x="896" y="1611"/>
                    </a:lnTo>
                    <a:lnTo>
                      <a:pt x="903" y="1616"/>
                    </a:lnTo>
                    <a:lnTo>
                      <a:pt x="896" y="1616"/>
                    </a:lnTo>
                    <a:lnTo>
                      <a:pt x="903" y="1625"/>
                    </a:lnTo>
                    <a:lnTo>
                      <a:pt x="907" y="1632"/>
                    </a:lnTo>
                    <a:lnTo>
                      <a:pt x="917" y="1637"/>
                    </a:lnTo>
                    <a:lnTo>
                      <a:pt x="926" y="1643"/>
                    </a:lnTo>
                    <a:lnTo>
                      <a:pt x="933" y="1651"/>
                    </a:lnTo>
                    <a:lnTo>
                      <a:pt x="933" y="1657"/>
                    </a:lnTo>
                    <a:lnTo>
                      <a:pt x="933" y="1664"/>
                    </a:lnTo>
                    <a:lnTo>
                      <a:pt x="936" y="1672"/>
                    </a:lnTo>
                    <a:lnTo>
                      <a:pt x="942" y="1675"/>
                    </a:lnTo>
                    <a:lnTo>
                      <a:pt x="944" y="1678"/>
                    </a:lnTo>
                    <a:lnTo>
                      <a:pt x="953" y="1672"/>
                    </a:lnTo>
                    <a:lnTo>
                      <a:pt x="960" y="1678"/>
                    </a:lnTo>
                    <a:lnTo>
                      <a:pt x="969" y="1684"/>
                    </a:lnTo>
                    <a:lnTo>
                      <a:pt x="976" y="1689"/>
                    </a:lnTo>
                    <a:lnTo>
                      <a:pt x="976" y="1699"/>
                    </a:lnTo>
                    <a:lnTo>
                      <a:pt x="983" y="1699"/>
                    </a:lnTo>
                    <a:lnTo>
                      <a:pt x="987" y="1705"/>
                    </a:lnTo>
                    <a:lnTo>
                      <a:pt x="993" y="1702"/>
                    </a:lnTo>
                    <a:lnTo>
                      <a:pt x="1006" y="1702"/>
                    </a:lnTo>
                    <a:lnTo>
                      <a:pt x="1013" y="1708"/>
                    </a:lnTo>
                    <a:lnTo>
                      <a:pt x="1017" y="1713"/>
                    </a:lnTo>
                    <a:lnTo>
                      <a:pt x="1029" y="1713"/>
                    </a:lnTo>
                    <a:lnTo>
                      <a:pt x="1029" y="1722"/>
                    </a:lnTo>
                    <a:lnTo>
                      <a:pt x="1039" y="1722"/>
                    </a:lnTo>
                    <a:lnTo>
                      <a:pt x="1050" y="1716"/>
                    </a:lnTo>
                    <a:lnTo>
                      <a:pt x="1042" y="1710"/>
                    </a:lnTo>
                    <a:lnTo>
                      <a:pt x="1039" y="1705"/>
                    </a:lnTo>
                    <a:lnTo>
                      <a:pt x="1048" y="1702"/>
                    </a:lnTo>
                    <a:lnTo>
                      <a:pt x="1053" y="1696"/>
                    </a:lnTo>
                    <a:lnTo>
                      <a:pt x="1059" y="1689"/>
                    </a:lnTo>
                    <a:lnTo>
                      <a:pt x="1066" y="1689"/>
                    </a:lnTo>
                    <a:lnTo>
                      <a:pt x="1075" y="1694"/>
                    </a:lnTo>
                    <a:lnTo>
                      <a:pt x="1078" y="1702"/>
                    </a:lnTo>
                    <a:lnTo>
                      <a:pt x="1086" y="1702"/>
                    </a:lnTo>
                    <a:lnTo>
                      <a:pt x="1082" y="1708"/>
                    </a:lnTo>
                    <a:lnTo>
                      <a:pt x="1086" y="1719"/>
                    </a:lnTo>
                    <a:lnTo>
                      <a:pt x="1093" y="1724"/>
                    </a:lnTo>
                    <a:lnTo>
                      <a:pt x="1099" y="1732"/>
                    </a:lnTo>
                    <a:lnTo>
                      <a:pt x="1115" y="171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>
                <a:off x="1888920" y="3332880"/>
                <a:ext cx="1332720" cy="1939320"/>
              </a:xfrm>
              <a:custGeom>
                <a:avLst/>
                <a:gdLst/>
                <a:ahLst/>
                <a:rect l="l" t="t" r="r" b="b"/>
                <a:pathLst>
                  <a:path w="928" h="1351">
                    <a:moveTo>
                      <a:pt x="75" y="101"/>
                    </a:moveTo>
                    <a:lnTo>
                      <a:pt x="75" y="109"/>
                    </a:lnTo>
                    <a:lnTo>
                      <a:pt x="75" y="123"/>
                    </a:lnTo>
                    <a:lnTo>
                      <a:pt x="75" y="130"/>
                    </a:lnTo>
                    <a:lnTo>
                      <a:pt x="78" y="139"/>
                    </a:lnTo>
                    <a:lnTo>
                      <a:pt x="75" y="147"/>
                    </a:lnTo>
                    <a:lnTo>
                      <a:pt x="82" y="153"/>
                    </a:lnTo>
                    <a:lnTo>
                      <a:pt x="75" y="160"/>
                    </a:lnTo>
                    <a:lnTo>
                      <a:pt x="69" y="171"/>
                    </a:lnTo>
                    <a:lnTo>
                      <a:pt x="58" y="171"/>
                    </a:lnTo>
                    <a:lnTo>
                      <a:pt x="52" y="180"/>
                    </a:lnTo>
                    <a:lnTo>
                      <a:pt x="55" y="188"/>
                    </a:lnTo>
                    <a:lnTo>
                      <a:pt x="45" y="191"/>
                    </a:lnTo>
                    <a:lnTo>
                      <a:pt x="48" y="195"/>
                    </a:lnTo>
                    <a:lnTo>
                      <a:pt x="39" y="201"/>
                    </a:lnTo>
                    <a:lnTo>
                      <a:pt x="26" y="206"/>
                    </a:lnTo>
                    <a:lnTo>
                      <a:pt x="25" y="218"/>
                    </a:lnTo>
                    <a:lnTo>
                      <a:pt x="15" y="222"/>
                    </a:lnTo>
                    <a:lnTo>
                      <a:pt x="15" y="233"/>
                    </a:lnTo>
                    <a:lnTo>
                      <a:pt x="6" y="236"/>
                    </a:lnTo>
                    <a:lnTo>
                      <a:pt x="9" y="247"/>
                    </a:lnTo>
                    <a:lnTo>
                      <a:pt x="9" y="254"/>
                    </a:lnTo>
                    <a:lnTo>
                      <a:pt x="6" y="260"/>
                    </a:lnTo>
                    <a:lnTo>
                      <a:pt x="15" y="263"/>
                    </a:lnTo>
                    <a:lnTo>
                      <a:pt x="22" y="271"/>
                    </a:lnTo>
                    <a:lnTo>
                      <a:pt x="25" y="263"/>
                    </a:lnTo>
                    <a:lnTo>
                      <a:pt x="33" y="263"/>
                    </a:lnTo>
                    <a:lnTo>
                      <a:pt x="26" y="268"/>
                    </a:lnTo>
                    <a:lnTo>
                      <a:pt x="26" y="277"/>
                    </a:lnTo>
                    <a:lnTo>
                      <a:pt x="18" y="280"/>
                    </a:lnTo>
                    <a:lnTo>
                      <a:pt x="9" y="285"/>
                    </a:lnTo>
                    <a:lnTo>
                      <a:pt x="0" y="292"/>
                    </a:lnTo>
                    <a:lnTo>
                      <a:pt x="0" y="301"/>
                    </a:lnTo>
                    <a:lnTo>
                      <a:pt x="0" y="309"/>
                    </a:lnTo>
                    <a:lnTo>
                      <a:pt x="9" y="319"/>
                    </a:lnTo>
                    <a:lnTo>
                      <a:pt x="0" y="325"/>
                    </a:lnTo>
                    <a:lnTo>
                      <a:pt x="9" y="327"/>
                    </a:lnTo>
                    <a:lnTo>
                      <a:pt x="18" y="333"/>
                    </a:lnTo>
                    <a:lnTo>
                      <a:pt x="26" y="339"/>
                    </a:lnTo>
                    <a:lnTo>
                      <a:pt x="33" y="347"/>
                    </a:lnTo>
                    <a:lnTo>
                      <a:pt x="36" y="357"/>
                    </a:lnTo>
                    <a:lnTo>
                      <a:pt x="45" y="363"/>
                    </a:lnTo>
                    <a:lnTo>
                      <a:pt x="52" y="371"/>
                    </a:lnTo>
                    <a:lnTo>
                      <a:pt x="55" y="380"/>
                    </a:lnTo>
                    <a:lnTo>
                      <a:pt x="58" y="389"/>
                    </a:lnTo>
                    <a:lnTo>
                      <a:pt x="63" y="398"/>
                    </a:lnTo>
                    <a:lnTo>
                      <a:pt x="72" y="412"/>
                    </a:lnTo>
                    <a:lnTo>
                      <a:pt x="75" y="419"/>
                    </a:lnTo>
                    <a:lnTo>
                      <a:pt x="82" y="427"/>
                    </a:lnTo>
                    <a:lnTo>
                      <a:pt x="85" y="433"/>
                    </a:lnTo>
                    <a:lnTo>
                      <a:pt x="91" y="442"/>
                    </a:lnTo>
                    <a:lnTo>
                      <a:pt x="94" y="449"/>
                    </a:lnTo>
                    <a:lnTo>
                      <a:pt x="99" y="460"/>
                    </a:lnTo>
                    <a:lnTo>
                      <a:pt x="99" y="471"/>
                    </a:lnTo>
                    <a:lnTo>
                      <a:pt x="108" y="478"/>
                    </a:lnTo>
                    <a:lnTo>
                      <a:pt x="115" y="487"/>
                    </a:lnTo>
                    <a:lnTo>
                      <a:pt x="121" y="492"/>
                    </a:lnTo>
                    <a:lnTo>
                      <a:pt x="135" y="498"/>
                    </a:lnTo>
                    <a:lnTo>
                      <a:pt x="145" y="501"/>
                    </a:lnTo>
                    <a:lnTo>
                      <a:pt x="154" y="509"/>
                    </a:lnTo>
                    <a:lnTo>
                      <a:pt x="170" y="513"/>
                    </a:lnTo>
                    <a:lnTo>
                      <a:pt x="175" y="516"/>
                    </a:lnTo>
                    <a:lnTo>
                      <a:pt x="184" y="522"/>
                    </a:lnTo>
                    <a:lnTo>
                      <a:pt x="194" y="527"/>
                    </a:lnTo>
                    <a:lnTo>
                      <a:pt x="200" y="533"/>
                    </a:lnTo>
                    <a:lnTo>
                      <a:pt x="208" y="539"/>
                    </a:lnTo>
                    <a:lnTo>
                      <a:pt x="217" y="546"/>
                    </a:lnTo>
                    <a:lnTo>
                      <a:pt x="217" y="554"/>
                    </a:lnTo>
                    <a:lnTo>
                      <a:pt x="221" y="565"/>
                    </a:lnTo>
                    <a:lnTo>
                      <a:pt x="221" y="578"/>
                    </a:lnTo>
                    <a:lnTo>
                      <a:pt x="221" y="587"/>
                    </a:lnTo>
                    <a:lnTo>
                      <a:pt x="221" y="598"/>
                    </a:lnTo>
                    <a:lnTo>
                      <a:pt x="221" y="605"/>
                    </a:lnTo>
                    <a:lnTo>
                      <a:pt x="221" y="616"/>
                    </a:lnTo>
                    <a:lnTo>
                      <a:pt x="221" y="625"/>
                    </a:lnTo>
                    <a:lnTo>
                      <a:pt x="214" y="636"/>
                    </a:lnTo>
                    <a:lnTo>
                      <a:pt x="214" y="643"/>
                    </a:lnTo>
                    <a:lnTo>
                      <a:pt x="214" y="654"/>
                    </a:lnTo>
                    <a:lnTo>
                      <a:pt x="211" y="663"/>
                    </a:lnTo>
                    <a:lnTo>
                      <a:pt x="214" y="672"/>
                    </a:lnTo>
                    <a:lnTo>
                      <a:pt x="214" y="681"/>
                    </a:lnTo>
                    <a:lnTo>
                      <a:pt x="208" y="689"/>
                    </a:lnTo>
                    <a:lnTo>
                      <a:pt x="211" y="701"/>
                    </a:lnTo>
                    <a:lnTo>
                      <a:pt x="206" y="713"/>
                    </a:lnTo>
                    <a:lnTo>
                      <a:pt x="206" y="724"/>
                    </a:lnTo>
                    <a:lnTo>
                      <a:pt x="200" y="732"/>
                    </a:lnTo>
                    <a:lnTo>
                      <a:pt x="200" y="740"/>
                    </a:lnTo>
                    <a:lnTo>
                      <a:pt x="194" y="754"/>
                    </a:lnTo>
                    <a:lnTo>
                      <a:pt x="197" y="760"/>
                    </a:lnTo>
                    <a:lnTo>
                      <a:pt x="200" y="772"/>
                    </a:lnTo>
                    <a:lnTo>
                      <a:pt x="194" y="778"/>
                    </a:lnTo>
                    <a:lnTo>
                      <a:pt x="191" y="789"/>
                    </a:lnTo>
                    <a:lnTo>
                      <a:pt x="194" y="799"/>
                    </a:lnTo>
                    <a:lnTo>
                      <a:pt x="194" y="810"/>
                    </a:lnTo>
                    <a:lnTo>
                      <a:pt x="194" y="816"/>
                    </a:lnTo>
                    <a:lnTo>
                      <a:pt x="197" y="824"/>
                    </a:lnTo>
                    <a:lnTo>
                      <a:pt x="191" y="837"/>
                    </a:lnTo>
                    <a:lnTo>
                      <a:pt x="194" y="848"/>
                    </a:lnTo>
                    <a:lnTo>
                      <a:pt x="187" y="857"/>
                    </a:lnTo>
                    <a:lnTo>
                      <a:pt x="184" y="867"/>
                    </a:lnTo>
                    <a:lnTo>
                      <a:pt x="181" y="878"/>
                    </a:lnTo>
                    <a:lnTo>
                      <a:pt x="175" y="889"/>
                    </a:lnTo>
                    <a:lnTo>
                      <a:pt x="172" y="899"/>
                    </a:lnTo>
                    <a:lnTo>
                      <a:pt x="170" y="910"/>
                    </a:lnTo>
                    <a:lnTo>
                      <a:pt x="164" y="913"/>
                    </a:lnTo>
                    <a:lnTo>
                      <a:pt x="164" y="926"/>
                    </a:lnTo>
                    <a:lnTo>
                      <a:pt x="154" y="926"/>
                    </a:lnTo>
                    <a:lnTo>
                      <a:pt x="151" y="937"/>
                    </a:lnTo>
                    <a:lnTo>
                      <a:pt x="157" y="948"/>
                    </a:lnTo>
                    <a:lnTo>
                      <a:pt x="157" y="955"/>
                    </a:lnTo>
                    <a:lnTo>
                      <a:pt x="157" y="967"/>
                    </a:lnTo>
                    <a:lnTo>
                      <a:pt x="161" y="978"/>
                    </a:lnTo>
                    <a:lnTo>
                      <a:pt x="151" y="988"/>
                    </a:lnTo>
                    <a:lnTo>
                      <a:pt x="151" y="1002"/>
                    </a:lnTo>
                    <a:lnTo>
                      <a:pt x="148" y="1013"/>
                    </a:lnTo>
                    <a:lnTo>
                      <a:pt x="148" y="1020"/>
                    </a:lnTo>
                    <a:lnTo>
                      <a:pt x="154" y="1029"/>
                    </a:lnTo>
                    <a:lnTo>
                      <a:pt x="164" y="1031"/>
                    </a:lnTo>
                    <a:lnTo>
                      <a:pt x="164" y="1023"/>
                    </a:lnTo>
                    <a:lnTo>
                      <a:pt x="175" y="1026"/>
                    </a:lnTo>
                    <a:lnTo>
                      <a:pt x="170" y="1034"/>
                    </a:lnTo>
                    <a:lnTo>
                      <a:pt x="175" y="1040"/>
                    </a:lnTo>
                    <a:lnTo>
                      <a:pt x="170" y="1043"/>
                    </a:lnTo>
                    <a:lnTo>
                      <a:pt x="170" y="1058"/>
                    </a:lnTo>
                    <a:lnTo>
                      <a:pt x="164" y="1069"/>
                    </a:lnTo>
                    <a:lnTo>
                      <a:pt x="170" y="1078"/>
                    </a:lnTo>
                    <a:lnTo>
                      <a:pt x="164" y="1088"/>
                    </a:lnTo>
                    <a:lnTo>
                      <a:pt x="164" y="1093"/>
                    </a:lnTo>
                    <a:lnTo>
                      <a:pt x="157" y="1099"/>
                    </a:lnTo>
                    <a:lnTo>
                      <a:pt x="157" y="1107"/>
                    </a:lnTo>
                    <a:lnTo>
                      <a:pt x="154" y="1120"/>
                    </a:lnTo>
                    <a:lnTo>
                      <a:pt x="151" y="1113"/>
                    </a:lnTo>
                    <a:lnTo>
                      <a:pt x="148" y="1107"/>
                    </a:lnTo>
                    <a:lnTo>
                      <a:pt x="154" y="1099"/>
                    </a:lnTo>
                    <a:lnTo>
                      <a:pt x="151" y="1093"/>
                    </a:lnTo>
                    <a:lnTo>
                      <a:pt x="154" y="1088"/>
                    </a:lnTo>
                    <a:lnTo>
                      <a:pt x="148" y="1081"/>
                    </a:lnTo>
                    <a:lnTo>
                      <a:pt x="138" y="1088"/>
                    </a:lnTo>
                    <a:lnTo>
                      <a:pt x="135" y="1096"/>
                    </a:lnTo>
                    <a:lnTo>
                      <a:pt x="135" y="1107"/>
                    </a:lnTo>
                    <a:lnTo>
                      <a:pt x="135" y="1113"/>
                    </a:lnTo>
                    <a:lnTo>
                      <a:pt x="131" y="1123"/>
                    </a:lnTo>
                    <a:lnTo>
                      <a:pt x="135" y="1128"/>
                    </a:lnTo>
                    <a:lnTo>
                      <a:pt x="124" y="1131"/>
                    </a:lnTo>
                    <a:lnTo>
                      <a:pt x="131" y="1137"/>
                    </a:lnTo>
                    <a:lnTo>
                      <a:pt x="115" y="1147"/>
                    </a:lnTo>
                    <a:lnTo>
                      <a:pt x="115" y="1155"/>
                    </a:lnTo>
                    <a:lnTo>
                      <a:pt x="124" y="1150"/>
                    </a:lnTo>
                    <a:lnTo>
                      <a:pt x="135" y="1152"/>
                    </a:lnTo>
                    <a:lnTo>
                      <a:pt x="145" y="1152"/>
                    </a:lnTo>
                    <a:lnTo>
                      <a:pt x="135" y="1169"/>
                    </a:lnTo>
                    <a:lnTo>
                      <a:pt x="135" y="1179"/>
                    </a:lnTo>
                    <a:lnTo>
                      <a:pt x="135" y="1193"/>
                    </a:lnTo>
                    <a:lnTo>
                      <a:pt x="127" y="1178"/>
                    </a:lnTo>
                    <a:lnTo>
                      <a:pt x="118" y="1179"/>
                    </a:lnTo>
                    <a:lnTo>
                      <a:pt x="118" y="1190"/>
                    </a:lnTo>
                    <a:lnTo>
                      <a:pt x="118" y="1202"/>
                    </a:lnTo>
                    <a:lnTo>
                      <a:pt x="115" y="1217"/>
                    </a:lnTo>
                    <a:lnTo>
                      <a:pt x="118" y="1223"/>
                    </a:lnTo>
                    <a:lnTo>
                      <a:pt x="115" y="1234"/>
                    </a:lnTo>
                    <a:lnTo>
                      <a:pt x="124" y="1237"/>
                    </a:lnTo>
                    <a:lnTo>
                      <a:pt x="118" y="1243"/>
                    </a:lnTo>
                    <a:lnTo>
                      <a:pt x="118" y="1261"/>
                    </a:lnTo>
                    <a:lnTo>
                      <a:pt x="135" y="1240"/>
                    </a:lnTo>
                    <a:lnTo>
                      <a:pt x="131" y="1250"/>
                    </a:lnTo>
                    <a:lnTo>
                      <a:pt x="135" y="1261"/>
                    </a:lnTo>
                    <a:lnTo>
                      <a:pt x="127" y="1258"/>
                    </a:lnTo>
                    <a:lnTo>
                      <a:pt x="124" y="1272"/>
                    </a:lnTo>
                    <a:lnTo>
                      <a:pt x="118" y="1282"/>
                    </a:lnTo>
                    <a:lnTo>
                      <a:pt x="135" y="1273"/>
                    </a:lnTo>
                    <a:lnTo>
                      <a:pt x="135" y="1266"/>
                    </a:lnTo>
                    <a:lnTo>
                      <a:pt x="142" y="1279"/>
                    </a:lnTo>
                    <a:lnTo>
                      <a:pt x="135" y="1290"/>
                    </a:lnTo>
                    <a:lnTo>
                      <a:pt x="124" y="1288"/>
                    </a:lnTo>
                    <a:lnTo>
                      <a:pt x="124" y="1302"/>
                    </a:lnTo>
                    <a:lnTo>
                      <a:pt x="135" y="1306"/>
                    </a:lnTo>
                    <a:lnTo>
                      <a:pt x="142" y="1299"/>
                    </a:lnTo>
                    <a:lnTo>
                      <a:pt x="145" y="1311"/>
                    </a:lnTo>
                    <a:lnTo>
                      <a:pt x="154" y="1314"/>
                    </a:lnTo>
                    <a:lnTo>
                      <a:pt x="154" y="1323"/>
                    </a:lnTo>
                    <a:lnTo>
                      <a:pt x="164" y="1328"/>
                    </a:lnTo>
                    <a:lnTo>
                      <a:pt x="175" y="1337"/>
                    </a:lnTo>
                    <a:lnTo>
                      <a:pt x="184" y="1328"/>
                    </a:lnTo>
                    <a:lnTo>
                      <a:pt x="194" y="1314"/>
                    </a:lnTo>
                    <a:lnTo>
                      <a:pt x="203" y="1317"/>
                    </a:lnTo>
                    <a:lnTo>
                      <a:pt x="197" y="1328"/>
                    </a:lnTo>
                    <a:lnTo>
                      <a:pt x="178" y="1337"/>
                    </a:lnTo>
                    <a:lnTo>
                      <a:pt x="184" y="1344"/>
                    </a:lnTo>
                    <a:lnTo>
                      <a:pt x="200" y="1350"/>
                    </a:lnTo>
                    <a:lnTo>
                      <a:pt x="206" y="1347"/>
                    </a:lnTo>
                    <a:lnTo>
                      <a:pt x="206" y="1331"/>
                    </a:lnTo>
                    <a:lnTo>
                      <a:pt x="208" y="1314"/>
                    </a:lnTo>
                    <a:lnTo>
                      <a:pt x="224" y="1309"/>
                    </a:lnTo>
                    <a:lnTo>
                      <a:pt x="233" y="1309"/>
                    </a:lnTo>
                    <a:lnTo>
                      <a:pt x="233" y="1302"/>
                    </a:lnTo>
                    <a:lnTo>
                      <a:pt x="244" y="1302"/>
                    </a:lnTo>
                    <a:lnTo>
                      <a:pt x="257" y="1306"/>
                    </a:lnTo>
                    <a:lnTo>
                      <a:pt x="247" y="1290"/>
                    </a:lnTo>
                    <a:lnTo>
                      <a:pt x="244" y="1276"/>
                    </a:lnTo>
                    <a:lnTo>
                      <a:pt x="243" y="1266"/>
                    </a:lnTo>
                    <a:lnTo>
                      <a:pt x="244" y="1252"/>
                    </a:lnTo>
                    <a:lnTo>
                      <a:pt x="254" y="1243"/>
                    </a:lnTo>
                    <a:lnTo>
                      <a:pt x="266" y="1240"/>
                    </a:lnTo>
                    <a:lnTo>
                      <a:pt x="270" y="1226"/>
                    </a:lnTo>
                    <a:lnTo>
                      <a:pt x="276" y="1212"/>
                    </a:lnTo>
                    <a:lnTo>
                      <a:pt x="284" y="1202"/>
                    </a:lnTo>
                    <a:lnTo>
                      <a:pt x="296" y="1193"/>
                    </a:lnTo>
                    <a:lnTo>
                      <a:pt x="306" y="1185"/>
                    </a:lnTo>
                    <a:lnTo>
                      <a:pt x="312" y="1172"/>
                    </a:lnTo>
                    <a:lnTo>
                      <a:pt x="309" y="1164"/>
                    </a:lnTo>
                    <a:lnTo>
                      <a:pt x="293" y="1164"/>
                    </a:lnTo>
                    <a:lnTo>
                      <a:pt x="284" y="1152"/>
                    </a:lnTo>
                    <a:lnTo>
                      <a:pt x="276" y="1145"/>
                    </a:lnTo>
                    <a:lnTo>
                      <a:pt x="276" y="1134"/>
                    </a:lnTo>
                    <a:lnTo>
                      <a:pt x="281" y="1120"/>
                    </a:lnTo>
                    <a:lnTo>
                      <a:pt x="287" y="1113"/>
                    </a:lnTo>
                    <a:lnTo>
                      <a:pt x="303" y="1107"/>
                    </a:lnTo>
                    <a:lnTo>
                      <a:pt x="312" y="1107"/>
                    </a:lnTo>
                    <a:lnTo>
                      <a:pt x="312" y="1099"/>
                    </a:lnTo>
                    <a:lnTo>
                      <a:pt x="320" y="1096"/>
                    </a:lnTo>
                    <a:lnTo>
                      <a:pt x="320" y="1082"/>
                    </a:lnTo>
                    <a:lnTo>
                      <a:pt x="317" y="1075"/>
                    </a:lnTo>
                    <a:lnTo>
                      <a:pt x="323" y="1067"/>
                    </a:lnTo>
                    <a:lnTo>
                      <a:pt x="339" y="1058"/>
                    </a:lnTo>
                    <a:lnTo>
                      <a:pt x="323" y="1055"/>
                    </a:lnTo>
                    <a:lnTo>
                      <a:pt x="333" y="1048"/>
                    </a:lnTo>
                    <a:lnTo>
                      <a:pt x="342" y="1055"/>
                    </a:lnTo>
                    <a:lnTo>
                      <a:pt x="352" y="1055"/>
                    </a:lnTo>
                    <a:lnTo>
                      <a:pt x="352" y="1051"/>
                    </a:lnTo>
                    <a:lnTo>
                      <a:pt x="349" y="1037"/>
                    </a:lnTo>
                    <a:lnTo>
                      <a:pt x="333" y="1043"/>
                    </a:lnTo>
                    <a:lnTo>
                      <a:pt x="323" y="1037"/>
                    </a:lnTo>
                    <a:lnTo>
                      <a:pt x="323" y="1023"/>
                    </a:lnTo>
                    <a:lnTo>
                      <a:pt x="320" y="1013"/>
                    </a:lnTo>
                    <a:lnTo>
                      <a:pt x="326" y="1007"/>
                    </a:lnTo>
                    <a:lnTo>
                      <a:pt x="339" y="1013"/>
                    </a:lnTo>
                    <a:lnTo>
                      <a:pt x="349" y="1016"/>
                    </a:lnTo>
                    <a:lnTo>
                      <a:pt x="363" y="1016"/>
                    </a:lnTo>
                    <a:lnTo>
                      <a:pt x="375" y="1010"/>
                    </a:lnTo>
                    <a:lnTo>
                      <a:pt x="379" y="1002"/>
                    </a:lnTo>
                    <a:lnTo>
                      <a:pt x="375" y="996"/>
                    </a:lnTo>
                    <a:lnTo>
                      <a:pt x="382" y="983"/>
                    </a:lnTo>
                    <a:lnTo>
                      <a:pt x="385" y="978"/>
                    </a:lnTo>
                    <a:lnTo>
                      <a:pt x="375" y="969"/>
                    </a:lnTo>
                    <a:lnTo>
                      <a:pt x="379" y="958"/>
                    </a:lnTo>
                    <a:lnTo>
                      <a:pt x="385" y="967"/>
                    </a:lnTo>
                    <a:lnTo>
                      <a:pt x="399" y="967"/>
                    </a:lnTo>
                    <a:lnTo>
                      <a:pt x="412" y="964"/>
                    </a:lnTo>
                    <a:lnTo>
                      <a:pt x="424" y="961"/>
                    </a:lnTo>
                    <a:lnTo>
                      <a:pt x="435" y="958"/>
                    </a:lnTo>
                    <a:lnTo>
                      <a:pt x="448" y="955"/>
                    </a:lnTo>
                    <a:lnTo>
                      <a:pt x="461" y="954"/>
                    </a:lnTo>
                    <a:lnTo>
                      <a:pt x="472" y="948"/>
                    </a:lnTo>
                    <a:lnTo>
                      <a:pt x="475" y="937"/>
                    </a:lnTo>
                    <a:lnTo>
                      <a:pt x="484" y="929"/>
                    </a:lnTo>
                    <a:lnTo>
                      <a:pt x="491" y="919"/>
                    </a:lnTo>
                    <a:lnTo>
                      <a:pt x="487" y="905"/>
                    </a:lnTo>
                    <a:lnTo>
                      <a:pt x="481" y="905"/>
                    </a:lnTo>
                    <a:lnTo>
                      <a:pt x="475" y="896"/>
                    </a:lnTo>
                    <a:lnTo>
                      <a:pt x="481" y="886"/>
                    </a:lnTo>
                    <a:lnTo>
                      <a:pt x="475" y="878"/>
                    </a:lnTo>
                    <a:lnTo>
                      <a:pt x="457" y="869"/>
                    </a:lnTo>
                    <a:lnTo>
                      <a:pt x="454" y="861"/>
                    </a:lnTo>
                    <a:lnTo>
                      <a:pt x="457" y="857"/>
                    </a:lnTo>
                    <a:lnTo>
                      <a:pt x="465" y="864"/>
                    </a:lnTo>
                    <a:lnTo>
                      <a:pt x="481" y="864"/>
                    </a:lnTo>
                    <a:lnTo>
                      <a:pt x="487" y="869"/>
                    </a:lnTo>
                    <a:lnTo>
                      <a:pt x="497" y="875"/>
                    </a:lnTo>
                    <a:lnTo>
                      <a:pt x="511" y="872"/>
                    </a:lnTo>
                    <a:lnTo>
                      <a:pt x="524" y="875"/>
                    </a:lnTo>
                    <a:lnTo>
                      <a:pt x="533" y="872"/>
                    </a:lnTo>
                    <a:lnTo>
                      <a:pt x="541" y="867"/>
                    </a:lnTo>
                    <a:lnTo>
                      <a:pt x="551" y="860"/>
                    </a:lnTo>
                    <a:lnTo>
                      <a:pt x="554" y="851"/>
                    </a:lnTo>
                    <a:lnTo>
                      <a:pt x="563" y="846"/>
                    </a:lnTo>
                    <a:lnTo>
                      <a:pt x="571" y="834"/>
                    </a:lnTo>
                    <a:lnTo>
                      <a:pt x="574" y="824"/>
                    </a:lnTo>
                    <a:lnTo>
                      <a:pt x="584" y="816"/>
                    </a:lnTo>
                    <a:lnTo>
                      <a:pt x="593" y="810"/>
                    </a:lnTo>
                    <a:lnTo>
                      <a:pt x="603" y="805"/>
                    </a:lnTo>
                    <a:lnTo>
                      <a:pt x="611" y="795"/>
                    </a:lnTo>
                    <a:lnTo>
                      <a:pt x="617" y="784"/>
                    </a:lnTo>
                    <a:lnTo>
                      <a:pt x="620" y="772"/>
                    </a:lnTo>
                    <a:lnTo>
                      <a:pt x="626" y="762"/>
                    </a:lnTo>
                    <a:lnTo>
                      <a:pt x="633" y="754"/>
                    </a:lnTo>
                    <a:lnTo>
                      <a:pt x="641" y="746"/>
                    </a:lnTo>
                    <a:lnTo>
                      <a:pt x="647" y="740"/>
                    </a:lnTo>
                    <a:lnTo>
                      <a:pt x="650" y="732"/>
                    </a:lnTo>
                    <a:lnTo>
                      <a:pt x="653" y="724"/>
                    </a:lnTo>
                    <a:lnTo>
                      <a:pt x="650" y="713"/>
                    </a:lnTo>
                    <a:lnTo>
                      <a:pt x="650" y="701"/>
                    </a:lnTo>
                    <a:lnTo>
                      <a:pt x="650" y="689"/>
                    </a:lnTo>
                    <a:lnTo>
                      <a:pt x="660" y="681"/>
                    </a:lnTo>
                    <a:lnTo>
                      <a:pt x="669" y="672"/>
                    </a:lnTo>
                    <a:lnTo>
                      <a:pt x="675" y="665"/>
                    </a:lnTo>
                    <a:lnTo>
                      <a:pt x="683" y="657"/>
                    </a:lnTo>
                    <a:lnTo>
                      <a:pt x="696" y="654"/>
                    </a:lnTo>
                    <a:lnTo>
                      <a:pt x="709" y="648"/>
                    </a:lnTo>
                    <a:lnTo>
                      <a:pt x="713" y="651"/>
                    </a:lnTo>
                    <a:lnTo>
                      <a:pt x="723" y="640"/>
                    </a:lnTo>
                    <a:lnTo>
                      <a:pt x="732" y="640"/>
                    </a:lnTo>
                    <a:lnTo>
                      <a:pt x="729" y="636"/>
                    </a:lnTo>
                    <a:lnTo>
                      <a:pt x="742" y="633"/>
                    </a:lnTo>
                    <a:lnTo>
                      <a:pt x="753" y="636"/>
                    </a:lnTo>
                    <a:lnTo>
                      <a:pt x="762" y="636"/>
                    </a:lnTo>
                    <a:lnTo>
                      <a:pt x="772" y="633"/>
                    </a:lnTo>
                    <a:lnTo>
                      <a:pt x="781" y="633"/>
                    </a:lnTo>
                    <a:lnTo>
                      <a:pt x="781" y="625"/>
                    </a:lnTo>
                    <a:lnTo>
                      <a:pt x="792" y="619"/>
                    </a:lnTo>
                    <a:lnTo>
                      <a:pt x="802" y="616"/>
                    </a:lnTo>
                    <a:lnTo>
                      <a:pt x="802" y="605"/>
                    </a:lnTo>
                    <a:lnTo>
                      <a:pt x="805" y="598"/>
                    </a:lnTo>
                    <a:lnTo>
                      <a:pt x="814" y="587"/>
                    </a:lnTo>
                    <a:lnTo>
                      <a:pt x="818" y="578"/>
                    </a:lnTo>
                    <a:lnTo>
                      <a:pt x="829" y="568"/>
                    </a:lnTo>
                    <a:lnTo>
                      <a:pt x="832" y="560"/>
                    </a:lnTo>
                    <a:lnTo>
                      <a:pt x="832" y="549"/>
                    </a:lnTo>
                    <a:lnTo>
                      <a:pt x="832" y="541"/>
                    </a:lnTo>
                    <a:lnTo>
                      <a:pt x="838" y="533"/>
                    </a:lnTo>
                    <a:lnTo>
                      <a:pt x="838" y="525"/>
                    </a:lnTo>
                    <a:lnTo>
                      <a:pt x="841" y="513"/>
                    </a:lnTo>
                    <a:lnTo>
                      <a:pt x="844" y="503"/>
                    </a:lnTo>
                    <a:lnTo>
                      <a:pt x="841" y="495"/>
                    </a:lnTo>
                    <a:lnTo>
                      <a:pt x="841" y="487"/>
                    </a:lnTo>
                    <a:lnTo>
                      <a:pt x="841" y="477"/>
                    </a:lnTo>
                    <a:lnTo>
                      <a:pt x="841" y="468"/>
                    </a:lnTo>
                    <a:lnTo>
                      <a:pt x="844" y="454"/>
                    </a:lnTo>
                    <a:lnTo>
                      <a:pt x="854" y="449"/>
                    </a:lnTo>
                    <a:lnTo>
                      <a:pt x="859" y="442"/>
                    </a:lnTo>
                    <a:lnTo>
                      <a:pt x="868" y="433"/>
                    </a:lnTo>
                    <a:lnTo>
                      <a:pt x="874" y="422"/>
                    </a:lnTo>
                    <a:lnTo>
                      <a:pt x="881" y="413"/>
                    </a:lnTo>
                    <a:lnTo>
                      <a:pt x="887" y="409"/>
                    </a:lnTo>
                    <a:lnTo>
                      <a:pt x="895" y="404"/>
                    </a:lnTo>
                    <a:lnTo>
                      <a:pt x="901" y="395"/>
                    </a:lnTo>
                    <a:lnTo>
                      <a:pt x="911" y="387"/>
                    </a:lnTo>
                    <a:lnTo>
                      <a:pt x="914" y="380"/>
                    </a:lnTo>
                    <a:lnTo>
                      <a:pt x="920" y="371"/>
                    </a:lnTo>
                    <a:lnTo>
                      <a:pt x="923" y="363"/>
                    </a:lnTo>
                    <a:lnTo>
                      <a:pt x="927" y="351"/>
                    </a:lnTo>
                    <a:lnTo>
                      <a:pt x="923" y="342"/>
                    </a:lnTo>
                    <a:lnTo>
                      <a:pt x="923" y="330"/>
                    </a:lnTo>
                    <a:lnTo>
                      <a:pt x="917" y="322"/>
                    </a:lnTo>
                    <a:lnTo>
                      <a:pt x="914" y="312"/>
                    </a:lnTo>
                    <a:lnTo>
                      <a:pt x="901" y="309"/>
                    </a:lnTo>
                    <a:lnTo>
                      <a:pt x="890" y="309"/>
                    </a:lnTo>
                    <a:lnTo>
                      <a:pt x="881" y="309"/>
                    </a:lnTo>
                    <a:lnTo>
                      <a:pt x="874" y="301"/>
                    </a:lnTo>
                    <a:lnTo>
                      <a:pt x="865" y="298"/>
                    </a:lnTo>
                    <a:lnTo>
                      <a:pt x="859" y="289"/>
                    </a:lnTo>
                    <a:lnTo>
                      <a:pt x="851" y="285"/>
                    </a:lnTo>
                    <a:lnTo>
                      <a:pt x="841" y="280"/>
                    </a:lnTo>
                    <a:lnTo>
                      <a:pt x="832" y="274"/>
                    </a:lnTo>
                    <a:lnTo>
                      <a:pt x="822" y="268"/>
                    </a:lnTo>
                    <a:lnTo>
                      <a:pt x="811" y="268"/>
                    </a:lnTo>
                    <a:lnTo>
                      <a:pt x="802" y="271"/>
                    </a:lnTo>
                    <a:lnTo>
                      <a:pt x="792" y="271"/>
                    </a:lnTo>
                    <a:lnTo>
                      <a:pt x="781" y="266"/>
                    </a:lnTo>
                    <a:lnTo>
                      <a:pt x="772" y="266"/>
                    </a:lnTo>
                    <a:lnTo>
                      <a:pt x="762" y="263"/>
                    </a:lnTo>
                    <a:lnTo>
                      <a:pt x="753" y="260"/>
                    </a:lnTo>
                    <a:lnTo>
                      <a:pt x="742" y="266"/>
                    </a:lnTo>
                    <a:lnTo>
                      <a:pt x="732" y="268"/>
                    </a:lnTo>
                    <a:lnTo>
                      <a:pt x="732" y="260"/>
                    </a:lnTo>
                    <a:lnTo>
                      <a:pt x="729" y="253"/>
                    </a:lnTo>
                    <a:lnTo>
                      <a:pt x="726" y="244"/>
                    </a:lnTo>
                    <a:lnTo>
                      <a:pt x="713" y="247"/>
                    </a:lnTo>
                    <a:lnTo>
                      <a:pt x="712" y="242"/>
                    </a:lnTo>
                    <a:lnTo>
                      <a:pt x="699" y="239"/>
                    </a:lnTo>
                    <a:lnTo>
                      <a:pt x="690" y="236"/>
                    </a:lnTo>
                    <a:lnTo>
                      <a:pt x="675" y="230"/>
                    </a:lnTo>
                    <a:lnTo>
                      <a:pt x="666" y="230"/>
                    </a:lnTo>
                    <a:lnTo>
                      <a:pt x="660" y="233"/>
                    </a:lnTo>
                    <a:lnTo>
                      <a:pt x="653" y="247"/>
                    </a:lnTo>
                    <a:lnTo>
                      <a:pt x="647" y="244"/>
                    </a:lnTo>
                    <a:lnTo>
                      <a:pt x="650" y="236"/>
                    </a:lnTo>
                    <a:lnTo>
                      <a:pt x="653" y="222"/>
                    </a:lnTo>
                    <a:lnTo>
                      <a:pt x="641" y="222"/>
                    </a:lnTo>
                    <a:lnTo>
                      <a:pt x="633" y="222"/>
                    </a:lnTo>
                    <a:lnTo>
                      <a:pt x="623" y="222"/>
                    </a:lnTo>
                    <a:lnTo>
                      <a:pt x="614" y="225"/>
                    </a:lnTo>
                    <a:lnTo>
                      <a:pt x="614" y="236"/>
                    </a:lnTo>
                    <a:lnTo>
                      <a:pt x="611" y="247"/>
                    </a:lnTo>
                    <a:lnTo>
                      <a:pt x="606" y="236"/>
                    </a:lnTo>
                    <a:lnTo>
                      <a:pt x="593" y="242"/>
                    </a:lnTo>
                    <a:lnTo>
                      <a:pt x="596" y="230"/>
                    </a:lnTo>
                    <a:lnTo>
                      <a:pt x="600" y="222"/>
                    </a:lnTo>
                    <a:lnTo>
                      <a:pt x="607" y="215"/>
                    </a:lnTo>
                    <a:lnTo>
                      <a:pt x="614" y="209"/>
                    </a:lnTo>
                    <a:lnTo>
                      <a:pt x="623" y="201"/>
                    </a:lnTo>
                    <a:lnTo>
                      <a:pt x="623" y="188"/>
                    </a:lnTo>
                    <a:lnTo>
                      <a:pt x="611" y="185"/>
                    </a:lnTo>
                    <a:lnTo>
                      <a:pt x="611" y="174"/>
                    </a:lnTo>
                    <a:lnTo>
                      <a:pt x="603" y="163"/>
                    </a:lnTo>
                    <a:lnTo>
                      <a:pt x="603" y="153"/>
                    </a:lnTo>
                    <a:lnTo>
                      <a:pt x="593" y="142"/>
                    </a:lnTo>
                    <a:lnTo>
                      <a:pt x="584" y="139"/>
                    </a:lnTo>
                    <a:lnTo>
                      <a:pt x="574" y="133"/>
                    </a:lnTo>
                    <a:lnTo>
                      <a:pt x="570" y="128"/>
                    </a:lnTo>
                    <a:lnTo>
                      <a:pt x="557" y="123"/>
                    </a:lnTo>
                    <a:lnTo>
                      <a:pt x="547" y="121"/>
                    </a:lnTo>
                    <a:lnTo>
                      <a:pt x="541" y="118"/>
                    </a:lnTo>
                    <a:lnTo>
                      <a:pt x="533" y="115"/>
                    </a:lnTo>
                    <a:lnTo>
                      <a:pt x="524" y="115"/>
                    </a:lnTo>
                    <a:lnTo>
                      <a:pt x="511" y="115"/>
                    </a:lnTo>
                    <a:lnTo>
                      <a:pt x="502" y="115"/>
                    </a:lnTo>
                    <a:lnTo>
                      <a:pt x="494" y="115"/>
                    </a:lnTo>
                    <a:lnTo>
                      <a:pt x="481" y="115"/>
                    </a:lnTo>
                    <a:lnTo>
                      <a:pt x="475" y="109"/>
                    </a:lnTo>
                    <a:lnTo>
                      <a:pt x="469" y="104"/>
                    </a:lnTo>
                    <a:lnTo>
                      <a:pt x="461" y="98"/>
                    </a:lnTo>
                    <a:lnTo>
                      <a:pt x="451" y="98"/>
                    </a:lnTo>
                    <a:lnTo>
                      <a:pt x="454" y="91"/>
                    </a:lnTo>
                    <a:lnTo>
                      <a:pt x="448" y="85"/>
                    </a:lnTo>
                    <a:lnTo>
                      <a:pt x="439" y="80"/>
                    </a:lnTo>
                    <a:lnTo>
                      <a:pt x="429" y="71"/>
                    </a:lnTo>
                    <a:lnTo>
                      <a:pt x="418" y="66"/>
                    </a:lnTo>
                    <a:lnTo>
                      <a:pt x="402" y="68"/>
                    </a:lnTo>
                    <a:lnTo>
                      <a:pt x="405" y="59"/>
                    </a:lnTo>
                    <a:lnTo>
                      <a:pt x="402" y="50"/>
                    </a:lnTo>
                    <a:lnTo>
                      <a:pt x="393" y="47"/>
                    </a:lnTo>
                    <a:lnTo>
                      <a:pt x="385" y="45"/>
                    </a:lnTo>
                    <a:lnTo>
                      <a:pt x="375" y="45"/>
                    </a:lnTo>
                    <a:lnTo>
                      <a:pt x="369" y="39"/>
                    </a:lnTo>
                    <a:lnTo>
                      <a:pt x="363" y="32"/>
                    </a:lnTo>
                    <a:lnTo>
                      <a:pt x="382" y="29"/>
                    </a:lnTo>
                    <a:lnTo>
                      <a:pt x="369" y="29"/>
                    </a:lnTo>
                    <a:lnTo>
                      <a:pt x="353" y="29"/>
                    </a:lnTo>
                    <a:lnTo>
                      <a:pt x="345" y="29"/>
                    </a:lnTo>
                    <a:lnTo>
                      <a:pt x="333" y="36"/>
                    </a:lnTo>
                    <a:lnTo>
                      <a:pt x="323" y="39"/>
                    </a:lnTo>
                    <a:lnTo>
                      <a:pt x="312" y="39"/>
                    </a:lnTo>
                    <a:lnTo>
                      <a:pt x="306" y="33"/>
                    </a:lnTo>
                    <a:lnTo>
                      <a:pt x="303" y="32"/>
                    </a:lnTo>
                    <a:lnTo>
                      <a:pt x="293" y="32"/>
                    </a:lnTo>
                    <a:lnTo>
                      <a:pt x="284" y="32"/>
                    </a:lnTo>
                    <a:lnTo>
                      <a:pt x="273" y="32"/>
                    </a:lnTo>
                    <a:lnTo>
                      <a:pt x="260" y="33"/>
                    </a:lnTo>
                    <a:lnTo>
                      <a:pt x="257" y="26"/>
                    </a:lnTo>
                    <a:lnTo>
                      <a:pt x="254" y="21"/>
                    </a:lnTo>
                    <a:lnTo>
                      <a:pt x="247" y="15"/>
                    </a:lnTo>
                    <a:lnTo>
                      <a:pt x="236" y="12"/>
                    </a:lnTo>
                    <a:lnTo>
                      <a:pt x="230" y="12"/>
                    </a:lnTo>
                    <a:lnTo>
                      <a:pt x="227" y="1"/>
                    </a:lnTo>
                    <a:lnTo>
                      <a:pt x="217" y="7"/>
                    </a:lnTo>
                    <a:lnTo>
                      <a:pt x="221" y="12"/>
                    </a:lnTo>
                    <a:lnTo>
                      <a:pt x="211" y="18"/>
                    </a:lnTo>
                    <a:lnTo>
                      <a:pt x="206" y="21"/>
                    </a:lnTo>
                    <a:lnTo>
                      <a:pt x="197" y="26"/>
                    </a:lnTo>
                    <a:lnTo>
                      <a:pt x="197" y="33"/>
                    </a:lnTo>
                    <a:lnTo>
                      <a:pt x="203" y="45"/>
                    </a:lnTo>
                    <a:lnTo>
                      <a:pt x="203" y="56"/>
                    </a:lnTo>
                    <a:lnTo>
                      <a:pt x="191" y="59"/>
                    </a:lnTo>
                    <a:lnTo>
                      <a:pt x="191" y="53"/>
                    </a:lnTo>
                    <a:lnTo>
                      <a:pt x="184" y="45"/>
                    </a:lnTo>
                    <a:lnTo>
                      <a:pt x="191" y="36"/>
                    </a:lnTo>
                    <a:lnTo>
                      <a:pt x="194" y="32"/>
                    </a:lnTo>
                    <a:lnTo>
                      <a:pt x="191" y="23"/>
                    </a:lnTo>
                    <a:lnTo>
                      <a:pt x="184" y="12"/>
                    </a:lnTo>
                    <a:lnTo>
                      <a:pt x="197" y="12"/>
                    </a:lnTo>
                    <a:lnTo>
                      <a:pt x="200" y="4"/>
                    </a:lnTo>
                    <a:lnTo>
                      <a:pt x="197" y="0"/>
                    </a:lnTo>
                    <a:lnTo>
                      <a:pt x="191" y="0"/>
                    </a:lnTo>
                    <a:lnTo>
                      <a:pt x="184" y="1"/>
                    </a:lnTo>
                    <a:lnTo>
                      <a:pt x="178" y="7"/>
                    </a:lnTo>
                    <a:lnTo>
                      <a:pt x="172" y="12"/>
                    </a:lnTo>
                    <a:lnTo>
                      <a:pt x="164" y="15"/>
                    </a:lnTo>
                    <a:lnTo>
                      <a:pt x="154" y="21"/>
                    </a:lnTo>
                    <a:lnTo>
                      <a:pt x="142" y="18"/>
                    </a:lnTo>
                    <a:lnTo>
                      <a:pt x="135" y="26"/>
                    </a:lnTo>
                    <a:lnTo>
                      <a:pt x="127" y="23"/>
                    </a:lnTo>
                    <a:lnTo>
                      <a:pt x="121" y="26"/>
                    </a:lnTo>
                    <a:lnTo>
                      <a:pt x="115" y="32"/>
                    </a:lnTo>
                    <a:lnTo>
                      <a:pt x="115" y="42"/>
                    </a:lnTo>
                    <a:lnTo>
                      <a:pt x="115" y="50"/>
                    </a:lnTo>
                    <a:lnTo>
                      <a:pt x="105" y="53"/>
                    </a:lnTo>
                    <a:lnTo>
                      <a:pt x="99" y="59"/>
                    </a:lnTo>
                    <a:lnTo>
                      <a:pt x="91" y="66"/>
                    </a:lnTo>
                    <a:lnTo>
                      <a:pt x="91" y="80"/>
                    </a:lnTo>
                    <a:lnTo>
                      <a:pt x="75" y="101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2080800" y="4811040"/>
                <a:ext cx="38160" cy="57240"/>
              </a:xfrm>
              <a:custGeom>
                <a:avLst/>
                <a:gdLst/>
                <a:ahLst/>
                <a:rect l="l" t="t" r="r" b="b"/>
                <a:pathLst>
                  <a:path w="26" h="40">
                    <a:moveTo>
                      <a:pt x="10" y="0"/>
                    </a:moveTo>
                    <a:lnTo>
                      <a:pt x="7" y="11"/>
                    </a:lnTo>
                    <a:lnTo>
                      <a:pt x="7" y="21"/>
                    </a:lnTo>
                    <a:lnTo>
                      <a:pt x="0" y="36"/>
                    </a:lnTo>
                    <a:lnTo>
                      <a:pt x="14" y="39"/>
                    </a:lnTo>
                    <a:lnTo>
                      <a:pt x="21" y="27"/>
                    </a:lnTo>
                    <a:lnTo>
                      <a:pt x="17" y="21"/>
                    </a:lnTo>
                    <a:lnTo>
                      <a:pt x="25" y="11"/>
                    </a:lnTo>
                    <a:lnTo>
                      <a:pt x="25" y="2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" name=""/>
              <p:cNvSpPr/>
              <p:nvPr/>
            </p:nvSpPr>
            <p:spPr>
              <a:xfrm>
                <a:off x="2073600" y="5212440"/>
                <a:ext cx="272520" cy="132480"/>
              </a:xfrm>
              <a:custGeom>
                <a:avLst/>
                <a:gdLst/>
                <a:ahLst/>
                <a:rect l="l" t="t" r="r" b="b"/>
                <a:pathLst>
                  <a:path w="190" h="93">
                    <a:moveTo>
                      <a:pt x="116" y="0"/>
                    </a:moveTo>
                    <a:lnTo>
                      <a:pt x="111" y="2"/>
                    </a:lnTo>
                    <a:lnTo>
                      <a:pt x="102" y="0"/>
                    </a:lnTo>
                    <a:lnTo>
                      <a:pt x="99" y="5"/>
                    </a:lnTo>
                    <a:lnTo>
                      <a:pt x="89" y="5"/>
                    </a:lnTo>
                    <a:lnTo>
                      <a:pt x="83" y="22"/>
                    </a:lnTo>
                    <a:lnTo>
                      <a:pt x="89" y="26"/>
                    </a:lnTo>
                    <a:lnTo>
                      <a:pt x="105" y="22"/>
                    </a:lnTo>
                    <a:lnTo>
                      <a:pt x="105" y="26"/>
                    </a:lnTo>
                    <a:lnTo>
                      <a:pt x="89" y="35"/>
                    </a:lnTo>
                    <a:lnTo>
                      <a:pt x="92" y="49"/>
                    </a:lnTo>
                    <a:lnTo>
                      <a:pt x="86" y="46"/>
                    </a:lnTo>
                    <a:lnTo>
                      <a:pt x="83" y="32"/>
                    </a:lnTo>
                    <a:lnTo>
                      <a:pt x="75" y="46"/>
                    </a:lnTo>
                    <a:lnTo>
                      <a:pt x="66" y="41"/>
                    </a:lnTo>
                    <a:lnTo>
                      <a:pt x="50" y="38"/>
                    </a:lnTo>
                    <a:lnTo>
                      <a:pt x="44" y="29"/>
                    </a:lnTo>
                    <a:lnTo>
                      <a:pt x="26" y="19"/>
                    </a:lnTo>
                    <a:lnTo>
                      <a:pt x="14" y="11"/>
                    </a:lnTo>
                    <a:lnTo>
                      <a:pt x="0" y="2"/>
                    </a:lnTo>
                    <a:lnTo>
                      <a:pt x="4" y="11"/>
                    </a:lnTo>
                    <a:lnTo>
                      <a:pt x="14" y="19"/>
                    </a:lnTo>
                    <a:lnTo>
                      <a:pt x="23" y="22"/>
                    </a:lnTo>
                    <a:lnTo>
                      <a:pt x="17" y="29"/>
                    </a:lnTo>
                    <a:lnTo>
                      <a:pt x="26" y="38"/>
                    </a:lnTo>
                    <a:lnTo>
                      <a:pt x="26" y="43"/>
                    </a:lnTo>
                    <a:lnTo>
                      <a:pt x="40" y="43"/>
                    </a:lnTo>
                    <a:lnTo>
                      <a:pt x="44" y="55"/>
                    </a:lnTo>
                    <a:lnTo>
                      <a:pt x="53" y="55"/>
                    </a:lnTo>
                    <a:lnTo>
                      <a:pt x="53" y="62"/>
                    </a:lnTo>
                    <a:lnTo>
                      <a:pt x="69" y="73"/>
                    </a:lnTo>
                    <a:lnTo>
                      <a:pt x="83" y="79"/>
                    </a:lnTo>
                    <a:lnTo>
                      <a:pt x="92" y="73"/>
                    </a:lnTo>
                    <a:lnTo>
                      <a:pt x="96" y="84"/>
                    </a:lnTo>
                    <a:lnTo>
                      <a:pt x="105" y="87"/>
                    </a:lnTo>
                    <a:lnTo>
                      <a:pt x="119" y="84"/>
                    </a:lnTo>
                    <a:lnTo>
                      <a:pt x="132" y="92"/>
                    </a:lnTo>
                    <a:lnTo>
                      <a:pt x="129" y="82"/>
                    </a:lnTo>
                    <a:lnTo>
                      <a:pt x="148" y="82"/>
                    </a:lnTo>
                    <a:lnTo>
                      <a:pt x="162" y="73"/>
                    </a:lnTo>
                    <a:lnTo>
                      <a:pt x="181" y="73"/>
                    </a:lnTo>
                    <a:lnTo>
                      <a:pt x="185" y="70"/>
                    </a:lnTo>
                    <a:lnTo>
                      <a:pt x="189" y="62"/>
                    </a:lnTo>
                    <a:lnTo>
                      <a:pt x="174" y="62"/>
                    </a:lnTo>
                    <a:lnTo>
                      <a:pt x="165" y="58"/>
                    </a:lnTo>
                    <a:lnTo>
                      <a:pt x="159" y="49"/>
                    </a:lnTo>
                    <a:lnTo>
                      <a:pt x="144" y="41"/>
                    </a:lnTo>
                    <a:lnTo>
                      <a:pt x="132" y="32"/>
                    </a:lnTo>
                    <a:lnTo>
                      <a:pt x="129" y="22"/>
                    </a:lnTo>
                    <a:lnTo>
                      <a:pt x="129" y="11"/>
                    </a:lnTo>
                    <a:lnTo>
                      <a:pt x="116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" name=""/>
              <p:cNvSpPr/>
              <p:nvPr/>
            </p:nvSpPr>
            <p:spPr>
              <a:xfrm>
                <a:off x="2445840" y="3373560"/>
                <a:ext cx="38160" cy="32400"/>
              </a:xfrm>
              <a:custGeom>
                <a:avLst/>
                <a:gdLst/>
                <a:ahLst/>
                <a:rect l="l" t="t" r="r" b="b"/>
                <a:pathLst>
                  <a:path w="27" h="23">
                    <a:moveTo>
                      <a:pt x="0" y="22"/>
                    </a:moveTo>
                    <a:lnTo>
                      <a:pt x="20" y="22"/>
                    </a:lnTo>
                    <a:lnTo>
                      <a:pt x="26" y="14"/>
                    </a:lnTo>
                    <a:lnTo>
                      <a:pt x="26" y="0"/>
                    </a:lnTo>
                    <a:lnTo>
                      <a:pt x="2" y="4"/>
                    </a:lnTo>
                    <a:lnTo>
                      <a:pt x="8" y="8"/>
                    </a:lnTo>
                    <a:lnTo>
                      <a:pt x="8" y="18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0" bIns="-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" name=""/>
              <p:cNvSpPr/>
              <p:nvPr/>
            </p:nvSpPr>
            <p:spPr>
              <a:xfrm>
                <a:off x="2234880" y="3335760"/>
                <a:ext cx="41040" cy="33480"/>
              </a:xfrm>
              <a:custGeom>
                <a:avLst/>
                <a:gdLst/>
                <a:ahLst/>
                <a:rect l="l" t="t" r="r" b="b"/>
                <a:pathLst>
                  <a:path w="28" h="23">
                    <a:moveTo>
                      <a:pt x="0" y="0"/>
                    </a:moveTo>
                    <a:lnTo>
                      <a:pt x="0" y="22"/>
                    </a:lnTo>
                    <a:lnTo>
                      <a:pt x="27" y="22"/>
                    </a:lnTo>
                    <a:lnTo>
                      <a:pt x="0" y="2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" name=""/>
              <p:cNvSpPr/>
              <p:nvPr/>
            </p:nvSpPr>
            <p:spPr>
              <a:xfrm>
                <a:off x="1971000" y="3171240"/>
                <a:ext cx="61200" cy="32400"/>
              </a:xfrm>
              <a:custGeom>
                <a:avLst/>
                <a:gdLst/>
                <a:ahLst/>
                <a:rect l="l" t="t" r="r" b="b"/>
                <a:pathLst>
                  <a:path w="43" h="23">
                    <a:moveTo>
                      <a:pt x="0" y="8"/>
                    </a:moveTo>
                    <a:lnTo>
                      <a:pt x="4" y="8"/>
                    </a:lnTo>
                    <a:lnTo>
                      <a:pt x="14" y="22"/>
                    </a:lnTo>
                    <a:lnTo>
                      <a:pt x="21" y="22"/>
                    </a:lnTo>
                    <a:lnTo>
                      <a:pt x="27" y="17"/>
                    </a:lnTo>
                    <a:lnTo>
                      <a:pt x="37" y="22"/>
                    </a:lnTo>
                    <a:lnTo>
                      <a:pt x="42" y="22"/>
                    </a:lnTo>
                    <a:lnTo>
                      <a:pt x="40" y="8"/>
                    </a:lnTo>
                    <a:lnTo>
                      <a:pt x="30" y="8"/>
                    </a:lnTo>
                    <a:lnTo>
                      <a:pt x="21" y="4"/>
                    </a:lnTo>
                    <a:lnTo>
                      <a:pt x="11" y="0"/>
                    </a:lnTo>
                    <a:lnTo>
                      <a:pt x="3" y="8"/>
                    </a:lnTo>
                    <a:lnTo>
                      <a:pt x="0" y="8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0" bIns="-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>
                <a:off x="1834560" y="3078720"/>
                <a:ext cx="36720" cy="34920"/>
              </a:xfrm>
              <a:custGeom>
                <a:avLst/>
                <a:gdLst/>
                <a:ahLst/>
                <a:rect l="l" t="t" r="r" b="b"/>
                <a:pathLst>
                  <a:path w="26" h="24">
                    <a:moveTo>
                      <a:pt x="0" y="5"/>
                    </a:moveTo>
                    <a:lnTo>
                      <a:pt x="6" y="17"/>
                    </a:lnTo>
                    <a:lnTo>
                      <a:pt x="0" y="23"/>
                    </a:lnTo>
                    <a:lnTo>
                      <a:pt x="12" y="23"/>
                    </a:lnTo>
                    <a:lnTo>
                      <a:pt x="25" y="17"/>
                    </a:lnTo>
                    <a:lnTo>
                      <a:pt x="18" y="5"/>
                    </a:lnTo>
                    <a:lnTo>
                      <a:pt x="12" y="0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" name=""/>
              <p:cNvSpPr/>
              <p:nvPr/>
            </p:nvSpPr>
            <p:spPr>
              <a:xfrm>
                <a:off x="1787400" y="3047400"/>
                <a:ext cx="303480" cy="89640"/>
              </a:xfrm>
              <a:custGeom>
                <a:avLst/>
                <a:gdLst/>
                <a:ahLst/>
                <a:rect l="l" t="t" r="r" b="b"/>
                <a:pathLst>
                  <a:path w="212" h="63">
                    <a:moveTo>
                      <a:pt x="0" y="23"/>
                    </a:moveTo>
                    <a:lnTo>
                      <a:pt x="12" y="23"/>
                    </a:lnTo>
                    <a:lnTo>
                      <a:pt x="15" y="18"/>
                    </a:lnTo>
                    <a:lnTo>
                      <a:pt x="26" y="18"/>
                    </a:lnTo>
                    <a:lnTo>
                      <a:pt x="33" y="12"/>
                    </a:lnTo>
                    <a:lnTo>
                      <a:pt x="39" y="8"/>
                    </a:lnTo>
                    <a:lnTo>
                      <a:pt x="51" y="9"/>
                    </a:lnTo>
                    <a:lnTo>
                      <a:pt x="62" y="9"/>
                    </a:lnTo>
                    <a:lnTo>
                      <a:pt x="55" y="15"/>
                    </a:lnTo>
                    <a:lnTo>
                      <a:pt x="59" y="18"/>
                    </a:lnTo>
                    <a:lnTo>
                      <a:pt x="69" y="21"/>
                    </a:lnTo>
                    <a:lnTo>
                      <a:pt x="85" y="21"/>
                    </a:lnTo>
                    <a:lnTo>
                      <a:pt x="91" y="26"/>
                    </a:lnTo>
                    <a:lnTo>
                      <a:pt x="99" y="26"/>
                    </a:lnTo>
                    <a:lnTo>
                      <a:pt x="108" y="32"/>
                    </a:lnTo>
                    <a:lnTo>
                      <a:pt x="121" y="29"/>
                    </a:lnTo>
                    <a:lnTo>
                      <a:pt x="124" y="32"/>
                    </a:lnTo>
                    <a:lnTo>
                      <a:pt x="124" y="40"/>
                    </a:lnTo>
                    <a:lnTo>
                      <a:pt x="132" y="45"/>
                    </a:lnTo>
                    <a:lnTo>
                      <a:pt x="148" y="45"/>
                    </a:lnTo>
                    <a:lnTo>
                      <a:pt x="154" y="50"/>
                    </a:lnTo>
                    <a:lnTo>
                      <a:pt x="144" y="56"/>
                    </a:lnTo>
                    <a:lnTo>
                      <a:pt x="141" y="62"/>
                    </a:lnTo>
                    <a:lnTo>
                      <a:pt x="154" y="62"/>
                    </a:lnTo>
                    <a:lnTo>
                      <a:pt x="163" y="59"/>
                    </a:lnTo>
                    <a:lnTo>
                      <a:pt x="174" y="59"/>
                    </a:lnTo>
                    <a:lnTo>
                      <a:pt x="184" y="62"/>
                    </a:lnTo>
                    <a:lnTo>
                      <a:pt x="193" y="62"/>
                    </a:lnTo>
                    <a:lnTo>
                      <a:pt x="199" y="59"/>
                    </a:lnTo>
                    <a:lnTo>
                      <a:pt x="211" y="56"/>
                    </a:lnTo>
                    <a:lnTo>
                      <a:pt x="207" y="53"/>
                    </a:lnTo>
                    <a:lnTo>
                      <a:pt x="204" y="53"/>
                    </a:lnTo>
                    <a:lnTo>
                      <a:pt x="196" y="47"/>
                    </a:lnTo>
                    <a:lnTo>
                      <a:pt x="187" y="45"/>
                    </a:lnTo>
                    <a:lnTo>
                      <a:pt x="181" y="47"/>
                    </a:lnTo>
                    <a:lnTo>
                      <a:pt x="184" y="40"/>
                    </a:lnTo>
                    <a:lnTo>
                      <a:pt x="174" y="40"/>
                    </a:lnTo>
                    <a:lnTo>
                      <a:pt x="163" y="38"/>
                    </a:lnTo>
                    <a:lnTo>
                      <a:pt x="154" y="32"/>
                    </a:lnTo>
                    <a:lnTo>
                      <a:pt x="144" y="26"/>
                    </a:lnTo>
                    <a:lnTo>
                      <a:pt x="138" y="23"/>
                    </a:lnTo>
                    <a:lnTo>
                      <a:pt x="127" y="18"/>
                    </a:lnTo>
                    <a:lnTo>
                      <a:pt x="118" y="15"/>
                    </a:lnTo>
                    <a:lnTo>
                      <a:pt x="108" y="15"/>
                    </a:lnTo>
                    <a:lnTo>
                      <a:pt x="102" y="8"/>
                    </a:lnTo>
                    <a:lnTo>
                      <a:pt x="94" y="5"/>
                    </a:lnTo>
                    <a:lnTo>
                      <a:pt x="85" y="2"/>
                    </a:lnTo>
                    <a:lnTo>
                      <a:pt x="75" y="2"/>
                    </a:lnTo>
                    <a:lnTo>
                      <a:pt x="62" y="0"/>
                    </a:lnTo>
                    <a:lnTo>
                      <a:pt x="55" y="0"/>
                    </a:lnTo>
                    <a:lnTo>
                      <a:pt x="45" y="2"/>
                    </a:lnTo>
                    <a:lnTo>
                      <a:pt x="33" y="5"/>
                    </a:lnTo>
                    <a:lnTo>
                      <a:pt x="25" y="5"/>
                    </a:lnTo>
                    <a:lnTo>
                      <a:pt x="15" y="9"/>
                    </a:lnTo>
                    <a:lnTo>
                      <a:pt x="9" y="15"/>
                    </a:lnTo>
                    <a:lnTo>
                      <a:pt x="9" y="21"/>
                    </a:lnTo>
                    <a:lnTo>
                      <a:pt x="0" y="2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" name=""/>
              <p:cNvSpPr/>
              <p:nvPr/>
            </p:nvSpPr>
            <p:spPr>
              <a:xfrm>
                <a:off x="2083680" y="3132360"/>
                <a:ext cx="175680" cy="67680"/>
              </a:xfrm>
              <a:custGeom>
                <a:avLst/>
                <a:gdLst/>
                <a:ahLst/>
                <a:rect l="l" t="t" r="r" b="b"/>
                <a:pathLst>
                  <a:path w="122" h="47">
                    <a:moveTo>
                      <a:pt x="0" y="33"/>
                    </a:moveTo>
                    <a:lnTo>
                      <a:pt x="12" y="38"/>
                    </a:lnTo>
                    <a:lnTo>
                      <a:pt x="15" y="33"/>
                    </a:lnTo>
                    <a:lnTo>
                      <a:pt x="28" y="33"/>
                    </a:lnTo>
                    <a:lnTo>
                      <a:pt x="34" y="35"/>
                    </a:lnTo>
                    <a:lnTo>
                      <a:pt x="42" y="33"/>
                    </a:lnTo>
                    <a:lnTo>
                      <a:pt x="51" y="35"/>
                    </a:lnTo>
                    <a:lnTo>
                      <a:pt x="61" y="46"/>
                    </a:lnTo>
                    <a:lnTo>
                      <a:pt x="67" y="38"/>
                    </a:lnTo>
                    <a:lnTo>
                      <a:pt x="67" y="33"/>
                    </a:lnTo>
                    <a:lnTo>
                      <a:pt x="75" y="30"/>
                    </a:lnTo>
                    <a:lnTo>
                      <a:pt x="75" y="33"/>
                    </a:lnTo>
                    <a:lnTo>
                      <a:pt x="84" y="33"/>
                    </a:lnTo>
                    <a:lnTo>
                      <a:pt x="97" y="30"/>
                    </a:lnTo>
                    <a:lnTo>
                      <a:pt x="108" y="30"/>
                    </a:lnTo>
                    <a:lnTo>
                      <a:pt x="114" y="35"/>
                    </a:lnTo>
                    <a:lnTo>
                      <a:pt x="121" y="27"/>
                    </a:lnTo>
                    <a:lnTo>
                      <a:pt x="111" y="21"/>
                    </a:lnTo>
                    <a:lnTo>
                      <a:pt x="97" y="15"/>
                    </a:lnTo>
                    <a:lnTo>
                      <a:pt x="106" y="12"/>
                    </a:lnTo>
                    <a:lnTo>
                      <a:pt x="94" y="12"/>
                    </a:lnTo>
                    <a:lnTo>
                      <a:pt x="91" y="5"/>
                    </a:lnTo>
                    <a:lnTo>
                      <a:pt x="78" y="5"/>
                    </a:lnTo>
                    <a:lnTo>
                      <a:pt x="70" y="2"/>
                    </a:lnTo>
                    <a:lnTo>
                      <a:pt x="55" y="2"/>
                    </a:lnTo>
                    <a:lnTo>
                      <a:pt x="48" y="5"/>
                    </a:lnTo>
                    <a:lnTo>
                      <a:pt x="36" y="0"/>
                    </a:lnTo>
                    <a:lnTo>
                      <a:pt x="28" y="0"/>
                    </a:lnTo>
                    <a:lnTo>
                      <a:pt x="18" y="5"/>
                    </a:lnTo>
                    <a:lnTo>
                      <a:pt x="28" y="5"/>
                    </a:lnTo>
                    <a:lnTo>
                      <a:pt x="34" y="12"/>
                    </a:lnTo>
                    <a:lnTo>
                      <a:pt x="34" y="18"/>
                    </a:lnTo>
                    <a:lnTo>
                      <a:pt x="42" y="27"/>
                    </a:lnTo>
                    <a:lnTo>
                      <a:pt x="34" y="33"/>
                    </a:lnTo>
                    <a:lnTo>
                      <a:pt x="25" y="33"/>
                    </a:lnTo>
                    <a:lnTo>
                      <a:pt x="15" y="27"/>
                    </a:lnTo>
                    <a:lnTo>
                      <a:pt x="6" y="27"/>
                    </a:lnTo>
                    <a:lnTo>
                      <a:pt x="0" y="3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880" bIns="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2290680" y="3171240"/>
                <a:ext cx="49680" cy="32400"/>
              </a:xfrm>
              <a:custGeom>
                <a:avLst/>
                <a:gdLst/>
                <a:ahLst/>
                <a:rect l="l" t="t" r="r" b="b"/>
                <a:pathLst>
                  <a:path w="34" h="23">
                    <a:moveTo>
                      <a:pt x="0" y="22"/>
                    </a:moveTo>
                    <a:lnTo>
                      <a:pt x="9" y="22"/>
                    </a:lnTo>
                    <a:lnTo>
                      <a:pt x="16" y="22"/>
                    </a:lnTo>
                    <a:lnTo>
                      <a:pt x="26" y="22"/>
                    </a:lnTo>
                    <a:lnTo>
                      <a:pt x="33" y="11"/>
                    </a:lnTo>
                    <a:lnTo>
                      <a:pt x="26" y="0"/>
                    </a:lnTo>
                    <a:lnTo>
                      <a:pt x="13" y="0"/>
                    </a:lnTo>
                    <a:lnTo>
                      <a:pt x="0" y="0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0" bIns="-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2445840" y="3230280"/>
                <a:ext cx="38160" cy="30960"/>
              </a:xfrm>
              <a:custGeom>
                <a:avLst/>
                <a:gdLst/>
                <a:ahLst/>
                <a:rect l="l" t="t" r="r" b="b"/>
                <a:pathLst>
                  <a:path w="27" h="22">
                    <a:moveTo>
                      <a:pt x="0" y="7"/>
                    </a:moveTo>
                    <a:lnTo>
                      <a:pt x="5" y="21"/>
                    </a:lnTo>
                    <a:lnTo>
                      <a:pt x="15" y="7"/>
                    </a:lnTo>
                    <a:lnTo>
                      <a:pt x="26" y="7"/>
                    </a:lnTo>
                    <a:lnTo>
                      <a:pt x="15" y="0"/>
                    </a:lnTo>
                    <a:lnTo>
                      <a:pt x="15" y="7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840" bIns="-15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" name=""/>
              <p:cNvSpPr/>
              <p:nvPr/>
            </p:nvSpPr>
            <p:spPr>
              <a:xfrm>
                <a:off x="2462400" y="3267720"/>
                <a:ext cx="36360" cy="34920"/>
              </a:xfrm>
              <a:custGeom>
                <a:avLst/>
                <a:gdLst/>
                <a:ahLst/>
                <a:rect l="l" t="t" r="r" b="b"/>
                <a:pathLst>
                  <a:path w="26" h="24">
                    <a:moveTo>
                      <a:pt x="0" y="0"/>
                    </a:moveTo>
                    <a:lnTo>
                      <a:pt x="0" y="23"/>
                    </a:lnTo>
                    <a:lnTo>
                      <a:pt x="25" y="23"/>
                    </a:lnTo>
                    <a:lnTo>
                      <a:pt x="0" y="23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" name=""/>
              <p:cNvSpPr/>
              <p:nvPr/>
            </p:nvSpPr>
            <p:spPr>
              <a:xfrm>
                <a:off x="1972440" y="2989080"/>
                <a:ext cx="38160" cy="44280"/>
              </a:xfrm>
              <a:custGeom>
                <a:avLst/>
                <a:gdLst/>
                <a:ahLst/>
                <a:rect l="l" t="t" r="r" b="b"/>
                <a:pathLst>
                  <a:path w="27" h="31">
                    <a:moveTo>
                      <a:pt x="4" y="0"/>
                    </a:moveTo>
                    <a:lnTo>
                      <a:pt x="7" y="8"/>
                    </a:lnTo>
                    <a:lnTo>
                      <a:pt x="0" y="11"/>
                    </a:lnTo>
                    <a:lnTo>
                      <a:pt x="11" y="18"/>
                    </a:lnTo>
                    <a:lnTo>
                      <a:pt x="21" y="30"/>
                    </a:lnTo>
                    <a:lnTo>
                      <a:pt x="26" y="24"/>
                    </a:lnTo>
                    <a:lnTo>
                      <a:pt x="16" y="17"/>
                    </a:lnTo>
                    <a:lnTo>
                      <a:pt x="16" y="11"/>
                    </a:lnTo>
                    <a:lnTo>
                      <a:pt x="7" y="0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" name=""/>
              <p:cNvSpPr/>
              <p:nvPr/>
            </p:nvSpPr>
            <p:spPr>
              <a:xfrm>
                <a:off x="2104560" y="3101040"/>
                <a:ext cx="37800" cy="32400"/>
              </a:xfrm>
              <a:custGeom>
                <a:avLst/>
                <a:gdLst/>
                <a:ahLst/>
                <a:rect l="l" t="t" r="r" b="b"/>
                <a:pathLst>
                  <a:path w="27" h="23">
                    <a:moveTo>
                      <a:pt x="0" y="22"/>
                    </a:moveTo>
                    <a:lnTo>
                      <a:pt x="26" y="22"/>
                    </a:lnTo>
                    <a:lnTo>
                      <a:pt x="26" y="0"/>
                    </a:lnTo>
                    <a:lnTo>
                      <a:pt x="26" y="17"/>
                    </a:lnTo>
                    <a:lnTo>
                      <a:pt x="6" y="8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0" bIns="-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" name=""/>
              <p:cNvSpPr/>
              <p:nvPr/>
            </p:nvSpPr>
            <p:spPr>
              <a:xfrm>
                <a:off x="1953360" y="2948400"/>
                <a:ext cx="37800" cy="32400"/>
              </a:xfrm>
              <a:custGeom>
                <a:avLst/>
                <a:gdLst/>
                <a:ahLst/>
                <a:rect l="l" t="t" r="r" b="b"/>
                <a:pathLst>
                  <a:path w="26" h="23">
                    <a:moveTo>
                      <a:pt x="0" y="0"/>
                    </a:moveTo>
                    <a:lnTo>
                      <a:pt x="6" y="22"/>
                    </a:lnTo>
                    <a:lnTo>
                      <a:pt x="16" y="0"/>
                    </a:lnTo>
                    <a:lnTo>
                      <a:pt x="21" y="0"/>
                    </a:lnTo>
                    <a:lnTo>
                      <a:pt x="25" y="22"/>
                    </a:lnTo>
                    <a:lnTo>
                      <a:pt x="21" y="0"/>
                    </a:lnTo>
                    <a:lnTo>
                      <a:pt x="16" y="0"/>
                    </a:lnTo>
                    <a:lnTo>
                      <a:pt x="6" y="2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0" bIns="-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>
                <a:off x="1992960" y="2944800"/>
                <a:ext cx="37800" cy="32400"/>
              </a:xfrm>
              <a:custGeom>
                <a:avLst/>
                <a:gdLst/>
                <a:ahLst/>
                <a:rect l="l" t="t" r="r" b="b"/>
                <a:pathLst>
                  <a:path w="27" h="23">
                    <a:moveTo>
                      <a:pt x="13" y="22"/>
                    </a:moveTo>
                    <a:lnTo>
                      <a:pt x="26" y="11"/>
                    </a:lnTo>
                    <a:lnTo>
                      <a:pt x="0" y="0"/>
                    </a:lnTo>
                    <a:lnTo>
                      <a:pt x="26" y="11"/>
                    </a:lnTo>
                    <a:lnTo>
                      <a:pt x="13" y="22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0" bIns="-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" name=""/>
              <p:cNvSpPr/>
              <p:nvPr/>
            </p:nvSpPr>
            <p:spPr>
              <a:xfrm>
                <a:off x="2018160" y="2981160"/>
                <a:ext cx="37800" cy="34920"/>
              </a:xfrm>
              <a:custGeom>
                <a:avLst/>
                <a:gdLst/>
                <a:ahLst/>
                <a:rect l="l" t="t" r="r" b="b"/>
                <a:pathLst>
                  <a:path w="26" h="24">
                    <a:moveTo>
                      <a:pt x="25" y="23"/>
                    </a:moveTo>
                    <a:lnTo>
                      <a:pt x="25" y="11"/>
                    </a:lnTo>
                    <a:lnTo>
                      <a:pt x="0" y="0"/>
                    </a:lnTo>
                    <a:lnTo>
                      <a:pt x="25" y="11"/>
                    </a:lnTo>
                    <a:lnTo>
                      <a:pt x="25" y="2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2058840" y="3031920"/>
                <a:ext cx="36360" cy="33840"/>
              </a:xfrm>
              <a:custGeom>
                <a:avLst/>
                <a:gdLst/>
                <a:ahLst/>
                <a:rect l="l" t="t" r="r" b="b"/>
                <a:pathLst>
                  <a:path w="26" h="24">
                    <a:moveTo>
                      <a:pt x="0" y="0"/>
                    </a:moveTo>
                    <a:lnTo>
                      <a:pt x="0" y="7"/>
                    </a:lnTo>
                    <a:lnTo>
                      <a:pt x="12" y="7"/>
                    </a:lnTo>
                    <a:lnTo>
                      <a:pt x="12" y="15"/>
                    </a:lnTo>
                    <a:lnTo>
                      <a:pt x="12" y="23"/>
                    </a:lnTo>
                    <a:lnTo>
                      <a:pt x="25" y="23"/>
                    </a:lnTo>
                    <a:lnTo>
                      <a:pt x="12" y="23"/>
                    </a:lnTo>
                    <a:lnTo>
                      <a:pt x="12" y="15"/>
                    </a:lnTo>
                    <a:lnTo>
                      <a:pt x="12" y="7"/>
                    </a:lnTo>
                    <a:lnTo>
                      <a:pt x="0" y="7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960" bIns="-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2080800" y="3056760"/>
                <a:ext cx="38160" cy="33840"/>
              </a:xfrm>
              <a:custGeom>
                <a:avLst/>
                <a:gdLst/>
                <a:ahLst/>
                <a:rect l="l" t="t" r="r" b="b"/>
                <a:pathLst>
                  <a:path w="26" h="24">
                    <a:moveTo>
                      <a:pt x="6" y="23"/>
                    </a:moveTo>
                    <a:lnTo>
                      <a:pt x="25" y="9"/>
                    </a:lnTo>
                    <a:lnTo>
                      <a:pt x="0" y="0"/>
                    </a:lnTo>
                    <a:lnTo>
                      <a:pt x="25" y="9"/>
                    </a:lnTo>
                    <a:lnTo>
                      <a:pt x="6" y="2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960" bIns="-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" name=""/>
              <p:cNvSpPr/>
              <p:nvPr/>
            </p:nvSpPr>
            <p:spPr>
              <a:xfrm>
                <a:off x="2123280" y="3065760"/>
                <a:ext cx="4320" cy="360"/>
              </a:xfrm>
              <a:prstGeom prst="line">
                <a:avLst/>
              </a:pr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46440" bIns="-46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2138040" y="3082680"/>
                <a:ext cx="36360" cy="32400"/>
              </a:xfrm>
              <a:custGeom>
                <a:avLst/>
                <a:gdLst/>
                <a:ahLst/>
                <a:rect l="l" t="t" r="r" b="b"/>
                <a:pathLst>
                  <a:path w="26" h="22">
                    <a:moveTo>
                      <a:pt x="25" y="21"/>
                    </a:moveTo>
                    <a:lnTo>
                      <a:pt x="8" y="0"/>
                    </a:lnTo>
                    <a:lnTo>
                      <a:pt x="0" y="21"/>
                    </a:lnTo>
                    <a:lnTo>
                      <a:pt x="8" y="0"/>
                    </a:lnTo>
                    <a:lnTo>
                      <a:pt x="25" y="21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0" bIns="-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1869840" y="3009600"/>
                <a:ext cx="38160" cy="1440"/>
              </a:xfrm>
              <a:custGeom>
                <a:avLst/>
                <a:gdLst/>
                <a:ahLst/>
                <a:rect l="l" t="t" r="r" b="b"/>
                <a:pathLst>
                  <a:path w="26" h="1">
                    <a:moveTo>
                      <a:pt x="0" y="0"/>
                    </a:moveTo>
                    <a:lnTo>
                      <a:pt x="8" y="0"/>
                    </a:lnTo>
                    <a:lnTo>
                      <a:pt x="25" y="0"/>
                    </a:lnTo>
                    <a:lnTo>
                      <a:pt x="8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2038320" y="2685240"/>
                <a:ext cx="38160" cy="33840"/>
              </a:xfrm>
              <a:custGeom>
                <a:avLst/>
                <a:gdLst/>
                <a:ahLst/>
                <a:rect l="l" t="t" r="r" b="b"/>
                <a:pathLst>
                  <a:path w="27" h="23">
                    <a:moveTo>
                      <a:pt x="0" y="22"/>
                    </a:moveTo>
                    <a:lnTo>
                      <a:pt x="19" y="15"/>
                    </a:lnTo>
                    <a:lnTo>
                      <a:pt x="26" y="0"/>
                    </a:lnTo>
                    <a:lnTo>
                      <a:pt x="19" y="15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960" bIns="-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2095560" y="2501280"/>
                <a:ext cx="56880" cy="35280"/>
              </a:xfrm>
              <a:custGeom>
                <a:avLst/>
                <a:gdLst/>
                <a:ahLst/>
                <a:rect l="l" t="t" r="r" b="b"/>
                <a:pathLst>
                  <a:path w="40" h="24">
                    <a:moveTo>
                      <a:pt x="0" y="23"/>
                    </a:moveTo>
                    <a:lnTo>
                      <a:pt x="12" y="18"/>
                    </a:lnTo>
                    <a:lnTo>
                      <a:pt x="26" y="14"/>
                    </a:lnTo>
                    <a:lnTo>
                      <a:pt x="39" y="8"/>
                    </a:lnTo>
                    <a:lnTo>
                      <a:pt x="32" y="0"/>
                    </a:lnTo>
                    <a:lnTo>
                      <a:pt x="24" y="8"/>
                    </a:lnTo>
                    <a:lnTo>
                      <a:pt x="12" y="10"/>
                    </a:lnTo>
                    <a:lnTo>
                      <a:pt x="0" y="10"/>
                    </a:lnTo>
                    <a:lnTo>
                      <a:pt x="0" y="2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520" bIns="-11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2369880" y="2188800"/>
                <a:ext cx="78840" cy="34920"/>
              </a:xfrm>
              <a:custGeom>
                <a:avLst/>
                <a:gdLst/>
                <a:ahLst/>
                <a:rect l="l" t="t" r="r" b="b"/>
                <a:pathLst>
                  <a:path w="55" h="24">
                    <a:moveTo>
                      <a:pt x="0" y="0"/>
                    </a:moveTo>
                    <a:lnTo>
                      <a:pt x="12" y="7"/>
                    </a:lnTo>
                    <a:lnTo>
                      <a:pt x="17" y="13"/>
                    </a:lnTo>
                    <a:lnTo>
                      <a:pt x="30" y="19"/>
                    </a:lnTo>
                    <a:lnTo>
                      <a:pt x="42" y="23"/>
                    </a:lnTo>
                    <a:lnTo>
                      <a:pt x="54" y="23"/>
                    </a:lnTo>
                    <a:lnTo>
                      <a:pt x="49" y="10"/>
                    </a:lnTo>
                    <a:lnTo>
                      <a:pt x="39" y="7"/>
                    </a:lnTo>
                    <a:lnTo>
                      <a:pt x="27" y="1"/>
                    </a:lnTo>
                    <a:lnTo>
                      <a:pt x="12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2374200" y="2300760"/>
                <a:ext cx="68760" cy="40320"/>
              </a:xfrm>
              <a:custGeom>
                <a:avLst/>
                <a:gdLst/>
                <a:ahLst/>
                <a:rect l="l" t="t" r="r" b="b"/>
                <a:pathLst>
                  <a:path w="48" h="28">
                    <a:moveTo>
                      <a:pt x="0" y="5"/>
                    </a:moveTo>
                    <a:lnTo>
                      <a:pt x="6" y="14"/>
                    </a:lnTo>
                    <a:lnTo>
                      <a:pt x="17" y="19"/>
                    </a:lnTo>
                    <a:lnTo>
                      <a:pt x="37" y="27"/>
                    </a:lnTo>
                    <a:lnTo>
                      <a:pt x="37" y="19"/>
                    </a:lnTo>
                    <a:lnTo>
                      <a:pt x="47" y="11"/>
                    </a:lnTo>
                    <a:lnTo>
                      <a:pt x="30" y="14"/>
                    </a:lnTo>
                    <a:lnTo>
                      <a:pt x="17" y="14"/>
                    </a:lnTo>
                    <a:lnTo>
                      <a:pt x="6" y="8"/>
                    </a:lnTo>
                    <a:lnTo>
                      <a:pt x="6" y="0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480" bIns="-6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1822680" y="1594440"/>
                <a:ext cx="52560" cy="34920"/>
              </a:xfrm>
              <a:custGeom>
                <a:avLst/>
                <a:gdLst/>
                <a:ahLst/>
                <a:rect l="l" t="t" r="r" b="b"/>
                <a:pathLst>
                  <a:path w="37" h="24">
                    <a:moveTo>
                      <a:pt x="0" y="23"/>
                    </a:moveTo>
                    <a:lnTo>
                      <a:pt x="17" y="19"/>
                    </a:lnTo>
                    <a:lnTo>
                      <a:pt x="36" y="3"/>
                    </a:lnTo>
                    <a:lnTo>
                      <a:pt x="36" y="0"/>
                    </a:lnTo>
                    <a:lnTo>
                      <a:pt x="20" y="0"/>
                    </a:lnTo>
                    <a:lnTo>
                      <a:pt x="4" y="4"/>
                    </a:lnTo>
                    <a:lnTo>
                      <a:pt x="0" y="2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1916640" y="1615320"/>
                <a:ext cx="36720" cy="47880"/>
              </a:xfrm>
              <a:custGeom>
                <a:avLst/>
                <a:gdLst/>
                <a:ahLst/>
                <a:rect l="l" t="t" r="r" b="b"/>
                <a:pathLst>
                  <a:path w="26" h="34">
                    <a:moveTo>
                      <a:pt x="4" y="0"/>
                    </a:moveTo>
                    <a:lnTo>
                      <a:pt x="0" y="24"/>
                    </a:lnTo>
                    <a:lnTo>
                      <a:pt x="11" y="33"/>
                    </a:lnTo>
                    <a:lnTo>
                      <a:pt x="25" y="20"/>
                    </a:lnTo>
                    <a:lnTo>
                      <a:pt x="25" y="0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1921320" y="1905840"/>
                <a:ext cx="46800" cy="49320"/>
              </a:xfrm>
              <a:custGeom>
                <a:avLst/>
                <a:gdLst/>
                <a:ahLst/>
                <a:rect l="l" t="t" r="r" b="b"/>
                <a:pathLst>
                  <a:path w="33" h="34">
                    <a:moveTo>
                      <a:pt x="2" y="12"/>
                    </a:moveTo>
                    <a:lnTo>
                      <a:pt x="17" y="10"/>
                    </a:lnTo>
                    <a:lnTo>
                      <a:pt x="0" y="26"/>
                    </a:lnTo>
                    <a:lnTo>
                      <a:pt x="17" y="26"/>
                    </a:lnTo>
                    <a:lnTo>
                      <a:pt x="27" y="15"/>
                    </a:lnTo>
                    <a:lnTo>
                      <a:pt x="27" y="33"/>
                    </a:lnTo>
                    <a:lnTo>
                      <a:pt x="32" y="10"/>
                    </a:lnTo>
                    <a:lnTo>
                      <a:pt x="27" y="0"/>
                    </a:lnTo>
                    <a:lnTo>
                      <a:pt x="2" y="12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" bIns="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1866600" y="2055600"/>
                <a:ext cx="43920" cy="39240"/>
              </a:xfrm>
              <a:custGeom>
                <a:avLst/>
                <a:gdLst/>
                <a:ahLst/>
                <a:rect l="l" t="t" r="r" b="b"/>
                <a:pathLst>
                  <a:path w="31" h="27">
                    <a:moveTo>
                      <a:pt x="0" y="7"/>
                    </a:moveTo>
                    <a:lnTo>
                      <a:pt x="14" y="16"/>
                    </a:lnTo>
                    <a:lnTo>
                      <a:pt x="30" y="26"/>
                    </a:lnTo>
                    <a:lnTo>
                      <a:pt x="26" y="2"/>
                    </a:lnTo>
                    <a:lnTo>
                      <a:pt x="14" y="0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560" bIns="-7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2513520" y="2118240"/>
                <a:ext cx="196200" cy="191160"/>
              </a:xfrm>
              <a:custGeom>
                <a:avLst/>
                <a:gdLst/>
                <a:ahLst/>
                <a:rect l="l" t="t" r="r" b="b"/>
                <a:pathLst>
                  <a:path w="137" h="133">
                    <a:moveTo>
                      <a:pt x="0" y="99"/>
                    </a:moveTo>
                    <a:lnTo>
                      <a:pt x="3" y="113"/>
                    </a:lnTo>
                    <a:lnTo>
                      <a:pt x="19" y="108"/>
                    </a:lnTo>
                    <a:lnTo>
                      <a:pt x="36" y="110"/>
                    </a:lnTo>
                    <a:lnTo>
                      <a:pt x="52" y="110"/>
                    </a:lnTo>
                    <a:lnTo>
                      <a:pt x="67" y="110"/>
                    </a:lnTo>
                    <a:lnTo>
                      <a:pt x="80" y="113"/>
                    </a:lnTo>
                    <a:lnTo>
                      <a:pt x="80" y="120"/>
                    </a:lnTo>
                    <a:lnTo>
                      <a:pt x="70" y="126"/>
                    </a:lnTo>
                    <a:lnTo>
                      <a:pt x="83" y="129"/>
                    </a:lnTo>
                    <a:lnTo>
                      <a:pt x="92" y="115"/>
                    </a:lnTo>
                    <a:lnTo>
                      <a:pt x="99" y="113"/>
                    </a:lnTo>
                    <a:lnTo>
                      <a:pt x="110" y="115"/>
                    </a:lnTo>
                    <a:lnTo>
                      <a:pt x="104" y="129"/>
                    </a:lnTo>
                    <a:lnTo>
                      <a:pt x="113" y="120"/>
                    </a:lnTo>
                    <a:lnTo>
                      <a:pt x="113" y="132"/>
                    </a:lnTo>
                    <a:lnTo>
                      <a:pt x="126" y="132"/>
                    </a:lnTo>
                    <a:lnTo>
                      <a:pt x="132" y="120"/>
                    </a:lnTo>
                    <a:lnTo>
                      <a:pt x="136" y="108"/>
                    </a:lnTo>
                    <a:lnTo>
                      <a:pt x="123" y="110"/>
                    </a:lnTo>
                    <a:lnTo>
                      <a:pt x="129" y="96"/>
                    </a:lnTo>
                    <a:lnTo>
                      <a:pt x="123" y="96"/>
                    </a:lnTo>
                    <a:lnTo>
                      <a:pt x="113" y="110"/>
                    </a:lnTo>
                    <a:lnTo>
                      <a:pt x="110" y="105"/>
                    </a:lnTo>
                    <a:lnTo>
                      <a:pt x="113" y="96"/>
                    </a:lnTo>
                    <a:lnTo>
                      <a:pt x="129" y="82"/>
                    </a:lnTo>
                    <a:lnTo>
                      <a:pt x="113" y="85"/>
                    </a:lnTo>
                    <a:lnTo>
                      <a:pt x="107" y="75"/>
                    </a:lnTo>
                    <a:lnTo>
                      <a:pt x="120" y="64"/>
                    </a:lnTo>
                    <a:lnTo>
                      <a:pt x="107" y="58"/>
                    </a:lnTo>
                    <a:lnTo>
                      <a:pt x="96" y="58"/>
                    </a:lnTo>
                    <a:lnTo>
                      <a:pt x="83" y="61"/>
                    </a:lnTo>
                    <a:lnTo>
                      <a:pt x="70" y="53"/>
                    </a:lnTo>
                    <a:lnTo>
                      <a:pt x="76" y="46"/>
                    </a:lnTo>
                    <a:lnTo>
                      <a:pt x="67" y="43"/>
                    </a:lnTo>
                    <a:lnTo>
                      <a:pt x="52" y="50"/>
                    </a:lnTo>
                    <a:lnTo>
                      <a:pt x="59" y="37"/>
                    </a:lnTo>
                    <a:lnTo>
                      <a:pt x="64" y="29"/>
                    </a:lnTo>
                    <a:lnTo>
                      <a:pt x="73" y="14"/>
                    </a:lnTo>
                    <a:lnTo>
                      <a:pt x="76" y="0"/>
                    </a:lnTo>
                    <a:lnTo>
                      <a:pt x="67" y="0"/>
                    </a:lnTo>
                    <a:lnTo>
                      <a:pt x="56" y="8"/>
                    </a:lnTo>
                    <a:lnTo>
                      <a:pt x="49" y="16"/>
                    </a:lnTo>
                    <a:lnTo>
                      <a:pt x="43" y="29"/>
                    </a:lnTo>
                    <a:lnTo>
                      <a:pt x="33" y="43"/>
                    </a:lnTo>
                    <a:lnTo>
                      <a:pt x="30" y="56"/>
                    </a:lnTo>
                    <a:lnTo>
                      <a:pt x="19" y="73"/>
                    </a:lnTo>
                    <a:lnTo>
                      <a:pt x="12" y="82"/>
                    </a:lnTo>
                    <a:lnTo>
                      <a:pt x="19" y="85"/>
                    </a:lnTo>
                    <a:lnTo>
                      <a:pt x="9" y="94"/>
                    </a:lnTo>
                    <a:lnTo>
                      <a:pt x="0" y="99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1721520" y="1400040"/>
                <a:ext cx="199440" cy="173160"/>
              </a:xfrm>
              <a:custGeom>
                <a:avLst/>
                <a:gdLst/>
                <a:ahLst/>
                <a:rect l="l" t="t" r="r" b="b"/>
                <a:pathLst>
                  <a:path w="139" h="121">
                    <a:moveTo>
                      <a:pt x="0" y="99"/>
                    </a:moveTo>
                    <a:lnTo>
                      <a:pt x="26" y="99"/>
                    </a:lnTo>
                    <a:lnTo>
                      <a:pt x="26" y="120"/>
                    </a:lnTo>
                    <a:lnTo>
                      <a:pt x="47" y="114"/>
                    </a:lnTo>
                    <a:lnTo>
                      <a:pt x="59" y="99"/>
                    </a:lnTo>
                    <a:lnTo>
                      <a:pt x="72" y="85"/>
                    </a:lnTo>
                    <a:lnTo>
                      <a:pt x="86" y="85"/>
                    </a:lnTo>
                    <a:lnTo>
                      <a:pt x="101" y="96"/>
                    </a:lnTo>
                    <a:lnTo>
                      <a:pt x="116" y="108"/>
                    </a:lnTo>
                    <a:lnTo>
                      <a:pt x="138" y="93"/>
                    </a:lnTo>
                    <a:lnTo>
                      <a:pt x="116" y="82"/>
                    </a:lnTo>
                    <a:lnTo>
                      <a:pt x="106" y="66"/>
                    </a:lnTo>
                    <a:lnTo>
                      <a:pt x="92" y="53"/>
                    </a:lnTo>
                    <a:lnTo>
                      <a:pt x="69" y="40"/>
                    </a:lnTo>
                    <a:lnTo>
                      <a:pt x="50" y="20"/>
                    </a:lnTo>
                    <a:lnTo>
                      <a:pt x="43" y="0"/>
                    </a:lnTo>
                    <a:lnTo>
                      <a:pt x="23" y="18"/>
                    </a:lnTo>
                    <a:lnTo>
                      <a:pt x="17" y="34"/>
                    </a:lnTo>
                    <a:lnTo>
                      <a:pt x="14" y="58"/>
                    </a:lnTo>
                    <a:lnTo>
                      <a:pt x="20" y="82"/>
                    </a:lnTo>
                    <a:lnTo>
                      <a:pt x="0" y="99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2003400" y="1254240"/>
                <a:ext cx="68760" cy="74160"/>
              </a:xfrm>
              <a:custGeom>
                <a:avLst/>
                <a:gdLst/>
                <a:ahLst/>
                <a:rect l="l" t="t" r="r" b="b"/>
                <a:pathLst>
                  <a:path w="49" h="51">
                    <a:moveTo>
                      <a:pt x="0" y="26"/>
                    </a:moveTo>
                    <a:lnTo>
                      <a:pt x="9" y="50"/>
                    </a:lnTo>
                    <a:lnTo>
                      <a:pt x="32" y="48"/>
                    </a:lnTo>
                    <a:lnTo>
                      <a:pt x="44" y="34"/>
                    </a:lnTo>
                    <a:lnTo>
                      <a:pt x="48" y="16"/>
                    </a:lnTo>
                    <a:lnTo>
                      <a:pt x="38" y="0"/>
                    </a:lnTo>
                    <a:lnTo>
                      <a:pt x="15" y="0"/>
                    </a:lnTo>
                    <a:lnTo>
                      <a:pt x="0" y="26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1638360" y="996120"/>
                <a:ext cx="817920" cy="647640"/>
              </a:xfrm>
              <a:custGeom>
                <a:avLst/>
                <a:gdLst/>
                <a:ahLst/>
                <a:rect l="l" t="t" r="r" b="b"/>
                <a:pathLst>
                  <a:path w="570" h="451">
                    <a:moveTo>
                      <a:pt x="0" y="0"/>
                    </a:moveTo>
                    <a:lnTo>
                      <a:pt x="18" y="21"/>
                    </a:lnTo>
                    <a:lnTo>
                      <a:pt x="33" y="50"/>
                    </a:lnTo>
                    <a:lnTo>
                      <a:pt x="52" y="71"/>
                    </a:lnTo>
                    <a:lnTo>
                      <a:pt x="82" y="88"/>
                    </a:lnTo>
                    <a:lnTo>
                      <a:pt x="112" y="88"/>
                    </a:lnTo>
                    <a:lnTo>
                      <a:pt x="151" y="99"/>
                    </a:lnTo>
                    <a:lnTo>
                      <a:pt x="172" y="94"/>
                    </a:lnTo>
                    <a:lnTo>
                      <a:pt x="199" y="115"/>
                    </a:lnTo>
                    <a:lnTo>
                      <a:pt x="218" y="106"/>
                    </a:lnTo>
                    <a:lnTo>
                      <a:pt x="235" y="80"/>
                    </a:lnTo>
                    <a:lnTo>
                      <a:pt x="248" y="102"/>
                    </a:lnTo>
                    <a:lnTo>
                      <a:pt x="281" y="126"/>
                    </a:lnTo>
                    <a:lnTo>
                      <a:pt x="271" y="158"/>
                    </a:lnTo>
                    <a:lnTo>
                      <a:pt x="297" y="144"/>
                    </a:lnTo>
                    <a:lnTo>
                      <a:pt x="311" y="168"/>
                    </a:lnTo>
                    <a:lnTo>
                      <a:pt x="336" y="185"/>
                    </a:lnTo>
                    <a:lnTo>
                      <a:pt x="344" y="206"/>
                    </a:lnTo>
                    <a:lnTo>
                      <a:pt x="350" y="229"/>
                    </a:lnTo>
                    <a:lnTo>
                      <a:pt x="336" y="241"/>
                    </a:lnTo>
                    <a:lnTo>
                      <a:pt x="320" y="261"/>
                    </a:lnTo>
                    <a:lnTo>
                      <a:pt x="306" y="274"/>
                    </a:lnTo>
                    <a:lnTo>
                      <a:pt x="324" y="298"/>
                    </a:lnTo>
                    <a:lnTo>
                      <a:pt x="303" y="312"/>
                    </a:lnTo>
                    <a:lnTo>
                      <a:pt x="278" y="312"/>
                    </a:lnTo>
                    <a:lnTo>
                      <a:pt x="248" y="303"/>
                    </a:lnTo>
                    <a:lnTo>
                      <a:pt x="244" y="320"/>
                    </a:lnTo>
                    <a:lnTo>
                      <a:pt x="233" y="323"/>
                    </a:lnTo>
                    <a:lnTo>
                      <a:pt x="227" y="338"/>
                    </a:lnTo>
                    <a:lnTo>
                      <a:pt x="235" y="355"/>
                    </a:lnTo>
                    <a:lnTo>
                      <a:pt x="267" y="355"/>
                    </a:lnTo>
                    <a:lnTo>
                      <a:pt x="281" y="347"/>
                    </a:lnTo>
                    <a:lnTo>
                      <a:pt x="303" y="350"/>
                    </a:lnTo>
                    <a:lnTo>
                      <a:pt x="324" y="360"/>
                    </a:lnTo>
                    <a:lnTo>
                      <a:pt x="342" y="365"/>
                    </a:lnTo>
                    <a:lnTo>
                      <a:pt x="357" y="376"/>
                    </a:lnTo>
                    <a:lnTo>
                      <a:pt x="357" y="392"/>
                    </a:lnTo>
                    <a:lnTo>
                      <a:pt x="376" y="406"/>
                    </a:lnTo>
                    <a:lnTo>
                      <a:pt x="390" y="412"/>
                    </a:lnTo>
                    <a:lnTo>
                      <a:pt x="409" y="420"/>
                    </a:lnTo>
                    <a:lnTo>
                      <a:pt x="417" y="430"/>
                    </a:lnTo>
                    <a:lnTo>
                      <a:pt x="436" y="438"/>
                    </a:lnTo>
                    <a:lnTo>
                      <a:pt x="453" y="444"/>
                    </a:lnTo>
                    <a:lnTo>
                      <a:pt x="475" y="450"/>
                    </a:lnTo>
                    <a:lnTo>
                      <a:pt x="475" y="430"/>
                    </a:lnTo>
                    <a:lnTo>
                      <a:pt x="456" y="420"/>
                    </a:lnTo>
                    <a:lnTo>
                      <a:pt x="442" y="403"/>
                    </a:lnTo>
                    <a:lnTo>
                      <a:pt x="426" y="389"/>
                    </a:lnTo>
                    <a:lnTo>
                      <a:pt x="417" y="374"/>
                    </a:lnTo>
                    <a:lnTo>
                      <a:pt x="442" y="385"/>
                    </a:lnTo>
                    <a:lnTo>
                      <a:pt x="459" y="395"/>
                    </a:lnTo>
                    <a:lnTo>
                      <a:pt x="482" y="409"/>
                    </a:lnTo>
                    <a:lnTo>
                      <a:pt x="505" y="409"/>
                    </a:lnTo>
                    <a:lnTo>
                      <a:pt x="512" y="385"/>
                    </a:lnTo>
                    <a:lnTo>
                      <a:pt x="496" y="365"/>
                    </a:lnTo>
                    <a:lnTo>
                      <a:pt x="493" y="347"/>
                    </a:lnTo>
                    <a:lnTo>
                      <a:pt x="482" y="333"/>
                    </a:lnTo>
                    <a:lnTo>
                      <a:pt x="459" y="315"/>
                    </a:lnTo>
                    <a:lnTo>
                      <a:pt x="448" y="292"/>
                    </a:lnTo>
                    <a:lnTo>
                      <a:pt x="453" y="262"/>
                    </a:lnTo>
                    <a:lnTo>
                      <a:pt x="488" y="288"/>
                    </a:lnTo>
                    <a:lnTo>
                      <a:pt x="496" y="312"/>
                    </a:lnTo>
                    <a:lnTo>
                      <a:pt x="521" y="324"/>
                    </a:lnTo>
                    <a:lnTo>
                      <a:pt x="526" y="303"/>
                    </a:lnTo>
                    <a:lnTo>
                      <a:pt x="548" y="298"/>
                    </a:lnTo>
                    <a:lnTo>
                      <a:pt x="554" y="279"/>
                    </a:lnTo>
                    <a:lnTo>
                      <a:pt x="569" y="255"/>
                    </a:lnTo>
                    <a:lnTo>
                      <a:pt x="554" y="239"/>
                    </a:lnTo>
                    <a:lnTo>
                      <a:pt x="532" y="223"/>
                    </a:lnTo>
                    <a:lnTo>
                      <a:pt x="512" y="206"/>
                    </a:lnTo>
                    <a:lnTo>
                      <a:pt x="493" y="188"/>
                    </a:lnTo>
                    <a:lnTo>
                      <a:pt x="463" y="188"/>
                    </a:lnTo>
                    <a:lnTo>
                      <a:pt x="436" y="168"/>
                    </a:lnTo>
                    <a:lnTo>
                      <a:pt x="436" y="144"/>
                    </a:lnTo>
                    <a:lnTo>
                      <a:pt x="463" y="136"/>
                    </a:lnTo>
                    <a:lnTo>
                      <a:pt x="439" y="115"/>
                    </a:lnTo>
                    <a:lnTo>
                      <a:pt x="448" y="94"/>
                    </a:lnTo>
                    <a:lnTo>
                      <a:pt x="429" y="67"/>
                    </a:lnTo>
                    <a:lnTo>
                      <a:pt x="403" y="50"/>
                    </a:lnTo>
                    <a:lnTo>
                      <a:pt x="373" y="18"/>
                    </a:lnTo>
                    <a:lnTo>
                      <a:pt x="347" y="5"/>
                    </a:lnTo>
                    <a:lnTo>
                      <a:pt x="317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816840" y="997560"/>
                <a:ext cx="522000" cy="236880"/>
              </a:xfrm>
              <a:custGeom>
                <a:avLst/>
                <a:gdLst/>
                <a:ahLst/>
                <a:rect l="l" t="t" r="r" b="b"/>
                <a:pathLst>
                  <a:path w="364" h="165">
                    <a:moveTo>
                      <a:pt x="0" y="0"/>
                    </a:moveTo>
                    <a:lnTo>
                      <a:pt x="20" y="21"/>
                    </a:lnTo>
                    <a:lnTo>
                      <a:pt x="15" y="37"/>
                    </a:lnTo>
                    <a:lnTo>
                      <a:pt x="33" y="53"/>
                    </a:lnTo>
                    <a:lnTo>
                      <a:pt x="66" y="58"/>
                    </a:lnTo>
                    <a:lnTo>
                      <a:pt x="96" y="56"/>
                    </a:lnTo>
                    <a:lnTo>
                      <a:pt x="121" y="71"/>
                    </a:lnTo>
                    <a:lnTo>
                      <a:pt x="96" y="85"/>
                    </a:lnTo>
                    <a:lnTo>
                      <a:pt x="66" y="85"/>
                    </a:lnTo>
                    <a:lnTo>
                      <a:pt x="42" y="88"/>
                    </a:lnTo>
                    <a:lnTo>
                      <a:pt x="48" y="117"/>
                    </a:lnTo>
                    <a:lnTo>
                      <a:pt x="72" y="131"/>
                    </a:lnTo>
                    <a:lnTo>
                      <a:pt x="99" y="131"/>
                    </a:lnTo>
                    <a:lnTo>
                      <a:pt x="115" y="164"/>
                    </a:lnTo>
                    <a:lnTo>
                      <a:pt x="142" y="161"/>
                    </a:lnTo>
                    <a:lnTo>
                      <a:pt x="175" y="155"/>
                    </a:lnTo>
                    <a:lnTo>
                      <a:pt x="205" y="144"/>
                    </a:lnTo>
                    <a:lnTo>
                      <a:pt x="232" y="135"/>
                    </a:lnTo>
                    <a:lnTo>
                      <a:pt x="254" y="117"/>
                    </a:lnTo>
                    <a:lnTo>
                      <a:pt x="271" y="135"/>
                    </a:lnTo>
                    <a:lnTo>
                      <a:pt x="299" y="149"/>
                    </a:lnTo>
                    <a:lnTo>
                      <a:pt x="323" y="144"/>
                    </a:lnTo>
                    <a:lnTo>
                      <a:pt x="344" y="128"/>
                    </a:lnTo>
                    <a:lnTo>
                      <a:pt x="336" y="109"/>
                    </a:lnTo>
                    <a:lnTo>
                      <a:pt x="356" y="106"/>
                    </a:lnTo>
                    <a:lnTo>
                      <a:pt x="363" y="82"/>
                    </a:lnTo>
                    <a:lnTo>
                      <a:pt x="326" y="71"/>
                    </a:lnTo>
                    <a:lnTo>
                      <a:pt x="299" y="58"/>
                    </a:lnTo>
                    <a:lnTo>
                      <a:pt x="280" y="37"/>
                    </a:lnTo>
                    <a:lnTo>
                      <a:pt x="285" y="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407880" y="2010240"/>
                <a:ext cx="62640" cy="93960"/>
              </a:xfrm>
              <a:custGeom>
                <a:avLst/>
                <a:gdLst/>
                <a:ahLst/>
                <a:rect l="l" t="t" r="r" b="b"/>
                <a:pathLst>
                  <a:path w="44" h="66">
                    <a:moveTo>
                      <a:pt x="0" y="0"/>
                    </a:moveTo>
                    <a:lnTo>
                      <a:pt x="3" y="19"/>
                    </a:lnTo>
                    <a:lnTo>
                      <a:pt x="11" y="25"/>
                    </a:lnTo>
                    <a:lnTo>
                      <a:pt x="17" y="40"/>
                    </a:lnTo>
                    <a:lnTo>
                      <a:pt x="27" y="52"/>
                    </a:lnTo>
                    <a:lnTo>
                      <a:pt x="43" y="65"/>
                    </a:lnTo>
                    <a:lnTo>
                      <a:pt x="36" y="49"/>
                    </a:lnTo>
                    <a:lnTo>
                      <a:pt x="27" y="43"/>
                    </a:lnTo>
                    <a:lnTo>
                      <a:pt x="30" y="32"/>
                    </a:lnTo>
                    <a:lnTo>
                      <a:pt x="20" y="19"/>
                    </a:lnTo>
                    <a:lnTo>
                      <a:pt x="30" y="2"/>
                    </a:lnTo>
                    <a:lnTo>
                      <a:pt x="14" y="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543960" y="2150640"/>
                <a:ext cx="152280" cy="96480"/>
              </a:xfrm>
              <a:custGeom>
                <a:avLst/>
                <a:gdLst/>
                <a:ahLst/>
                <a:rect l="l" t="t" r="r" b="b"/>
                <a:pathLst>
                  <a:path w="106" h="68">
                    <a:moveTo>
                      <a:pt x="0" y="5"/>
                    </a:moveTo>
                    <a:lnTo>
                      <a:pt x="12" y="19"/>
                    </a:lnTo>
                    <a:lnTo>
                      <a:pt x="26" y="25"/>
                    </a:lnTo>
                    <a:lnTo>
                      <a:pt x="39" y="32"/>
                    </a:lnTo>
                    <a:lnTo>
                      <a:pt x="36" y="37"/>
                    </a:lnTo>
                    <a:lnTo>
                      <a:pt x="48" y="43"/>
                    </a:lnTo>
                    <a:lnTo>
                      <a:pt x="57" y="51"/>
                    </a:lnTo>
                    <a:lnTo>
                      <a:pt x="68" y="51"/>
                    </a:lnTo>
                    <a:lnTo>
                      <a:pt x="68" y="57"/>
                    </a:lnTo>
                    <a:lnTo>
                      <a:pt x="81" y="64"/>
                    </a:lnTo>
                    <a:lnTo>
                      <a:pt x="94" y="67"/>
                    </a:lnTo>
                    <a:lnTo>
                      <a:pt x="105" y="64"/>
                    </a:lnTo>
                    <a:lnTo>
                      <a:pt x="94" y="51"/>
                    </a:lnTo>
                    <a:lnTo>
                      <a:pt x="78" y="40"/>
                    </a:lnTo>
                    <a:lnTo>
                      <a:pt x="68" y="29"/>
                    </a:lnTo>
                    <a:lnTo>
                      <a:pt x="57" y="16"/>
                    </a:lnTo>
                    <a:lnTo>
                      <a:pt x="42" y="11"/>
                    </a:lnTo>
                    <a:lnTo>
                      <a:pt x="25" y="8"/>
                    </a:lnTo>
                    <a:lnTo>
                      <a:pt x="9" y="0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2616120" y="996120"/>
                <a:ext cx="976680" cy="754200"/>
              </a:xfrm>
              <a:custGeom>
                <a:avLst/>
                <a:gdLst/>
                <a:ahLst/>
                <a:rect l="l" t="t" r="r" b="b"/>
                <a:pathLst>
                  <a:path w="681" h="526">
                    <a:moveTo>
                      <a:pt x="0" y="4"/>
                    </a:moveTo>
                    <a:lnTo>
                      <a:pt x="9" y="19"/>
                    </a:lnTo>
                    <a:lnTo>
                      <a:pt x="33" y="19"/>
                    </a:lnTo>
                    <a:lnTo>
                      <a:pt x="49" y="1"/>
                    </a:lnTo>
                    <a:lnTo>
                      <a:pt x="61" y="33"/>
                    </a:lnTo>
                    <a:lnTo>
                      <a:pt x="82" y="40"/>
                    </a:lnTo>
                    <a:lnTo>
                      <a:pt x="88" y="68"/>
                    </a:lnTo>
                    <a:lnTo>
                      <a:pt x="58" y="51"/>
                    </a:lnTo>
                    <a:lnTo>
                      <a:pt x="30" y="51"/>
                    </a:lnTo>
                    <a:lnTo>
                      <a:pt x="25" y="81"/>
                    </a:lnTo>
                    <a:lnTo>
                      <a:pt x="19" y="110"/>
                    </a:lnTo>
                    <a:lnTo>
                      <a:pt x="39" y="130"/>
                    </a:lnTo>
                    <a:lnTo>
                      <a:pt x="69" y="122"/>
                    </a:lnTo>
                    <a:lnTo>
                      <a:pt x="88" y="101"/>
                    </a:lnTo>
                    <a:lnTo>
                      <a:pt x="99" y="127"/>
                    </a:lnTo>
                    <a:lnTo>
                      <a:pt x="95" y="165"/>
                    </a:lnTo>
                    <a:lnTo>
                      <a:pt x="63" y="165"/>
                    </a:lnTo>
                    <a:lnTo>
                      <a:pt x="49" y="186"/>
                    </a:lnTo>
                    <a:lnTo>
                      <a:pt x="39" y="213"/>
                    </a:lnTo>
                    <a:lnTo>
                      <a:pt x="39" y="240"/>
                    </a:lnTo>
                    <a:lnTo>
                      <a:pt x="45" y="262"/>
                    </a:lnTo>
                    <a:lnTo>
                      <a:pt x="45" y="283"/>
                    </a:lnTo>
                    <a:lnTo>
                      <a:pt x="66" y="304"/>
                    </a:lnTo>
                    <a:lnTo>
                      <a:pt x="76" y="331"/>
                    </a:lnTo>
                    <a:lnTo>
                      <a:pt x="76" y="353"/>
                    </a:lnTo>
                    <a:lnTo>
                      <a:pt x="88" y="366"/>
                    </a:lnTo>
                    <a:lnTo>
                      <a:pt x="88" y="386"/>
                    </a:lnTo>
                    <a:lnTo>
                      <a:pt x="109" y="412"/>
                    </a:lnTo>
                    <a:lnTo>
                      <a:pt x="112" y="425"/>
                    </a:lnTo>
                    <a:lnTo>
                      <a:pt x="125" y="450"/>
                    </a:lnTo>
                    <a:lnTo>
                      <a:pt x="133" y="466"/>
                    </a:lnTo>
                    <a:lnTo>
                      <a:pt x="155" y="487"/>
                    </a:lnTo>
                    <a:lnTo>
                      <a:pt x="182" y="492"/>
                    </a:lnTo>
                    <a:lnTo>
                      <a:pt x="201" y="498"/>
                    </a:lnTo>
                    <a:lnTo>
                      <a:pt x="209" y="512"/>
                    </a:lnTo>
                    <a:lnTo>
                      <a:pt x="237" y="525"/>
                    </a:lnTo>
                    <a:lnTo>
                      <a:pt x="248" y="516"/>
                    </a:lnTo>
                    <a:lnTo>
                      <a:pt x="258" y="501"/>
                    </a:lnTo>
                    <a:lnTo>
                      <a:pt x="261" y="482"/>
                    </a:lnTo>
                    <a:lnTo>
                      <a:pt x="264" y="463"/>
                    </a:lnTo>
                    <a:lnTo>
                      <a:pt x="274" y="444"/>
                    </a:lnTo>
                    <a:lnTo>
                      <a:pt x="267" y="421"/>
                    </a:lnTo>
                    <a:lnTo>
                      <a:pt x="285" y="407"/>
                    </a:lnTo>
                    <a:lnTo>
                      <a:pt x="297" y="388"/>
                    </a:lnTo>
                    <a:lnTo>
                      <a:pt x="304" y="366"/>
                    </a:lnTo>
                    <a:lnTo>
                      <a:pt x="307" y="348"/>
                    </a:lnTo>
                    <a:lnTo>
                      <a:pt x="294" y="321"/>
                    </a:lnTo>
                    <a:lnTo>
                      <a:pt x="315" y="324"/>
                    </a:lnTo>
                    <a:lnTo>
                      <a:pt x="321" y="304"/>
                    </a:lnTo>
                    <a:lnTo>
                      <a:pt x="343" y="298"/>
                    </a:lnTo>
                    <a:lnTo>
                      <a:pt x="374" y="298"/>
                    </a:lnTo>
                    <a:lnTo>
                      <a:pt x="401" y="283"/>
                    </a:lnTo>
                    <a:lnTo>
                      <a:pt x="420" y="269"/>
                    </a:lnTo>
                    <a:lnTo>
                      <a:pt x="434" y="256"/>
                    </a:lnTo>
                    <a:lnTo>
                      <a:pt x="446" y="234"/>
                    </a:lnTo>
                    <a:lnTo>
                      <a:pt x="453" y="216"/>
                    </a:lnTo>
                    <a:lnTo>
                      <a:pt x="470" y="197"/>
                    </a:lnTo>
                    <a:lnTo>
                      <a:pt x="489" y="186"/>
                    </a:lnTo>
                    <a:lnTo>
                      <a:pt x="516" y="186"/>
                    </a:lnTo>
                    <a:lnTo>
                      <a:pt x="537" y="172"/>
                    </a:lnTo>
                    <a:lnTo>
                      <a:pt x="565" y="165"/>
                    </a:lnTo>
                    <a:lnTo>
                      <a:pt x="589" y="154"/>
                    </a:lnTo>
                    <a:lnTo>
                      <a:pt x="610" y="140"/>
                    </a:lnTo>
                    <a:lnTo>
                      <a:pt x="629" y="124"/>
                    </a:lnTo>
                    <a:lnTo>
                      <a:pt x="649" y="108"/>
                    </a:lnTo>
                    <a:lnTo>
                      <a:pt x="665" y="89"/>
                    </a:lnTo>
                    <a:lnTo>
                      <a:pt x="638" y="87"/>
                    </a:lnTo>
                    <a:lnTo>
                      <a:pt x="610" y="72"/>
                    </a:lnTo>
                    <a:lnTo>
                      <a:pt x="586" y="87"/>
                    </a:lnTo>
                    <a:lnTo>
                      <a:pt x="586" y="72"/>
                    </a:lnTo>
                    <a:lnTo>
                      <a:pt x="610" y="60"/>
                    </a:lnTo>
                    <a:lnTo>
                      <a:pt x="605" y="33"/>
                    </a:lnTo>
                    <a:lnTo>
                      <a:pt x="622" y="22"/>
                    </a:lnTo>
                    <a:lnTo>
                      <a:pt x="629" y="40"/>
                    </a:lnTo>
                    <a:lnTo>
                      <a:pt x="635" y="65"/>
                    </a:lnTo>
                    <a:lnTo>
                      <a:pt x="653" y="72"/>
                    </a:lnTo>
                    <a:lnTo>
                      <a:pt x="678" y="68"/>
                    </a:lnTo>
                    <a:lnTo>
                      <a:pt x="680" y="40"/>
                    </a:lnTo>
                    <a:lnTo>
                      <a:pt x="680" y="19"/>
                    </a:lnTo>
                    <a:lnTo>
                      <a:pt x="665" y="0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3512160" y="1373040"/>
                <a:ext cx="306360" cy="183240"/>
              </a:xfrm>
              <a:custGeom>
                <a:avLst/>
                <a:gdLst/>
                <a:ahLst/>
                <a:rect l="l" t="t" r="r" b="b"/>
                <a:pathLst>
                  <a:path w="213" h="128">
                    <a:moveTo>
                      <a:pt x="0" y="41"/>
                    </a:moveTo>
                    <a:lnTo>
                      <a:pt x="17" y="47"/>
                    </a:lnTo>
                    <a:lnTo>
                      <a:pt x="33" y="39"/>
                    </a:lnTo>
                    <a:lnTo>
                      <a:pt x="49" y="47"/>
                    </a:lnTo>
                    <a:lnTo>
                      <a:pt x="30" y="61"/>
                    </a:lnTo>
                    <a:lnTo>
                      <a:pt x="9" y="73"/>
                    </a:lnTo>
                    <a:lnTo>
                      <a:pt x="36" y="73"/>
                    </a:lnTo>
                    <a:lnTo>
                      <a:pt x="49" y="93"/>
                    </a:lnTo>
                    <a:lnTo>
                      <a:pt x="33" y="111"/>
                    </a:lnTo>
                    <a:lnTo>
                      <a:pt x="69" y="111"/>
                    </a:lnTo>
                    <a:lnTo>
                      <a:pt x="88" y="122"/>
                    </a:lnTo>
                    <a:lnTo>
                      <a:pt x="112" y="127"/>
                    </a:lnTo>
                    <a:lnTo>
                      <a:pt x="132" y="114"/>
                    </a:lnTo>
                    <a:lnTo>
                      <a:pt x="155" y="111"/>
                    </a:lnTo>
                    <a:lnTo>
                      <a:pt x="169" y="97"/>
                    </a:lnTo>
                    <a:lnTo>
                      <a:pt x="196" y="87"/>
                    </a:lnTo>
                    <a:lnTo>
                      <a:pt x="212" y="68"/>
                    </a:lnTo>
                    <a:lnTo>
                      <a:pt x="212" y="41"/>
                    </a:lnTo>
                    <a:lnTo>
                      <a:pt x="194" y="30"/>
                    </a:lnTo>
                    <a:lnTo>
                      <a:pt x="194" y="6"/>
                    </a:lnTo>
                    <a:lnTo>
                      <a:pt x="175" y="9"/>
                    </a:lnTo>
                    <a:lnTo>
                      <a:pt x="162" y="0"/>
                    </a:lnTo>
                    <a:lnTo>
                      <a:pt x="151" y="12"/>
                    </a:lnTo>
                    <a:lnTo>
                      <a:pt x="136" y="20"/>
                    </a:lnTo>
                    <a:lnTo>
                      <a:pt x="124" y="12"/>
                    </a:lnTo>
                    <a:lnTo>
                      <a:pt x="102" y="18"/>
                    </a:lnTo>
                    <a:lnTo>
                      <a:pt x="93" y="29"/>
                    </a:lnTo>
                    <a:lnTo>
                      <a:pt x="82" y="18"/>
                    </a:lnTo>
                    <a:lnTo>
                      <a:pt x="82" y="39"/>
                    </a:lnTo>
                    <a:lnTo>
                      <a:pt x="60" y="47"/>
                    </a:lnTo>
                    <a:lnTo>
                      <a:pt x="56" y="20"/>
                    </a:lnTo>
                    <a:lnTo>
                      <a:pt x="42" y="6"/>
                    </a:lnTo>
                    <a:lnTo>
                      <a:pt x="26" y="1"/>
                    </a:lnTo>
                    <a:lnTo>
                      <a:pt x="26" y="12"/>
                    </a:lnTo>
                    <a:lnTo>
                      <a:pt x="15" y="12"/>
                    </a:lnTo>
                    <a:lnTo>
                      <a:pt x="12" y="29"/>
                    </a:lnTo>
                    <a:lnTo>
                      <a:pt x="0" y="41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3711600" y="2637000"/>
                <a:ext cx="1963440" cy="1950840"/>
              </a:xfrm>
              <a:custGeom>
                <a:avLst/>
                <a:gdLst/>
                <a:ahLst/>
                <a:rect l="l" t="t" r="r" b="b"/>
                <a:pathLst>
                  <a:path w="1367" h="1359">
                    <a:moveTo>
                      <a:pt x="1024" y="129"/>
                    </a:moveTo>
                    <a:lnTo>
                      <a:pt x="1008" y="132"/>
                    </a:lnTo>
                    <a:lnTo>
                      <a:pt x="997" y="132"/>
                    </a:lnTo>
                    <a:lnTo>
                      <a:pt x="991" y="126"/>
                    </a:lnTo>
                    <a:lnTo>
                      <a:pt x="988" y="134"/>
                    </a:lnTo>
                    <a:lnTo>
                      <a:pt x="978" y="132"/>
                    </a:lnTo>
                    <a:lnTo>
                      <a:pt x="981" y="123"/>
                    </a:lnTo>
                    <a:lnTo>
                      <a:pt x="969" y="120"/>
                    </a:lnTo>
                    <a:lnTo>
                      <a:pt x="954" y="123"/>
                    </a:lnTo>
                    <a:lnTo>
                      <a:pt x="942" y="129"/>
                    </a:lnTo>
                    <a:lnTo>
                      <a:pt x="932" y="134"/>
                    </a:lnTo>
                    <a:lnTo>
                      <a:pt x="924" y="134"/>
                    </a:lnTo>
                    <a:lnTo>
                      <a:pt x="912" y="132"/>
                    </a:lnTo>
                    <a:lnTo>
                      <a:pt x="899" y="132"/>
                    </a:lnTo>
                    <a:lnTo>
                      <a:pt x="890" y="126"/>
                    </a:lnTo>
                    <a:lnTo>
                      <a:pt x="885" y="123"/>
                    </a:lnTo>
                    <a:lnTo>
                      <a:pt x="872" y="120"/>
                    </a:lnTo>
                    <a:lnTo>
                      <a:pt x="860" y="120"/>
                    </a:lnTo>
                    <a:lnTo>
                      <a:pt x="849" y="120"/>
                    </a:lnTo>
                    <a:lnTo>
                      <a:pt x="842" y="112"/>
                    </a:lnTo>
                    <a:lnTo>
                      <a:pt x="833" y="112"/>
                    </a:lnTo>
                    <a:lnTo>
                      <a:pt x="820" y="109"/>
                    </a:lnTo>
                    <a:lnTo>
                      <a:pt x="809" y="106"/>
                    </a:lnTo>
                    <a:lnTo>
                      <a:pt x="806" y="99"/>
                    </a:lnTo>
                    <a:lnTo>
                      <a:pt x="793" y="96"/>
                    </a:lnTo>
                    <a:lnTo>
                      <a:pt x="781" y="94"/>
                    </a:lnTo>
                    <a:lnTo>
                      <a:pt x="769" y="96"/>
                    </a:lnTo>
                    <a:lnTo>
                      <a:pt x="757" y="99"/>
                    </a:lnTo>
                    <a:lnTo>
                      <a:pt x="747" y="106"/>
                    </a:lnTo>
                    <a:lnTo>
                      <a:pt x="743" y="115"/>
                    </a:lnTo>
                    <a:lnTo>
                      <a:pt x="744" y="120"/>
                    </a:lnTo>
                    <a:lnTo>
                      <a:pt x="747" y="132"/>
                    </a:lnTo>
                    <a:lnTo>
                      <a:pt x="743" y="137"/>
                    </a:lnTo>
                    <a:lnTo>
                      <a:pt x="736" y="141"/>
                    </a:lnTo>
                    <a:lnTo>
                      <a:pt x="727" y="147"/>
                    </a:lnTo>
                    <a:lnTo>
                      <a:pt x="717" y="144"/>
                    </a:lnTo>
                    <a:lnTo>
                      <a:pt x="708" y="137"/>
                    </a:lnTo>
                    <a:lnTo>
                      <a:pt x="694" y="132"/>
                    </a:lnTo>
                    <a:lnTo>
                      <a:pt x="678" y="129"/>
                    </a:lnTo>
                    <a:lnTo>
                      <a:pt x="667" y="126"/>
                    </a:lnTo>
                    <a:lnTo>
                      <a:pt x="657" y="120"/>
                    </a:lnTo>
                    <a:lnTo>
                      <a:pt x="651" y="115"/>
                    </a:lnTo>
                    <a:lnTo>
                      <a:pt x="651" y="105"/>
                    </a:lnTo>
                    <a:lnTo>
                      <a:pt x="638" y="102"/>
                    </a:lnTo>
                    <a:lnTo>
                      <a:pt x="630" y="96"/>
                    </a:lnTo>
                    <a:lnTo>
                      <a:pt x="618" y="96"/>
                    </a:lnTo>
                    <a:lnTo>
                      <a:pt x="602" y="94"/>
                    </a:lnTo>
                    <a:lnTo>
                      <a:pt x="588" y="94"/>
                    </a:lnTo>
                    <a:lnTo>
                      <a:pt x="578" y="91"/>
                    </a:lnTo>
                    <a:lnTo>
                      <a:pt x="566" y="85"/>
                    </a:lnTo>
                    <a:lnTo>
                      <a:pt x="564" y="77"/>
                    </a:lnTo>
                    <a:lnTo>
                      <a:pt x="558" y="77"/>
                    </a:lnTo>
                    <a:lnTo>
                      <a:pt x="548" y="74"/>
                    </a:lnTo>
                    <a:lnTo>
                      <a:pt x="545" y="64"/>
                    </a:lnTo>
                    <a:lnTo>
                      <a:pt x="551" y="58"/>
                    </a:lnTo>
                    <a:lnTo>
                      <a:pt x="561" y="53"/>
                    </a:lnTo>
                    <a:lnTo>
                      <a:pt x="566" y="44"/>
                    </a:lnTo>
                    <a:lnTo>
                      <a:pt x="564" y="35"/>
                    </a:lnTo>
                    <a:lnTo>
                      <a:pt x="558" y="32"/>
                    </a:lnTo>
                    <a:lnTo>
                      <a:pt x="554" y="18"/>
                    </a:lnTo>
                    <a:lnTo>
                      <a:pt x="561" y="15"/>
                    </a:lnTo>
                    <a:lnTo>
                      <a:pt x="566" y="5"/>
                    </a:lnTo>
                    <a:lnTo>
                      <a:pt x="551" y="9"/>
                    </a:lnTo>
                    <a:lnTo>
                      <a:pt x="548" y="0"/>
                    </a:lnTo>
                    <a:lnTo>
                      <a:pt x="535" y="0"/>
                    </a:lnTo>
                    <a:lnTo>
                      <a:pt x="528" y="0"/>
                    </a:lnTo>
                    <a:lnTo>
                      <a:pt x="521" y="5"/>
                    </a:lnTo>
                    <a:lnTo>
                      <a:pt x="509" y="8"/>
                    </a:lnTo>
                    <a:lnTo>
                      <a:pt x="493" y="5"/>
                    </a:lnTo>
                    <a:lnTo>
                      <a:pt x="485" y="8"/>
                    </a:lnTo>
                    <a:lnTo>
                      <a:pt x="472" y="5"/>
                    </a:lnTo>
                    <a:lnTo>
                      <a:pt x="463" y="9"/>
                    </a:lnTo>
                    <a:lnTo>
                      <a:pt x="452" y="9"/>
                    </a:lnTo>
                    <a:lnTo>
                      <a:pt x="445" y="8"/>
                    </a:lnTo>
                    <a:lnTo>
                      <a:pt x="436" y="5"/>
                    </a:lnTo>
                    <a:lnTo>
                      <a:pt x="420" y="5"/>
                    </a:lnTo>
                    <a:lnTo>
                      <a:pt x="415" y="8"/>
                    </a:lnTo>
                    <a:lnTo>
                      <a:pt x="403" y="8"/>
                    </a:lnTo>
                    <a:lnTo>
                      <a:pt x="393" y="9"/>
                    </a:lnTo>
                    <a:lnTo>
                      <a:pt x="382" y="12"/>
                    </a:lnTo>
                    <a:lnTo>
                      <a:pt x="366" y="15"/>
                    </a:lnTo>
                    <a:lnTo>
                      <a:pt x="357" y="21"/>
                    </a:lnTo>
                    <a:lnTo>
                      <a:pt x="347" y="29"/>
                    </a:lnTo>
                    <a:lnTo>
                      <a:pt x="336" y="29"/>
                    </a:lnTo>
                    <a:lnTo>
                      <a:pt x="327" y="32"/>
                    </a:lnTo>
                    <a:lnTo>
                      <a:pt x="320" y="37"/>
                    </a:lnTo>
                    <a:lnTo>
                      <a:pt x="309" y="44"/>
                    </a:lnTo>
                    <a:lnTo>
                      <a:pt x="300" y="44"/>
                    </a:lnTo>
                    <a:lnTo>
                      <a:pt x="287" y="40"/>
                    </a:lnTo>
                    <a:lnTo>
                      <a:pt x="278" y="42"/>
                    </a:lnTo>
                    <a:lnTo>
                      <a:pt x="267" y="42"/>
                    </a:lnTo>
                    <a:lnTo>
                      <a:pt x="257" y="44"/>
                    </a:lnTo>
                    <a:lnTo>
                      <a:pt x="245" y="37"/>
                    </a:lnTo>
                    <a:lnTo>
                      <a:pt x="238" y="29"/>
                    </a:lnTo>
                    <a:lnTo>
                      <a:pt x="230" y="32"/>
                    </a:lnTo>
                    <a:lnTo>
                      <a:pt x="224" y="42"/>
                    </a:lnTo>
                    <a:lnTo>
                      <a:pt x="221" y="50"/>
                    </a:lnTo>
                    <a:lnTo>
                      <a:pt x="215" y="58"/>
                    </a:lnTo>
                    <a:lnTo>
                      <a:pt x="211" y="70"/>
                    </a:lnTo>
                    <a:lnTo>
                      <a:pt x="200" y="77"/>
                    </a:lnTo>
                    <a:lnTo>
                      <a:pt x="188" y="80"/>
                    </a:lnTo>
                    <a:lnTo>
                      <a:pt x="178" y="85"/>
                    </a:lnTo>
                    <a:lnTo>
                      <a:pt x="172" y="94"/>
                    </a:lnTo>
                    <a:lnTo>
                      <a:pt x="164" y="102"/>
                    </a:lnTo>
                    <a:lnTo>
                      <a:pt x="164" y="106"/>
                    </a:lnTo>
                    <a:lnTo>
                      <a:pt x="158" y="115"/>
                    </a:lnTo>
                    <a:lnTo>
                      <a:pt x="151" y="120"/>
                    </a:lnTo>
                    <a:lnTo>
                      <a:pt x="151" y="137"/>
                    </a:lnTo>
                    <a:lnTo>
                      <a:pt x="158" y="144"/>
                    </a:lnTo>
                    <a:lnTo>
                      <a:pt x="151" y="158"/>
                    </a:lnTo>
                    <a:lnTo>
                      <a:pt x="145" y="167"/>
                    </a:lnTo>
                    <a:lnTo>
                      <a:pt x="135" y="174"/>
                    </a:lnTo>
                    <a:lnTo>
                      <a:pt x="124" y="176"/>
                    </a:lnTo>
                    <a:lnTo>
                      <a:pt x="118" y="188"/>
                    </a:lnTo>
                    <a:lnTo>
                      <a:pt x="105" y="190"/>
                    </a:lnTo>
                    <a:lnTo>
                      <a:pt x="91" y="193"/>
                    </a:lnTo>
                    <a:lnTo>
                      <a:pt x="82" y="200"/>
                    </a:lnTo>
                    <a:lnTo>
                      <a:pt x="79" y="212"/>
                    </a:lnTo>
                    <a:lnTo>
                      <a:pt x="72" y="217"/>
                    </a:lnTo>
                    <a:lnTo>
                      <a:pt x="63" y="223"/>
                    </a:lnTo>
                    <a:lnTo>
                      <a:pt x="60" y="228"/>
                    </a:lnTo>
                    <a:lnTo>
                      <a:pt x="56" y="238"/>
                    </a:lnTo>
                    <a:lnTo>
                      <a:pt x="55" y="247"/>
                    </a:lnTo>
                    <a:lnTo>
                      <a:pt x="49" y="258"/>
                    </a:lnTo>
                    <a:lnTo>
                      <a:pt x="39" y="265"/>
                    </a:lnTo>
                    <a:lnTo>
                      <a:pt x="33" y="273"/>
                    </a:lnTo>
                    <a:lnTo>
                      <a:pt x="26" y="282"/>
                    </a:lnTo>
                    <a:lnTo>
                      <a:pt x="23" y="296"/>
                    </a:lnTo>
                    <a:lnTo>
                      <a:pt x="18" y="303"/>
                    </a:lnTo>
                    <a:lnTo>
                      <a:pt x="12" y="306"/>
                    </a:lnTo>
                    <a:lnTo>
                      <a:pt x="9" y="317"/>
                    </a:lnTo>
                    <a:lnTo>
                      <a:pt x="9" y="328"/>
                    </a:lnTo>
                    <a:lnTo>
                      <a:pt x="18" y="332"/>
                    </a:lnTo>
                    <a:lnTo>
                      <a:pt x="23" y="338"/>
                    </a:lnTo>
                    <a:lnTo>
                      <a:pt x="23" y="349"/>
                    </a:lnTo>
                    <a:lnTo>
                      <a:pt x="18" y="355"/>
                    </a:lnTo>
                    <a:lnTo>
                      <a:pt x="23" y="365"/>
                    </a:lnTo>
                    <a:lnTo>
                      <a:pt x="26" y="373"/>
                    </a:lnTo>
                    <a:lnTo>
                      <a:pt x="26" y="384"/>
                    </a:lnTo>
                    <a:lnTo>
                      <a:pt x="26" y="391"/>
                    </a:lnTo>
                    <a:lnTo>
                      <a:pt x="23" y="403"/>
                    </a:lnTo>
                    <a:lnTo>
                      <a:pt x="20" y="411"/>
                    </a:lnTo>
                    <a:lnTo>
                      <a:pt x="20" y="424"/>
                    </a:lnTo>
                    <a:lnTo>
                      <a:pt x="15" y="429"/>
                    </a:lnTo>
                    <a:lnTo>
                      <a:pt x="9" y="438"/>
                    </a:lnTo>
                    <a:lnTo>
                      <a:pt x="0" y="443"/>
                    </a:lnTo>
                    <a:lnTo>
                      <a:pt x="9" y="449"/>
                    </a:lnTo>
                    <a:lnTo>
                      <a:pt x="15" y="456"/>
                    </a:lnTo>
                    <a:lnTo>
                      <a:pt x="15" y="467"/>
                    </a:lnTo>
                    <a:lnTo>
                      <a:pt x="15" y="476"/>
                    </a:lnTo>
                    <a:lnTo>
                      <a:pt x="15" y="487"/>
                    </a:lnTo>
                    <a:lnTo>
                      <a:pt x="20" y="491"/>
                    </a:lnTo>
                    <a:lnTo>
                      <a:pt x="30" y="494"/>
                    </a:lnTo>
                    <a:lnTo>
                      <a:pt x="36" y="494"/>
                    </a:lnTo>
                    <a:lnTo>
                      <a:pt x="39" y="505"/>
                    </a:lnTo>
                    <a:lnTo>
                      <a:pt x="49" y="508"/>
                    </a:lnTo>
                    <a:lnTo>
                      <a:pt x="55" y="516"/>
                    </a:lnTo>
                    <a:lnTo>
                      <a:pt x="60" y="523"/>
                    </a:lnTo>
                    <a:lnTo>
                      <a:pt x="69" y="529"/>
                    </a:lnTo>
                    <a:lnTo>
                      <a:pt x="75" y="535"/>
                    </a:lnTo>
                    <a:lnTo>
                      <a:pt x="82" y="543"/>
                    </a:lnTo>
                    <a:lnTo>
                      <a:pt x="85" y="553"/>
                    </a:lnTo>
                    <a:lnTo>
                      <a:pt x="88" y="558"/>
                    </a:lnTo>
                    <a:lnTo>
                      <a:pt x="91" y="567"/>
                    </a:lnTo>
                    <a:lnTo>
                      <a:pt x="99" y="575"/>
                    </a:lnTo>
                    <a:lnTo>
                      <a:pt x="109" y="581"/>
                    </a:lnTo>
                    <a:lnTo>
                      <a:pt x="118" y="585"/>
                    </a:lnTo>
                    <a:lnTo>
                      <a:pt x="128" y="591"/>
                    </a:lnTo>
                    <a:lnTo>
                      <a:pt x="142" y="596"/>
                    </a:lnTo>
                    <a:lnTo>
                      <a:pt x="151" y="608"/>
                    </a:lnTo>
                    <a:lnTo>
                      <a:pt x="161" y="613"/>
                    </a:lnTo>
                    <a:lnTo>
                      <a:pt x="169" y="617"/>
                    </a:lnTo>
                    <a:lnTo>
                      <a:pt x="181" y="626"/>
                    </a:lnTo>
                    <a:lnTo>
                      <a:pt x="191" y="629"/>
                    </a:lnTo>
                    <a:lnTo>
                      <a:pt x="200" y="629"/>
                    </a:lnTo>
                    <a:lnTo>
                      <a:pt x="208" y="623"/>
                    </a:lnTo>
                    <a:lnTo>
                      <a:pt x="221" y="623"/>
                    </a:lnTo>
                    <a:lnTo>
                      <a:pt x="230" y="617"/>
                    </a:lnTo>
                    <a:lnTo>
                      <a:pt x="241" y="615"/>
                    </a:lnTo>
                    <a:lnTo>
                      <a:pt x="251" y="615"/>
                    </a:lnTo>
                    <a:lnTo>
                      <a:pt x="260" y="613"/>
                    </a:lnTo>
                    <a:lnTo>
                      <a:pt x="273" y="613"/>
                    </a:lnTo>
                    <a:lnTo>
                      <a:pt x="284" y="615"/>
                    </a:lnTo>
                    <a:lnTo>
                      <a:pt x="297" y="617"/>
                    </a:lnTo>
                    <a:lnTo>
                      <a:pt x="306" y="620"/>
                    </a:lnTo>
                    <a:lnTo>
                      <a:pt x="314" y="617"/>
                    </a:lnTo>
                    <a:lnTo>
                      <a:pt x="327" y="615"/>
                    </a:lnTo>
                    <a:lnTo>
                      <a:pt x="336" y="613"/>
                    </a:lnTo>
                    <a:lnTo>
                      <a:pt x="343" y="610"/>
                    </a:lnTo>
                    <a:lnTo>
                      <a:pt x="350" y="602"/>
                    </a:lnTo>
                    <a:lnTo>
                      <a:pt x="366" y="602"/>
                    </a:lnTo>
                    <a:lnTo>
                      <a:pt x="373" y="596"/>
                    </a:lnTo>
                    <a:lnTo>
                      <a:pt x="384" y="594"/>
                    </a:lnTo>
                    <a:lnTo>
                      <a:pt x="393" y="591"/>
                    </a:lnTo>
                    <a:lnTo>
                      <a:pt x="403" y="591"/>
                    </a:lnTo>
                    <a:lnTo>
                      <a:pt x="415" y="591"/>
                    </a:lnTo>
                    <a:lnTo>
                      <a:pt x="426" y="591"/>
                    </a:lnTo>
                    <a:lnTo>
                      <a:pt x="436" y="594"/>
                    </a:lnTo>
                    <a:lnTo>
                      <a:pt x="445" y="602"/>
                    </a:lnTo>
                    <a:lnTo>
                      <a:pt x="452" y="613"/>
                    </a:lnTo>
                    <a:lnTo>
                      <a:pt x="455" y="623"/>
                    </a:lnTo>
                    <a:lnTo>
                      <a:pt x="466" y="629"/>
                    </a:lnTo>
                    <a:lnTo>
                      <a:pt x="475" y="629"/>
                    </a:lnTo>
                    <a:lnTo>
                      <a:pt x="485" y="629"/>
                    </a:lnTo>
                    <a:lnTo>
                      <a:pt x="493" y="629"/>
                    </a:lnTo>
                    <a:lnTo>
                      <a:pt x="505" y="629"/>
                    </a:lnTo>
                    <a:lnTo>
                      <a:pt x="515" y="626"/>
                    </a:lnTo>
                    <a:lnTo>
                      <a:pt x="521" y="626"/>
                    </a:lnTo>
                    <a:lnTo>
                      <a:pt x="524" y="634"/>
                    </a:lnTo>
                    <a:lnTo>
                      <a:pt x="532" y="637"/>
                    </a:lnTo>
                    <a:lnTo>
                      <a:pt x="535" y="645"/>
                    </a:lnTo>
                    <a:lnTo>
                      <a:pt x="542" y="650"/>
                    </a:lnTo>
                    <a:lnTo>
                      <a:pt x="539" y="661"/>
                    </a:lnTo>
                    <a:lnTo>
                      <a:pt x="539" y="672"/>
                    </a:lnTo>
                    <a:lnTo>
                      <a:pt x="535" y="678"/>
                    </a:lnTo>
                    <a:lnTo>
                      <a:pt x="529" y="685"/>
                    </a:lnTo>
                    <a:lnTo>
                      <a:pt x="535" y="690"/>
                    </a:lnTo>
                    <a:lnTo>
                      <a:pt x="532" y="696"/>
                    </a:lnTo>
                    <a:lnTo>
                      <a:pt x="532" y="704"/>
                    </a:lnTo>
                    <a:lnTo>
                      <a:pt x="529" y="714"/>
                    </a:lnTo>
                    <a:lnTo>
                      <a:pt x="521" y="720"/>
                    </a:lnTo>
                    <a:lnTo>
                      <a:pt x="528" y="728"/>
                    </a:lnTo>
                    <a:lnTo>
                      <a:pt x="529" y="737"/>
                    </a:lnTo>
                    <a:lnTo>
                      <a:pt x="535" y="744"/>
                    </a:lnTo>
                    <a:lnTo>
                      <a:pt x="542" y="752"/>
                    </a:lnTo>
                    <a:lnTo>
                      <a:pt x="551" y="758"/>
                    </a:lnTo>
                    <a:lnTo>
                      <a:pt x="558" y="766"/>
                    </a:lnTo>
                    <a:lnTo>
                      <a:pt x="566" y="772"/>
                    </a:lnTo>
                    <a:lnTo>
                      <a:pt x="572" y="776"/>
                    </a:lnTo>
                    <a:lnTo>
                      <a:pt x="578" y="785"/>
                    </a:lnTo>
                    <a:lnTo>
                      <a:pt x="584" y="790"/>
                    </a:lnTo>
                    <a:lnTo>
                      <a:pt x="588" y="799"/>
                    </a:lnTo>
                    <a:lnTo>
                      <a:pt x="588" y="806"/>
                    </a:lnTo>
                    <a:lnTo>
                      <a:pt x="594" y="811"/>
                    </a:lnTo>
                    <a:lnTo>
                      <a:pt x="594" y="817"/>
                    </a:lnTo>
                    <a:lnTo>
                      <a:pt x="600" y="822"/>
                    </a:lnTo>
                    <a:lnTo>
                      <a:pt x="602" y="834"/>
                    </a:lnTo>
                    <a:lnTo>
                      <a:pt x="605" y="841"/>
                    </a:lnTo>
                    <a:lnTo>
                      <a:pt x="611" y="849"/>
                    </a:lnTo>
                    <a:lnTo>
                      <a:pt x="615" y="858"/>
                    </a:lnTo>
                    <a:lnTo>
                      <a:pt x="605" y="866"/>
                    </a:lnTo>
                    <a:lnTo>
                      <a:pt x="608" y="870"/>
                    </a:lnTo>
                    <a:lnTo>
                      <a:pt x="611" y="879"/>
                    </a:lnTo>
                    <a:lnTo>
                      <a:pt x="618" y="887"/>
                    </a:lnTo>
                    <a:lnTo>
                      <a:pt x="621" y="893"/>
                    </a:lnTo>
                    <a:lnTo>
                      <a:pt x="624" y="902"/>
                    </a:lnTo>
                    <a:lnTo>
                      <a:pt x="621" y="914"/>
                    </a:lnTo>
                    <a:lnTo>
                      <a:pt x="621" y="922"/>
                    </a:lnTo>
                    <a:lnTo>
                      <a:pt x="615" y="931"/>
                    </a:lnTo>
                    <a:lnTo>
                      <a:pt x="605" y="932"/>
                    </a:lnTo>
                    <a:lnTo>
                      <a:pt x="600" y="940"/>
                    </a:lnTo>
                    <a:lnTo>
                      <a:pt x="594" y="952"/>
                    </a:lnTo>
                    <a:lnTo>
                      <a:pt x="594" y="963"/>
                    </a:lnTo>
                    <a:lnTo>
                      <a:pt x="588" y="973"/>
                    </a:lnTo>
                    <a:lnTo>
                      <a:pt x="588" y="981"/>
                    </a:lnTo>
                    <a:lnTo>
                      <a:pt x="581" y="990"/>
                    </a:lnTo>
                    <a:lnTo>
                      <a:pt x="581" y="999"/>
                    </a:lnTo>
                    <a:lnTo>
                      <a:pt x="578" y="1008"/>
                    </a:lnTo>
                    <a:lnTo>
                      <a:pt x="578" y="1016"/>
                    </a:lnTo>
                    <a:lnTo>
                      <a:pt x="581" y="1025"/>
                    </a:lnTo>
                    <a:lnTo>
                      <a:pt x="588" y="1035"/>
                    </a:lnTo>
                    <a:lnTo>
                      <a:pt x="594" y="1043"/>
                    </a:lnTo>
                    <a:lnTo>
                      <a:pt x="600" y="1051"/>
                    </a:lnTo>
                    <a:lnTo>
                      <a:pt x="602" y="1058"/>
                    </a:lnTo>
                    <a:lnTo>
                      <a:pt x="611" y="1067"/>
                    </a:lnTo>
                    <a:lnTo>
                      <a:pt x="615" y="1081"/>
                    </a:lnTo>
                    <a:lnTo>
                      <a:pt x="621" y="1089"/>
                    </a:lnTo>
                    <a:lnTo>
                      <a:pt x="624" y="1093"/>
                    </a:lnTo>
                    <a:lnTo>
                      <a:pt x="630" y="1102"/>
                    </a:lnTo>
                    <a:lnTo>
                      <a:pt x="637" y="1110"/>
                    </a:lnTo>
                    <a:lnTo>
                      <a:pt x="633" y="1119"/>
                    </a:lnTo>
                    <a:lnTo>
                      <a:pt x="637" y="1129"/>
                    </a:lnTo>
                    <a:lnTo>
                      <a:pt x="637" y="1140"/>
                    </a:lnTo>
                    <a:lnTo>
                      <a:pt x="637" y="1148"/>
                    </a:lnTo>
                    <a:lnTo>
                      <a:pt x="641" y="1158"/>
                    </a:lnTo>
                    <a:lnTo>
                      <a:pt x="641" y="1169"/>
                    </a:lnTo>
                    <a:lnTo>
                      <a:pt x="641" y="1178"/>
                    </a:lnTo>
                    <a:lnTo>
                      <a:pt x="648" y="1186"/>
                    </a:lnTo>
                    <a:lnTo>
                      <a:pt x="651" y="1199"/>
                    </a:lnTo>
                    <a:lnTo>
                      <a:pt x="651" y="1210"/>
                    </a:lnTo>
                    <a:lnTo>
                      <a:pt x="657" y="1216"/>
                    </a:lnTo>
                    <a:lnTo>
                      <a:pt x="664" y="1223"/>
                    </a:lnTo>
                    <a:lnTo>
                      <a:pt x="673" y="1228"/>
                    </a:lnTo>
                    <a:lnTo>
                      <a:pt x="678" y="1240"/>
                    </a:lnTo>
                    <a:lnTo>
                      <a:pt x="684" y="1249"/>
                    </a:lnTo>
                    <a:lnTo>
                      <a:pt x="687" y="1258"/>
                    </a:lnTo>
                    <a:lnTo>
                      <a:pt x="694" y="1269"/>
                    </a:lnTo>
                    <a:lnTo>
                      <a:pt x="697" y="1280"/>
                    </a:lnTo>
                    <a:lnTo>
                      <a:pt x="703" y="1287"/>
                    </a:lnTo>
                    <a:lnTo>
                      <a:pt x="708" y="1299"/>
                    </a:lnTo>
                    <a:lnTo>
                      <a:pt x="711" y="1313"/>
                    </a:lnTo>
                    <a:lnTo>
                      <a:pt x="706" y="1317"/>
                    </a:lnTo>
                    <a:lnTo>
                      <a:pt x="703" y="1317"/>
                    </a:lnTo>
                    <a:lnTo>
                      <a:pt x="708" y="1331"/>
                    </a:lnTo>
                    <a:lnTo>
                      <a:pt x="714" y="1336"/>
                    </a:lnTo>
                    <a:lnTo>
                      <a:pt x="714" y="1346"/>
                    </a:lnTo>
                    <a:lnTo>
                      <a:pt x="720" y="1342"/>
                    </a:lnTo>
                    <a:lnTo>
                      <a:pt x="727" y="1349"/>
                    </a:lnTo>
                    <a:lnTo>
                      <a:pt x="736" y="1358"/>
                    </a:lnTo>
                    <a:lnTo>
                      <a:pt x="747" y="1358"/>
                    </a:lnTo>
                    <a:lnTo>
                      <a:pt x="754" y="1352"/>
                    </a:lnTo>
                    <a:lnTo>
                      <a:pt x="766" y="1349"/>
                    </a:lnTo>
                    <a:lnTo>
                      <a:pt x="779" y="1349"/>
                    </a:lnTo>
                    <a:lnTo>
                      <a:pt x="784" y="1345"/>
                    </a:lnTo>
                    <a:lnTo>
                      <a:pt x="799" y="1342"/>
                    </a:lnTo>
                    <a:lnTo>
                      <a:pt x="809" y="1345"/>
                    </a:lnTo>
                    <a:lnTo>
                      <a:pt x="817" y="1342"/>
                    </a:lnTo>
                    <a:lnTo>
                      <a:pt x="830" y="1345"/>
                    </a:lnTo>
                    <a:lnTo>
                      <a:pt x="839" y="1346"/>
                    </a:lnTo>
                    <a:lnTo>
                      <a:pt x="849" y="1342"/>
                    </a:lnTo>
                    <a:lnTo>
                      <a:pt x="860" y="1342"/>
                    </a:lnTo>
                    <a:lnTo>
                      <a:pt x="863" y="1336"/>
                    </a:lnTo>
                    <a:lnTo>
                      <a:pt x="875" y="1336"/>
                    </a:lnTo>
                    <a:lnTo>
                      <a:pt x="888" y="1334"/>
                    </a:lnTo>
                    <a:lnTo>
                      <a:pt x="893" y="1328"/>
                    </a:lnTo>
                    <a:lnTo>
                      <a:pt x="905" y="1320"/>
                    </a:lnTo>
                    <a:lnTo>
                      <a:pt x="915" y="1314"/>
                    </a:lnTo>
                    <a:lnTo>
                      <a:pt x="921" y="1307"/>
                    </a:lnTo>
                    <a:lnTo>
                      <a:pt x="929" y="1299"/>
                    </a:lnTo>
                    <a:lnTo>
                      <a:pt x="935" y="1293"/>
                    </a:lnTo>
                    <a:lnTo>
                      <a:pt x="942" y="1284"/>
                    </a:lnTo>
                    <a:lnTo>
                      <a:pt x="951" y="1277"/>
                    </a:lnTo>
                    <a:lnTo>
                      <a:pt x="958" y="1269"/>
                    </a:lnTo>
                    <a:lnTo>
                      <a:pt x="962" y="1258"/>
                    </a:lnTo>
                    <a:lnTo>
                      <a:pt x="969" y="1249"/>
                    </a:lnTo>
                    <a:lnTo>
                      <a:pt x="975" y="1242"/>
                    </a:lnTo>
                    <a:lnTo>
                      <a:pt x="984" y="1234"/>
                    </a:lnTo>
                    <a:lnTo>
                      <a:pt x="994" y="1228"/>
                    </a:lnTo>
                    <a:lnTo>
                      <a:pt x="997" y="1220"/>
                    </a:lnTo>
                    <a:lnTo>
                      <a:pt x="999" y="1210"/>
                    </a:lnTo>
                    <a:lnTo>
                      <a:pt x="1002" y="1199"/>
                    </a:lnTo>
                    <a:lnTo>
                      <a:pt x="1002" y="1190"/>
                    </a:lnTo>
                    <a:lnTo>
                      <a:pt x="1002" y="1183"/>
                    </a:lnTo>
                    <a:lnTo>
                      <a:pt x="997" y="1181"/>
                    </a:lnTo>
                    <a:lnTo>
                      <a:pt x="1002" y="1169"/>
                    </a:lnTo>
                    <a:lnTo>
                      <a:pt x="1011" y="1167"/>
                    </a:lnTo>
                    <a:lnTo>
                      <a:pt x="1018" y="1161"/>
                    </a:lnTo>
                    <a:lnTo>
                      <a:pt x="1033" y="1158"/>
                    </a:lnTo>
                    <a:lnTo>
                      <a:pt x="1041" y="1154"/>
                    </a:lnTo>
                    <a:lnTo>
                      <a:pt x="1048" y="1148"/>
                    </a:lnTo>
                    <a:lnTo>
                      <a:pt x="1054" y="1140"/>
                    </a:lnTo>
                    <a:lnTo>
                      <a:pt x="1051" y="1129"/>
                    </a:lnTo>
                    <a:lnTo>
                      <a:pt x="1054" y="1122"/>
                    </a:lnTo>
                    <a:lnTo>
                      <a:pt x="1054" y="1110"/>
                    </a:lnTo>
                    <a:lnTo>
                      <a:pt x="1051" y="1102"/>
                    </a:lnTo>
                    <a:lnTo>
                      <a:pt x="1048" y="1091"/>
                    </a:lnTo>
                    <a:lnTo>
                      <a:pt x="1041" y="1081"/>
                    </a:lnTo>
                    <a:lnTo>
                      <a:pt x="1035" y="1072"/>
                    </a:lnTo>
                    <a:lnTo>
                      <a:pt x="1038" y="1064"/>
                    </a:lnTo>
                    <a:lnTo>
                      <a:pt x="1048" y="1057"/>
                    </a:lnTo>
                    <a:lnTo>
                      <a:pt x="1054" y="1054"/>
                    </a:lnTo>
                    <a:lnTo>
                      <a:pt x="1060" y="1046"/>
                    </a:lnTo>
                    <a:lnTo>
                      <a:pt x="1070" y="1043"/>
                    </a:lnTo>
                    <a:lnTo>
                      <a:pt x="1075" y="1032"/>
                    </a:lnTo>
                    <a:lnTo>
                      <a:pt x="1084" y="1025"/>
                    </a:lnTo>
                    <a:lnTo>
                      <a:pt x="1090" y="1019"/>
                    </a:lnTo>
                    <a:lnTo>
                      <a:pt x="1100" y="1013"/>
                    </a:lnTo>
                    <a:lnTo>
                      <a:pt x="1108" y="1011"/>
                    </a:lnTo>
                    <a:lnTo>
                      <a:pt x="1120" y="1011"/>
                    </a:lnTo>
                    <a:lnTo>
                      <a:pt x="1127" y="1002"/>
                    </a:lnTo>
                    <a:lnTo>
                      <a:pt x="1139" y="997"/>
                    </a:lnTo>
                    <a:lnTo>
                      <a:pt x="1144" y="990"/>
                    </a:lnTo>
                    <a:lnTo>
                      <a:pt x="1150" y="981"/>
                    </a:lnTo>
                    <a:lnTo>
                      <a:pt x="1157" y="973"/>
                    </a:lnTo>
                    <a:lnTo>
                      <a:pt x="1160" y="964"/>
                    </a:lnTo>
                    <a:lnTo>
                      <a:pt x="1154" y="954"/>
                    </a:lnTo>
                    <a:lnTo>
                      <a:pt x="1154" y="946"/>
                    </a:lnTo>
                    <a:lnTo>
                      <a:pt x="1150" y="935"/>
                    </a:lnTo>
                    <a:lnTo>
                      <a:pt x="1154" y="925"/>
                    </a:lnTo>
                    <a:lnTo>
                      <a:pt x="1154" y="919"/>
                    </a:lnTo>
                    <a:lnTo>
                      <a:pt x="1150" y="928"/>
                    </a:lnTo>
                    <a:lnTo>
                      <a:pt x="1154" y="900"/>
                    </a:lnTo>
                    <a:lnTo>
                      <a:pt x="1154" y="893"/>
                    </a:lnTo>
                    <a:lnTo>
                      <a:pt x="1147" y="884"/>
                    </a:lnTo>
                    <a:lnTo>
                      <a:pt x="1139" y="879"/>
                    </a:lnTo>
                    <a:lnTo>
                      <a:pt x="1136" y="870"/>
                    </a:lnTo>
                    <a:lnTo>
                      <a:pt x="1133" y="860"/>
                    </a:lnTo>
                    <a:lnTo>
                      <a:pt x="1130" y="849"/>
                    </a:lnTo>
                    <a:lnTo>
                      <a:pt x="1130" y="838"/>
                    </a:lnTo>
                    <a:lnTo>
                      <a:pt x="1133" y="831"/>
                    </a:lnTo>
                    <a:lnTo>
                      <a:pt x="1127" y="820"/>
                    </a:lnTo>
                    <a:lnTo>
                      <a:pt x="1117" y="811"/>
                    </a:lnTo>
                    <a:lnTo>
                      <a:pt x="1120" y="804"/>
                    </a:lnTo>
                    <a:lnTo>
                      <a:pt x="1124" y="796"/>
                    </a:lnTo>
                    <a:lnTo>
                      <a:pt x="1130" y="785"/>
                    </a:lnTo>
                    <a:lnTo>
                      <a:pt x="1133" y="776"/>
                    </a:lnTo>
                    <a:lnTo>
                      <a:pt x="1143" y="769"/>
                    </a:lnTo>
                    <a:lnTo>
                      <a:pt x="1147" y="758"/>
                    </a:lnTo>
                    <a:lnTo>
                      <a:pt x="1147" y="747"/>
                    </a:lnTo>
                    <a:lnTo>
                      <a:pt x="1157" y="749"/>
                    </a:lnTo>
                    <a:lnTo>
                      <a:pt x="1163" y="741"/>
                    </a:lnTo>
                    <a:lnTo>
                      <a:pt x="1173" y="737"/>
                    </a:lnTo>
                    <a:lnTo>
                      <a:pt x="1179" y="728"/>
                    </a:lnTo>
                    <a:lnTo>
                      <a:pt x="1184" y="720"/>
                    </a:lnTo>
                    <a:lnTo>
                      <a:pt x="1190" y="712"/>
                    </a:lnTo>
                    <a:lnTo>
                      <a:pt x="1203" y="704"/>
                    </a:lnTo>
                    <a:lnTo>
                      <a:pt x="1206" y="699"/>
                    </a:lnTo>
                    <a:lnTo>
                      <a:pt x="1215" y="690"/>
                    </a:lnTo>
                    <a:lnTo>
                      <a:pt x="1223" y="688"/>
                    </a:lnTo>
                    <a:lnTo>
                      <a:pt x="1233" y="679"/>
                    </a:lnTo>
                    <a:lnTo>
                      <a:pt x="1239" y="675"/>
                    </a:lnTo>
                    <a:lnTo>
                      <a:pt x="1252" y="672"/>
                    </a:lnTo>
                    <a:lnTo>
                      <a:pt x="1256" y="667"/>
                    </a:lnTo>
                    <a:lnTo>
                      <a:pt x="1266" y="661"/>
                    </a:lnTo>
                    <a:lnTo>
                      <a:pt x="1272" y="653"/>
                    </a:lnTo>
                    <a:lnTo>
                      <a:pt x="1282" y="645"/>
                    </a:lnTo>
                    <a:lnTo>
                      <a:pt x="1290" y="640"/>
                    </a:lnTo>
                    <a:lnTo>
                      <a:pt x="1296" y="631"/>
                    </a:lnTo>
                    <a:lnTo>
                      <a:pt x="1302" y="623"/>
                    </a:lnTo>
                    <a:lnTo>
                      <a:pt x="1305" y="615"/>
                    </a:lnTo>
                    <a:lnTo>
                      <a:pt x="1312" y="610"/>
                    </a:lnTo>
                    <a:lnTo>
                      <a:pt x="1321" y="605"/>
                    </a:lnTo>
                    <a:lnTo>
                      <a:pt x="1324" y="594"/>
                    </a:lnTo>
                    <a:lnTo>
                      <a:pt x="1326" y="585"/>
                    </a:lnTo>
                    <a:lnTo>
                      <a:pt x="1332" y="578"/>
                    </a:lnTo>
                    <a:lnTo>
                      <a:pt x="1339" y="570"/>
                    </a:lnTo>
                    <a:lnTo>
                      <a:pt x="1342" y="561"/>
                    </a:lnTo>
                    <a:lnTo>
                      <a:pt x="1348" y="556"/>
                    </a:lnTo>
                    <a:lnTo>
                      <a:pt x="1351" y="549"/>
                    </a:lnTo>
                    <a:lnTo>
                      <a:pt x="1358" y="540"/>
                    </a:lnTo>
                    <a:lnTo>
                      <a:pt x="1358" y="529"/>
                    </a:lnTo>
                    <a:lnTo>
                      <a:pt x="1362" y="521"/>
                    </a:lnTo>
                    <a:lnTo>
                      <a:pt x="1362" y="511"/>
                    </a:lnTo>
                    <a:lnTo>
                      <a:pt x="1366" y="497"/>
                    </a:lnTo>
                    <a:lnTo>
                      <a:pt x="1354" y="494"/>
                    </a:lnTo>
                    <a:lnTo>
                      <a:pt x="1348" y="499"/>
                    </a:lnTo>
                    <a:lnTo>
                      <a:pt x="1335" y="505"/>
                    </a:lnTo>
                    <a:lnTo>
                      <a:pt x="1324" y="508"/>
                    </a:lnTo>
                    <a:lnTo>
                      <a:pt x="1312" y="505"/>
                    </a:lnTo>
                    <a:lnTo>
                      <a:pt x="1302" y="508"/>
                    </a:lnTo>
                    <a:lnTo>
                      <a:pt x="1290" y="508"/>
                    </a:lnTo>
                    <a:lnTo>
                      <a:pt x="1282" y="513"/>
                    </a:lnTo>
                    <a:lnTo>
                      <a:pt x="1269" y="516"/>
                    </a:lnTo>
                    <a:lnTo>
                      <a:pt x="1256" y="513"/>
                    </a:lnTo>
                    <a:lnTo>
                      <a:pt x="1249" y="519"/>
                    </a:lnTo>
                    <a:lnTo>
                      <a:pt x="1239" y="521"/>
                    </a:lnTo>
                    <a:lnTo>
                      <a:pt x="1226" y="521"/>
                    </a:lnTo>
                    <a:lnTo>
                      <a:pt x="1220" y="516"/>
                    </a:lnTo>
                    <a:lnTo>
                      <a:pt x="1215" y="508"/>
                    </a:lnTo>
                    <a:lnTo>
                      <a:pt x="1209" y="502"/>
                    </a:lnTo>
                    <a:lnTo>
                      <a:pt x="1203" y="499"/>
                    </a:lnTo>
                    <a:lnTo>
                      <a:pt x="1212" y="494"/>
                    </a:lnTo>
                    <a:lnTo>
                      <a:pt x="1209" y="487"/>
                    </a:lnTo>
                    <a:lnTo>
                      <a:pt x="1199" y="478"/>
                    </a:lnTo>
                    <a:lnTo>
                      <a:pt x="1190" y="470"/>
                    </a:lnTo>
                    <a:lnTo>
                      <a:pt x="1184" y="462"/>
                    </a:lnTo>
                    <a:lnTo>
                      <a:pt x="1176" y="455"/>
                    </a:lnTo>
                    <a:lnTo>
                      <a:pt x="1166" y="446"/>
                    </a:lnTo>
                    <a:lnTo>
                      <a:pt x="1157" y="443"/>
                    </a:lnTo>
                    <a:lnTo>
                      <a:pt x="1144" y="438"/>
                    </a:lnTo>
                    <a:lnTo>
                      <a:pt x="1139" y="429"/>
                    </a:lnTo>
                    <a:lnTo>
                      <a:pt x="1133" y="426"/>
                    </a:lnTo>
                    <a:lnTo>
                      <a:pt x="1127" y="419"/>
                    </a:lnTo>
                    <a:lnTo>
                      <a:pt x="1127" y="411"/>
                    </a:lnTo>
                    <a:lnTo>
                      <a:pt x="1124" y="400"/>
                    </a:lnTo>
                    <a:lnTo>
                      <a:pt x="1120" y="391"/>
                    </a:lnTo>
                    <a:lnTo>
                      <a:pt x="1114" y="384"/>
                    </a:lnTo>
                    <a:lnTo>
                      <a:pt x="1106" y="376"/>
                    </a:lnTo>
                    <a:lnTo>
                      <a:pt x="1097" y="370"/>
                    </a:lnTo>
                    <a:lnTo>
                      <a:pt x="1090" y="359"/>
                    </a:lnTo>
                    <a:lnTo>
                      <a:pt x="1087" y="352"/>
                    </a:lnTo>
                    <a:lnTo>
                      <a:pt x="1087" y="341"/>
                    </a:lnTo>
                    <a:lnTo>
                      <a:pt x="1087" y="332"/>
                    </a:lnTo>
                    <a:lnTo>
                      <a:pt x="1087" y="328"/>
                    </a:lnTo>
                    <a:lnTo>
                      <a:pt x="1081" y="320"/>
                    </a:lnTo>
                    <a:lnTo>
                      <a:pt x="1081" y="306"/>
                    </a:lnTo>
                    <a:lnTo>
                      <a:pt x="1075" y="303"/>
                    </a:lnTo>
                    <a:lnTo>
                      <a:pt x="1070" y="297"/>
                    </a:lnTo>
                    <a:lnTo>
                      <a:pt x="1060" y="296"/>
                    </a:lnTo>
                    <a:lnTo>
                      <a:pt x="1054" y="285"/>
                    </a:lnTo>
                    <a:lnTo>
                      <a:pt x="1054" y="279"/>
                    </a:lnTo>
                    <a:lnTo>
                      <a:pt x="1054" y="271"/>
                    </a:lnTo>
                    <a:lnTo>
                      <a:pt x="1048" y="264"/>
                    </a:lnTo>
                    <a:lnTo>
                      <a:pt x="1041" y="255"/>
                    </a:lnTo>
                    <a:lnTo>
                      <a:pt x="1038" y="247"/>
                    </a:lnTo>
                    <a:lnTo>
                      <a:pt x="1033" y="235"/>
                    </a:lnTo>
                    <a:lnTo>
                      <a:pt x="1030" y="228"/>
                    </a:lnTo>
                    <a:lnTo>
                      <a:pt x="1024" y="217"/>
                    </a:lnTo>
                    <a:lnTo>
                      <a:pt x="1024" y="212"/>
                    </a:lnTo>
                    <a:lnTo>
                      <a:pt x="1018" y="203"/>
                    </a:lnTo>
                    <a:lnTo>
                      <a:pt x="1015" y="196"/>
                    </a:lnTo>
                    <a:lnTo>
                      <a:pt x="1008" y="188"/>
                    </a:lnTo>
                    <a:lnTo>
                      <a:pt x="1002" y="179"/>
                    </a:lnTo>
                    <a:lnTo>
                      <a:pt x="997" y="171"/>
                    </a:lnTo>
                    <a:lnTo>
                      <a:pt x="997" y="164"/>
                    </a:lnTo>
                    <a:lnTo>
                      <a:pt x="991" y="155"/>
                    </a:lnTo>
                    <a:lnTo>
                      <a:pt x="997" y="150"/>
                    </a:lnTo>
                    <a:lnTo>
                      <a:pt x="999" y="161"/>
                    </a:lnTo>
                    <a:lnTo>
                      <a:pt x="1005" y="171"/>
                    </a:lnTo>
                    <a:lnTo>
                      <a:pt x="1008" y="176"/>
                    </a:lnTo>
                    <a:lnTo>
                      <a:pt x="1011" y="182"/>
                    </a:lnTo>
                    <a:lnTo>
                      <a:pt x="1018" y="190"/>
                    </a:lnTo>
                    <a:lnTo>
                      <a:pt x="1027" y="199"/>
                    </a:lnTo>
                    <a:lnTo>
                      <a:pt x="1033" y="193"/>
                    </a:lnTo>
                    <a:lnTo>
                      <a:pt x="1033" y="185"/>
                    </a:lnTo>
                    <a:lnTo>
                      <a:pt x="1035" y="174"/>
                    </a:lnTo>
                    <a:lnTo>
                      <a:pt x="1041" y="164"/>
                    </a:lnTo>
                    <a:lnTo>
                      <a:pt x="1024" y="129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5065200" y="1657080"/>
                <a:ext cx="83160" cy="84600"/>
              </a:xfrm>
              <a:custGeom>
                <a:avLst/>
                <a:gdLst/>
                <a:ahLst/>
                <a:rect l="l" t="t" r="r" b="b"/>
                <a:pathLst>
                  <a:path w="58" h="59">
                    <a:moveTo>
                      <a:pt x="0" y="19"/>
                    </a:moveTo>
                    <a:lnTo>
                      <a:pt x="12" y="31"/>
                    </a:lnTo>
                    <a:lnTo>
                      <a:pt x="20" y="45"/>
                    </a:lnTo>
                    <a:lnTo>
                      <a:pt x="23" y="58"/>
                    </a:lnTo>
                    <a:lnTo>
                      <a:pt x="33" y="58"/>
                    </a:lnTo>
                    <a:lnTo>
                      <a:pt x="36" y="51"/>
                    </a:lnTo>
                    <a:lnTo>
                      <a:pt x="52" y="51"/>
                    </a:lnTo>
                    <a:lnTo>
                      <a:pt x="57" y="40"/>
                    </a:lnTo>
                    <a:lnTo>
                      <a:pt x="57" y="26"/>
                    </a:lnTo>
                    <a:lnTo>
                      <a:pt x="52" y="16"/>
                    </a:lnTo>
                    <a:lnTo>
                      <a:pt x="39" y="11"/>
                    </a:lnTo>
                    <a:lnTo>
                      <a:pt x="30" y="0"/>
                    </a:lnTo>
                    <a:lnTo>
                      <a:pt x="19" y="0"/>
                    </a:lnTo>
                    <a:lnTo>
                      <a:pt x="6" y="11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5197320" y="1590480"/>
                <a:ext cx="56880" cy="105480"/>
              </a:xfrm>
              <a:custGeom>
                <a:avLst/>
                <a:gdLst/>
                <a:ahLst/>
                <a:rect l="l" t="t" r="r" b="b"/>
                <a:pathLst>
                  <a:path w="40" h="73">
                    <a:moveTo>
                      <a:pt x="0" y="42"/>
                    </a:moveTo>
                    <a:lnTo>
                      <a:pt x="8" y="50"/>
                    </a:lnTo>
                    <a:lnTo>
                      <a:pt x="21" y="59"/>
                    </a:lnTo>
                    <a:lnTo>
                      <a:pt x="21" y="72"/>
                    </a:lnTo>
                    <a:lnTo>
                      <a:pt x="30" y="72"/>
                    </a:lnTo>
                    <a:lnTo>
                      <a:pt x="39" y="67"/>
                    </a:lnTo>
                    <a:lnTo>
                      <a:pt x="39" y="53"/>
                    </a:lnTo>
                    <a:lnTo>
                      <a:pt x="30" y="45"/>
                    </a:lnTo>
                    <a:lnTo>
                      <a:pt x="27" y="32"/>
                    </a:lnTo>
                    <a:lnTo>
                      <a:pt x="27" y="18"/>
                    </a:lnTo>
                    <a:lnTo>
                      <a:pt x="14" y="8"/>
                    </a:lnTo>
                    <a:lnTo>
                      <a:pt x="0" y="0"/>
                    </a:lnTo>
                    <a:lnTo>
                      <a:pt x="8" y="9"/>
                    </a:lnTo>
                    <a:lnTo>
                      <a:pt x="17" y="12"/>
                    </a:lnTo>
                    <a:lnTo>
                      <a:pt x="17" y="26"/>
                    </a:lnTo>
                    <a:lnTo>
                      <a:pt x="1" y="26"/>
                    </a:lnTo>
                    <a:lnTo>
                      <a:pt x="0" y="42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5452560" y="3956040"/>
                <a:ext cx="205200" cy="359640"/>
              </a:xfrm>
              <a:custGeom>
                <a:avLst/>
                <a:gdLst/>
                <a:ahLst/>
                <a:rect l="l" t="t" r="r" b="b"/>
                <a:pathLst>
                  <a:path w="143" h="251">
                    <a:moveTo>
                      <a:pt x="0" y="179"/>
                    </a:moveTo>
                    <a:lnTo>
                      <a:pt x="0" y="188"/>
                    </a:lnTo>
                    <a:lnTo>
                      <a:pt x="0" y="199"/>
                    </a:lnTo>
                    <a:lnTo>
                      <a:pt x="6" y="206"/>
                    </a:lnTo>
                    <a:lnTo>
                      <a:pt x="6" y="217"/>
                    </a:lnTo>
                    <a:lnTo>
                      <a:pt x="7" y="228"/>
                    </a:lnTo>
                    <a:lnTo>
                      <a:pt x="17" y="238"/>
                    </a:lnTo>
                    <a:lnTo>
                      <a:pt x="23" y="247"/>
                    </a:lnTo>
                    <a:lnTo>
                      <a:pt x="33" y="250"/>
                    </a:lnTo>
                    <a:lnTo>
                      <a:pt x="44" y="250"/>
                    </a:lnTo>
                    <a:lnTo>
                      <a:pt x="50" y="244"/>
                    </a:lnTo>
                    <a:lnTo>
                      <a:pt x="63" y="241"/>
                    </a:lnTo>
                    <a:lnTo>
                      <a:pt x="72" y="241"/>
                    </a:lnTo>
                    <a:lnTo>
                      <a:pt x="78" y="234"/>
                    </a:lnTo>
                    <a:lnTo>
                      <a:pt x="80" y="226"/>
                    </a:lnTo>
                    <a:lnTo>
                      <a:pt x="83" y="214"/>
                    </a:lnTo>
                    <a:lnTo>
                      <a:pt x="86" y="209"/>
                    </a:lnTo>
                    <a:lnTo>
                      <a:pt x="86" y="202"/>
                    </a:lnTo>
                    <a:lnTo>
                      <a:pt x="89" y="193"/>
                    </a:lnTo>
                    <a:lnTo>
                      <a:pt x="93" y="185"/>
                    </a:lnTo>
                    <a:lnTo>
                      <a:pt x="96" y="176"/>
                    </a:lnTo>
                    <a:lnTo>
                      <a:pt x="99" y="169"/>
                    </a:lnTo>
                    <a:lnTo>
                      <a:pt x="102" y="161"/>
                    </a:lnTo>
                    <a:lnTo>
                      <a:pt x="102" y="153"/>
                    </a:lnTo>
                    <a:lnTo>
                      <a:pt x="108" y="144"/>
                    </a:lnTo>
                    <a:lnTo>
                      <a:pt x="108" y="137"/>
                    </a:lnTo>
                    <a:lnTo>
                      <a:pt x="115" y="129"/>
                    </a:lnTo>
                    <a:lnTo>
                      <a:pt x="116" y="115"/>
                    </a:lnTo>
                    <a:lnTo>
                      <a:pt x="119" y="108"/>
                    </a:lnTo>
                    <a:lnTo>
                      <a:pt x="123" y="96"/>
                    </a:lnTo>
                    <a:lnTo>
                      <a:pt x="123" y="88"/>
                    </a:lnTo>
                    <a:lnTo>
                      <a:pt x="126" y="82"/>
                    </a:lnTo>
                    <a:lnTo>
                      <a:pt x="129" y="77"/>
                    </a:lnTo>
                    <a:lnTo>
                      <a:pt x="126" y="61"/>
                    </a:lnTo>
                    <a:lnTo>
                      <a:pt x="135" y="70"/>
                    </a:lnTo>
                    <a:lnTo>
                      <a:pt x="142" y="58"/>
                    </a:lnTo>
                    <a:lnTo>
                      <a:pt x="138" y="50"/>
                    </a:lnTo>
                    <a:lnTo>
                      <a:pt x="138" y="37"/>
                    </a:lnTo>
                    <a:lnTo>
                      <a:pt x="132" y="26"/>
                    </a:lnTo>
                    <a:lnTo>
                      <a:pt x="129" y="15"/>
                    </a:lnTo>
                    <a:lnTo>
                      <a:pt x="126" y="8"/>
                    </a:lnTo>
                    <a:lnTo>
                      <a:pt x="116" y="0"/>
                    </a:lnTo>
                    <a:lnTo>
                      <a:pt x="108" y="5"/>
                    </a:lnTo>
                    <a:lnTo>
                      <a:pt x="108" y="12"/>
                    </a:lnTo>
                    <a:lnTo>
                      <a:pt x="108" y="21"/>
                    </a:lnTo>
                    <a:lnTo>
                      <a:pt x="99" y="23"/>
                    </a:lnTo>
                    <a:lnTo>
                      <a:pt x="89" y="26"/>
                    </a:lnTo>
                    <a:lnTo>
                      <a:pt x="93" y="35"/>
                    </a:lnTo>
                    <a:lnTo>
                      <a:pt x="86" y="40"/>
                    </a:lnTo>
                    <a:lnTo>
                      <a:pt x="86" y="47"/>
                    </a:lnTo>
                    <a:lnTo>
                      <a:pt x="80" y="47"/>
                    </a:lnTo>
                    <a:lnTo>
                      <a:pt x="72" y="56"/>
                    </a:lnTo>
                    <a:lnTo>
                      <a:pt x="63" y="61"/>
                    </a:lnTo>
                    <a:lnTo>
                      <a:pt x="50" y="64"/>
                    </a:lnTo>
                    <a:lnTo>
                      <a:pt x="42" y="70"/>
                    </a:lnTo>
                    <a:lnTo>
                      <a:pt x="33" y="73"/>
                    </a:lnTo>
                    <a:lnTo>
                      <a:pt x="23" y="73"/>
                    </a:lnTo>
                    <a:lnTo>
                      <a:pt x="17" y="88"/>
                    </a:lnTo>
                    <a:lnTo>
                      <a:pt x="11" y="96"/>
                    </a:lnTo>
                    <a:lnTo>
                      <a:pt x="14" y="108"/>
                    </a:lnTo>
                    <a:lnTo>
                      <a:pt x="17" y="117"/>
                    </a:lnTo>
                    <a:lnTo>
                      <a:pt x="17" y="126"/>
                    </a:lnTo>
                    <a:lnTo>
                      <a:pt x="23" y="137"/>
                    </a:lnTo>
                    <a:lnTo>
                      <a:pt x="23" y="144"/>
                    </a:lnTo>
                    <a:lnTo>
                      <a:pt x="14" y="153"/>
                    </a:lnTo>
                    <a:lnTo>
                      <a:pt x="11" y="161"/>
                    </a:lnTo>
                    <a:lnTo>
                      <a:pt x="6" y="169"/>
                    </a:lnTo>
                    <a:lnTo>
                      <a:pt x="0" y="179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6860520" y="3305520"/>
                <a:ext cx="37800" cy="41400"/>
              </a:xfrm>
              <a:custGeom>
                <a:avLst/>
                <a:gdLst/>
                <a:ahLst/>
                <a:rect l="l" t="t" r="r" b="b"/>
                <a:pathLst>
                  <a:path w="27" h="29">
                    <a:moveTo>
                      <a:pt x="0" y="28"/>
                    </a:moveTo>
                    <a:lnTo>
                      <a:pt x="13" y="14"/>
                    </a:lnTo>
                    <a:lnTo>
                      <a:pt x="26" y="0"/>
                    </a:lnTo>
                    <a:lnTo>
                      <a:pt x="13" y="14"/>
                    </a:lnTo>
                    <a:lnTo>
                      <a:pt x="0" y="28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400" bIns="-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6954120" y="3576600"/>
                <a:ext cx="36360" cy="35280"/>
              </a:xfrm>
              <a:custGeom>
                <a:avLst/>
                <a:gdLst/>
                <a:ahLst/>
                <a:rect l="l" t="t" r="r" b="b"/>
                <a:pathLst>
                  <a:path w="26" h="24">
                    <a:moveTo>
                      <a:pt x="0" y="0"/>
                    </a:moveTo>
                    <a:lnTo>
                      <a:pt x="12" y="0"/>
                    </a:lnTo>
                    <a:lnTo>
                      <a:pt x="12" y="23"/>
                    </a:lnTo>
                    <a:lnTo>
                      <a:pt x="25" y="23"/>
                    </a:lnTo>
                    <a:lnTo>
                      <a:pt x="12" y="23"/>
                    </a:lnTo>
                    <a:lnTo>
                      <a:pt x="12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520" bIns="-11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6993720" y="3607920"/>
                <a:ext cx="39240" cy="33840"/>
              </a:xfrm>
              <a:custGeom>
                <a:avLst/>
                <a:gdLst/>
                <a:ahLst/>
                <a:rect l="l" t="t" r="r" b="b"/>
                <a:pathLst>
                  <a:path w="27" h="23">
                    <a:moveTo>
                      <a:pt x="0" y="5"/>
                    </a:moveTo>
                    <a:lnTo>
                      <a:pt x="10" y="11"/>
                    </a:lnTo>
                    <a:lnTo>
                      <a:pt x="26" y="22"/>
                    </a:lnTo>
                    <a:lnTo>
                      <a:pt x="26" y="11"/>
                    </a:lnTo>
                    <a:lnTo>
                      <a:pt x="10" y="0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960" bIns="-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7034760" y="3669480"/>
                <a:ext cx="36720" cy="32400"/>
              </a:xfrm>
              <a:custGeom>
                <a:avLst/>
                <a:gdLst/>
                <a:ahLst/>
                <a:rect l="l" t="t" r="r" b="b"/>
                <a:pathLst>
                  <a:path w="25" h="23">
                    <a:moveTo>
                      <a:pt x="0" y="3"/>
                    </a:moveTo>
                    <a:lnTo>
                      <a:pt x="0" y="14"/>
                    </a:lnTo>
                    <a:lnTo>
                      <a:pt x="9" y="22"/>
                    </a:lnTo>
                    <a:lnTo>
                      <a:pt x="24" y="18"/>
                    </a:lnTo>
                    <a:lnTo>
                      <a:pt x="9" y="0"/>
                    </a:lnTo>
                    <a:lnTo>
                      <a:pt x="0" y="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0" bIns="-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6492240" y="3399480"/>
                <a:ext cx="62640" cy="95040"/>
              </a:xfrm>
              <a:custGeom>
                <a:avLst/>
                <a:gdLst/>
                <a:ahLst/>
                <a:rect l="l" t="t" r="r" b="b"/>
                <a:pathLst>
                  <a:path w="43" h="67">
                    <a:moveTo>
                      <a:pt x="0" y="31"/>
                    </a:moveTo>
                    <a:lnTo>
                      <a:pt x="0" y="39"/>
                    </a:lnTo>
                    <a:lnTo>
                      <a:pt x="3" y="48"/>
                    </a:lnTo>
                    <a:lnTo>
                      <a:pt x="3" y="57"/>
                    </a:lnTo>
                    <a:lnTo>
                      <a:pt x="8" y="66"/>
                    </a:lnTo>
                    <a:lnTo>
                      <a:pt x="17" y="66"/>
                    </a:lnTo>
                    <a:lnTo>
                      <a:pt x="30" y="63"/>
                    </a:lnTo>
                    <a:lnTo>
                      <a:pt x="37" y="57"/>
                    </a:lnTo>
                    <a:lnTo>
                      <a:pt x="42" y="48"/>
                    </a:lnTo>
                    <a:lnTo>
                      <a:pt x="42" y="39"/>
                    </a:lnTo>
                    <a:lnTo>
                      <a:pt x="37" y="31"/>
                    </a:lnTo>
                    <a:lnTo>
                      <a:pt x="30" y="23"/>
                    </a:lnTo>
                    <a:lnTo>
                      <a:pt x="24" y="13"/>
                    </a:lnTo>
                    <a:lnTo>
                      <a:pt x="14" y="5"/>
                    </a:lnTo>
                    <a:lnTo>
                      <a:pt x="3" y="0"/>
                    </a:lnTo>
                    <a:lnTo>
                      <a:pt x="8" y="8"/>
                    </a:lnTo>
                    <a:lnTo>
                      <a:pt x="3" y="13"/>
                    </a:lnTo>
                    <a:lnTo>
                      <a:pt x="3" y="23"/>
                    </a:lnTo>
                    <a:lnTo>
                      <a:pt x="0" y="31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7319520" y="3133440"/>
                <a:ext cx="64440" cy="47880"/>
              </a:xfrm>
              <a:custGeom>
                <a:avLst/>
                <a:gdLst/>
                <a:ahLst/>
                <a:rect l="l" t="t" r="r" b="b"/>
                <a:pathLst>
                  <a:path w="45" h="34">
                    <a:moveTo>
                      <a:pt x="0" y="12"/>
                    </a:moveTo>
                    <a:lnTo>
                      <a:pt x="0" y="21"/>
                    </a:lnTo>
                    <a:lnTo>
                      <a:pt x="3" y="27"/>
                    </a:lnTo>
                    <a:lnTo>
                      <a:pt x="11" y="33"/>
                    </a:lnTo>
                    <a:lnTo>
                      <a:pt x="20" y="33"/>
                    </a:lnTo>
                    <a:lnTo>
                      <a:pt x="29" y="27"/>
                    </a:lnTo>
                    <a:lnTo>
                      <a:pt x="36" y="21"/>
                    </a:lnTo>
                    <a:lnTo>
                      <a:pt x="39" y="12"/>
                    </a:lnTo>
                    <a:lnTo>
                      <a:pt x="44" y="5"/>
                    </a:lnTo>
                    <a:lnTo>
                      <a:pt x="44" y="0"/>
                    </a:lnTo>
                    <a:lnTo>
                      <a:pt x="36" y="0"/>
                    </a:lnTo>
                    <a:lnTo>
                      <a:pt x="26" y="0"/>
                    </a:lnTo>
                    <a:lnTo>
                      <a:pt x="17" y="0"/>
                    </a:lnTo>
                    <a:lnTo>
                      <a:pt x="7" y="8"/>
                    </a:lnTo>
                    <a:lnTo>
                      <a:pt x="0" y="12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7647840" y="2989080"/>
                <a:ext cx="54000" cy="90720"/>
              </a:xfrm>
              <a:custGeom>
                <a:avLst/>
                <a:gdLst/>
                <a:ahLst/>
                <a:rect l="l" t="t" r="r" b="b"/>
                <a:pathLst>
                  <a:path w="37" h="64">
                    <a:moveTo>
                      <a:pt x="0" y="30"/>
                    </a:moveTo>
                    <a:lnTo>
                      <a:pt x="0" y="41"/>
                    </a:lnTo>
                    <a:lnTo>
                      <a:pt x="3" y="51"/>
                    </a:lnTo>
                    <a:lnTo>
                      <a:pt x="9" y="54"/>
                    </a:lnTo>
                    <a:lnTo>
                      <a:pt x="12" y="63"/>
                    </a:lnTo>
                    <a:lnTo>
                      <a:pt x="15" y="51"/>
                    </a:lnTo>
                    <a:lnTo>
                      <a:pt x="21" y="44"/>
                    </a:lnTo>
                    <a:lnTo>
                      <a:pt x="28" y="32"/>
                    </a:lnTo>
                    <a:lnTo>
                      <a:pt x="29" y="21"/>
                    </a:lnTo>
                    <a:lnTo>
                      <a:pt x="36" y="11"/>
                    </a:lnTo>
                    <a:lnTo>
                      <a:pt x="36" y="2"/>
                    </a:lnTo>
                    <a:lnTo>
                      <a:pt x="28" y="0"/>
                    </a:lnTo>
                    <a:lnTo>
                      <a:pt x="18" y="5"/>
                    </a:lnTo>
                    <a:lnTo>
                      <a:pt x="12" y="11"/>
                    </a:lnTo>
                    <a:lnTo>
                      <a:pt x="6" y="18"/>
                    </a:lnTo>
                    <a:lnTo>
                      <a:pt x="0" y="3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920" bIns="43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7914600" y="2736000"/>
                <a:ext cx="71640" cy="89640"/>
              </a:xfrm>
              <a:custGeom>
                <a:avLst/>
                <a:gdLst/>
                <a:ahLst/>
                <a:rect l="l" t="t" r="r" b="b"/>
                <a:pathLst>
                  <a:path w="51" h="63">
                    <a:moveTo>
                      <a:pt x="0" y="15"/>
                    </a:moveTo>
                    <a:lnTo>
                      <a:pt x="6" y="26"/>
                    </a:lnTo>
                    <a:lnTo>
                      <a:pt x="16" y="26"/>
                    </a:lnTo>
                    <a:lnTo>
                      <a:pt x="16" y="18"/>
                    </a:lnTo>
                    <a:lnTo>
                      <a:pt x="22" y="26"/>
                    </a:lnTo>
                    <a:lnTo>
                      <a:pt x="22" y="35"/>
                    </a:lnTo>
                    <a:lnTo>
                      <a:pt x="16" y="39"/>
                    </a:lnTo>
                    <a:lnTo>
                      <a:pt x="16" y="47"/>
                    </a:lnTo>
                    <a:lnTo>
                      <a:pt x="16" y="56"/>
                    </a:lnTo>
                    <a:lnTo>
                      <a:pt x="27" y="62"/>
                    </a:lnTo>
                    <a:lnTo>
                      <a:pt x="37" y="53"/>
                    </a:lnTo>
                    <a:lnTo>
                      <a:pt x="40" y="42"/>
                    </a:lnTo>
                    <a:lnTo>
                      <a:pt x="43" y="32"/>
                    </a:lnTo>
                    <a:lnTo>
                      <a:pt x="50" y="23"/>
                    </a:lnTo>
                    <a:lnTo>
                      <a:pt x="43" y="15"/>
                    </a:lnTo>
                    <a:lnTo>
                      <a:pt x="43" y="7"/>
                    </a:lnTo>
                    <a:lnTo>
                      <a:pt x="33" y="7"/>
                    </a:lnTo>
                    <a:lnTo>
                      <a:pt x="30" y="0"/>
                    </a:lnTo>
                    <a:lnTo>
                      <a:pt x="19" y="2"/>
                    </a:lnTo>
                    <a:lnTo>
                      <a:pt x="9" y="9"/>
                    </a:lnTo>
                    <a:lnTo>
                      <a:pt x="0" y="15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7990920" y="2724480"/>
                <a:ext cx="67320" cy="52920"/>
              </a:xfrm>
              <a:custGeom>
                <a:avLst/>
                <a:gdLst/>
                <a:ahLst/>
                <a:rect l="l" t="t" r="r" b="b"/>
                <a:pathLst>
                  <a:path w="47" h="37">
                    <a:moveTo>
                      <a:pt x="0" y="18"/>
                    </a:moveTo>
                    <a:lnTo>
                      <a:pt x="3" y="30"/>
                    </a:lnTo>
                    <a:lnTo>
                      <a:pt x="13" y="36"/>
                    </a:lnTo>
                    <a:lnTo>
                      <a:pt x="16" y="27"/>
                    </a:lnTo>
                    <a:lnTo>
                      <a:pt x="19" y="21"/>
                    </a:lnTo>
                    <a:lnTo>
                      <a:pt x="29" y="18"/>
                    </a:lnTo>
                    <a:lnTo>
                      <a:pt x="35" y="24"/>
                    </a:lnTo>
                    <a:lnTo>
                      <a:pt x="41" y="15"/>
                    </a:lnTo>
                    <a:lnTo>
                      <a:pt x="46" y="11"/>
                    </a:lnTo>
                    <a:lnTo>
                      <a:pt x="42" y="2"/>
                    </a:lnTo>
                    <a:lnTo>
                      <a:pt x="35" y="0"/>
                    </a:lnTo>
                    <a:lnTo>
                      <a:pt x="26" y="2"/>
                    </a:lnTo>
                    <a:lnTo>
                      <a:pt x="23" y="8"/>
                    </a:lnTo>
                    <a:lnTo>
                      <a:pt x="10" y="8"/>
                    </a:lnTo>
                    <a:lnTo>
                      <a:pt x="7" y="15"/>
                    </a:lnTo>
                    <a:lnTo>
                      <a:pt x="0" y="18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120" bIns="6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7956000" y="2492640"/>
                <a:ext cx="313560" cy="259200"/>
              </a:xfrm>
              <a:custGeom>
                <a:avLst/>
                <a:gdLst/>
                <a:ahLst/>
                <a:rect l="l" t="t" r="r" b="b"/>
                <a:pathLst>
                  <a:path w="219" h="181">
                    <a:moveTo>
                      <a:pt x="0" y="161"/>
                    </a:moveTo>
                    <a:lnTo>
                      <a:pt x="0" y="170"/>
                    </a:lnTo>
                    <a:lnTo>
                      <a:pt x="9" y="170"/>
                    </a:lnTo>
                    <a:lnTo>
                      <a:pt x="22" y="170"/>
                    </a:lnTo>
                    <a:lnTo>
                      <a:pt x="28" y="164"/>
                    </a:lnTo>
                    <a:lnTo>
                      <a:pt x="39" y="161"/>
                    </a:lnTo>
                    <a:lnTo>
                      <a:pt x="48" y="158"/>
                    </a:lnTo>
                    <a:lnTo>
                      <a:pt x="58" y="156"/>
                    </a:lnTo>
                    <a:lnTo>
                      <a:pt x="69" y="150"/>
                    </a:lnTo>
                    <a:lnTo>
                      <a:pt x="78" y="153"/>
                    </a:lnTo>
                    <a:lnTo>
                      <a:pt x="91" y="153"/>
                    </a:lnTo>
                    <a:lnTo>
                      <a:pt x="85" y="161"/>
                    </a:lnTo>
                    <a:lnTo>
                      <a:pt x="85" y="170"/>
                    </a:lnTo>
                    <a:lnTo>
                      <a:pt x="88" y="180"/>
                    </a:lnTo>
                    <a:lnTo>
                      <a:pt x="97" y="180"/>
                    </a:lnTo>
                    <a:lnTo>
                      <a:pt x="104" y="170"/>
                    </a:lnTo>
                    <a:lnTo>
                      <a:pt x="115" y="161"/>
                    </a:lnTo>
                    <a:lnTo>
                      <a:pt x="109" y="156"/>
                    </a:lnTo>
                    <a:lnTo>
                      <a:pt x="115" y="147"/>
                    </a:lnTo>
                    <a:lnTo>
                      <a:pt x="127" y="156"/>
                    </a:lnTo>
                    <a:lnTo>
                      <a:pt x="142" y="156"/>
                    </a:lnTo>
                    <a:lnTo>
                      <a:pt x="154" y="144"/>
                    </a:lnTo>
                    <a:lnTo>
                      <a:pt x="154" y="156"/>
                    </a:lnTo>
                    <a:lnTo>
                      <a:pt x="161" y="142"/>
                    </a:lnTo>
                    <a:lnTo>
                      <a:pt x="173" y="142"/>
                    </a:lnTo>
                    <a:lnTo>
                      <a:pt x="176" y="137"/>
                    </a:lnTo>
                    <a:lnTo>
                      <a:pt x="176" y="150"/>
                    </a:lnTo>
                    <a:lnTo>
                      <a:pt x="187" y="144"/>
                    </a:lnTo>
                    <a:lnTo>
                      <a:pt x="187" y="137"/>
                    </a:lnTo>
                    <a:lnTo>
                      <a:pt x="194" y="132"/>
                    </a:lnTo>
                    <a:lnTo>
                      <a:pt x="191" y="120"/>
                    </a:lnTo>
                    <a:lnTo>
                      <a:pt x="191" y="109"/>
                    </a:lnTo>
                    <a:lnTo>
                      <a:pt x="197" y="105"/>
                    </a:lnTo>
                    <a:lnTo>
                      <a:pt x="200" y="91"/>
                    </a:lnTo>
                    <a:lnTo>
                      <a:pt x="197" y="80"/>
                    </a:lnTo>
                    <a:lnTo>
                      <a:pt x="200" y="75"/>
                    </a:lnTo>
                    <a:lnTo>
                      <a:pt x="210" y="75"/>
                    </a:lnTo>
                    <a:lnTo>
                      <a:pt x="210" y="64"/>
                    </a:lnTo>
                    <a:lnTo>
                      <a:pt x="218" y="56"/>
                    </a:lnTo>
                    <a:lnTo>
                      <a:pt x="218" y="43"/>
                    </a:lnTo>
                    <a:lnTo>
                      <a:pt x="214" y="32"/>
                    </a:lnTo>
                    <a:lnTo>
                      <a:pt x="210" y="23"/>
                    </a:lnTo>
                    <a:lnTo>
                      <a:pt x="206" y="14"/>
                    </a:lnTo>
                    <a:lnTo>
                      <a:pt x="210" y="5"/>
                    </a:lnTo>
                    <a:lnTo>
                      <a:pt x="197" y="0"/>
                    </a:lnTo>
                    <a:lnTo>
                      <a:pt x="194" y="8"/>
                    </a:lnTo>
                    <a:lnTo>
                      <a:pt x="200" y="8"/>
                    </a:lnTo>
                    <a:lnTo>
                      <a:pt x="200" y="15"/>
                    </a:lnTo>
                    <a:lnTo>
                      <a:pt x="191" y="15"/>
                    </a:lnTo>
                    <a:lnTo>
                      <a:pt x="187" y="8"/>
                    </a:lnTo>
                    <a:lnTo>
                      <a:pt x="181" y="21"/>
                    </a:lnTo>
                    <a:lnTo>
                      <a:pt x="181" y="29"/>
                    </a:lnTo>
                    <a:lnTo>
                      <a:pt x="181" y="37"/>
                    </a:lnTo>
                    <a:lnTo>
                      <a:pt x="181" y="47"/>
                    </a:lnTo>
                    <a:lnTo>
                      <a:pt x="176" y="59"/>
                    </a:lnTo>
                    <a:lnTo>
                      <a:pt x="170" y="70"/>
                    </a:lnTo>
                    <a:lnTo>
                      <a:pt x="167" y="80"/>
                    </a:lnTo>
                    <a:lnTo>
                      <a:pt x="154" y="85"/>
                    </a:lnTo>
                    <a:lnTo>
                      <a:pt x="151" y="94"/>
                    </a:lnTo>
                    <a:lnTo>
                      <a:pt x="142" y="99"/>
                    </a:lnTo>
                    <a:lnTo>
                      <a:pt x="134" y="105"/>
                    </a:lnTo>
                    <a:lnTo>
                      <a:pt x="121" y="109"/>
                    </a:lnTo>
                    <a:lnTo>
                      <a:pt x="121" y="102"/>
                    </a:lnTo>
                    <a:lnTo>
                      <a:pt x="124" y="94"/>
                    </a:lnTo>
                    <a:lnTo>
                      <a:pt x="115" y="99"/>
                    </a:lnTo>
                    <a:lnTo>
                      <a:pt x="112" y="108"/>
                    </a:lnTo>
                    <a:lnTo>
                      <a:pt x="105" y="115"/>
                    </a:lnTo>
                    <a:lnTo>
                      <a:pt x="101" y="123"/>
                    </a:lnTo>
                    <a:lnTo>
                      <a:pt x="101" y="132"/>
                    </a:lnTo>
                    <a:lnTo>
                      <a:pt x="94" y="137"/>
                    </a:lnTo>
                    <a:lnTo>
                      <a:pt x="85" y="132"/>
                    </a:lnTo>
                    <a:lnTo>
                      <a:pt x="72" y="132"/>
                    </a:lnTo>
                    <a:lnTo>
                      <a:pt x="61" y="135"/>
                    </a:lnTo>
                    <a:lnTo>
                      <a:pt x="45" y="137"/>
                    </a:lnTo>
                    <a:lnTo>
                      <a:pt x="33" y="137"/>
                    </a:lnTo>
                    <a:lnTo>
                      <a:pt x="28" y="144"/>
                    </a:lnTo>
                    <a:lnTo>
                      <a:pt x="15" y="153"/>
                    </a:lnTo>
                    <a:lnTo>
                      <a:pt x="9" y="158"/>
                    </a:lnTo>
                    <a:lnTo>
                      <a:pt x="0" y="161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8209440" y="2352960"/>
                <a:ext cx="174240" cy="144360"/>
              </a:xfrm>
              <a:custGeom>
                <a:avLst/>
                <a:gdLst/>
                <a:ahLst/>
                <a:rect l="l" t="t" r="r" b="b"/>
                <a:pathLst>
                  <a:path w="121" h="101">
                    <a:moveTo>
                      <a:pt x="0" y="73"/>
                    </a:moveTo>
                    <a:lnTo>
                      <a:pt x="0" y="80"/>
                    </a:lnTo>
                    <a:lnTo>
                      <a:pt x="4" y="85"/>
                    </a:lnTo>
                    <a:lnTo>
                      <a:pt x="4" y="100"/>
                    </a:lnTo>
                    <a:lnTo>
                      <a:pt x="14" y="94"/>
                    </a:lnTo>
                    <a:lnTo>
                      <a:pt x="23" y="91"/>
                    </a:lnTo>
                    <a:lnTo>
                      <a:pt x="14" y="85"/>
                    </a:lnTo>
                    <a:lnTo>
                      <a:pt x="7" y="80"/>
                    </a:lnTo>
                    <a:lnTo>
                      <a:pt x="11" y="76"/>
                    </a:lnTo>
                    <a:lnTo>
                      <a:pt x="14" y="76"/>
                    </a:lnTo>
                    <a:lnTo>
                      <a:pt x="20" y="80"/>
                    </a:lnTo>
                    <a:lnTo>
                      <a:pt x="30" y="76"/>
                    </a:lnTo>
                    <a:lnTo>
                      <a:pt x="41" y="73"/>
                    </a:lnTo>
                    <a:lnTo>
                      <a:pt x="53" y="80"/>
                    </a:lnTo>
                    <a:lnTo>
                      <a:pt x="69" y="85"/>
                    </a:lnTo>
                    <a:lnTo>
                      <a:pt x="69" y="80"/>
                    </a:lnTo>
                    <a:lnTo>
                      <a:pt x="77" y="70"/>
                    </a:lnTo>
                    <a:lnTo>
                      <a:pt x="86" y="61"/>
                    </a:lnTo>
                    <a:lnTo>
                      <a:pt x="99" y="64"/>
                    </a:lnTo>
                    <a:lnTo>
                      <a:pt x="108" y="59"/>
                    </a:lnTo>
                    <a:lnTo>
                      <a:pt x="120" y="50"/>
                    </a:lnTo>
                    <a:lnTo>
                      <a:pt x="108" y="53"/>
                    </a:lnTo>
                    <a:lnTo>
                      <a:pt x="108" y="47"/>
                    </a:lnTo>
                    <a:lnTo>
                      <a:pt x="102" y="46"/>
                    </a:lnTo>
                    <a:lnTo>
                      <a:pt x="108" y="32"/>
                    </a:lnTo>
                    <a:lnTo>
                      <a:pt x="96" y="40"/>
                    </a:lnTo>
                    <a:lnTo>
                      <a:pt x="86" y="40"/>
                    </a:lnTo>
                    <a:lnTo>
                      <a:pt x="74" y="35"/>
                    </a:lnTo>
                    <a:lnTo>
                      <a:pt x="63" y="26"/>
                    </a:lnTo>
                    <a:lnTo>
                      <a:pt x="56" y="18"/>
                    </a:lnTo>
                    <a:lnTo>
                      <a:pt x="50" y="11"/>
                    </a:lnTo>
                    <a:lnTo>
                      <a:pt x="41" y="0"/>
                    </a:lnTo>
                    <a:lnTo>
                      <a:pt x="33" y="8"/>
                    </a:lnTo>
                    <a:lnTo>
                      <a:pt x="37" y="18"/>
                    </a:lnTo>
                    <a:lnTo>
                      <a:pt x="36" y="29"/>
                    </a:lnTo>
                    <a:lnTo>
                      <a:pt x="36" y="40"/>
                    </a:lnTo>
                    <a:lnTo>
                      <a:pt x="30" y="46"/>
                    </a:lnTo>
                    <a:lnTo>
                      <a:pt x="30" y="50"/>
                    </a:lnTo>
                    <a:lnTo>
                      <a:pt x="30" y="59"/>
                    </a:lnTo>
                    <a:lnTo>
                      <a:pt x="17" y="59"/>
                    </a:lnTo>
                    <a:lnTo>
                      <a:pt x="11" y="56"/>
                    </a:lnTo>
                    <a:lnTo>
                      <a:pt x="11" y="64"/>
                    </a:lnTo>
                    <a:lnTo>
                      <a:pt x="0" y="7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7866360" y="2944800"/>
                <a:ext cx="37800" cy="32400"/>
              </a:xfrm>
              <a:custGeom>
                <a:avLst/>
                <a:gdLst/>
                <a:ahLst/>
                <a:rect l="l" t="t" r="r" b="b"/>
                <a:pathLst>
                  <a:path w="26" h="23">
                    <a:moveTo>
                      <a:pt x="0" y="22"/>
                    </a:moveTo>
                    <a:lnTo>
                      <a:pt x="0" y="11"/>
                    </a:lnTo>
                    <a:lnTo>
                      <a:pt x="16" y="7"/>
                    </a:lnTo>
                    <a:lnTo>
                      <a:pt x="25" y="0"/>
                    </a:lnTo>
                    <a:lnTo>
                      <a:pt x="16" y="7"/>
                    </a:lnTo>
                    <a:lnTo>
                      <a:pt x="0" y="11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0" bIns="-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7908840" y="2901600"/>
                <a:ext cx="34920" cy="34920"/>
              </a:xfrm>
              <a:custGeom>
                <a:avLst/>
                <a:gdLst/>
                <a:ahLst/>
                <a:rect l="l" t="t" r="r" b="b"/>
                <a:pathLst>
                  <a:path w="25" h="25">
                    <a:moveTo>
                      <a:pt x="0" y="24"/>
                    </a:moveTo>
                    <a:lnTo>
                      <a:pt x="24" y="24"/>
                    </a:lnTo>
                    <a:lnTo>
                      <a:pt x="24" y="0"/>
                    </a:lnTo>
                    <a:lnTo>
                      <a:pt x="24" y="24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8373600" y="2401200"/>
                <a:ext cx="39240" cy="34920"/>
              </a:xfrm>
              <a:custGeom>
                <a:avLst/>
                <a:gdLst/>
                <a:ahLst/>
                <a:rect l="l" t="t" r="r" b="b"/>
                <a:pathLst>
                  <a:path w="28" h="24">
                    <a:moveTo>
                      <a:pt x="0" y="23"/>
                    </a:moveTo>
                    <a:lnTo>
                      <a:pt x="27" y="7"/>
                    </a:lnTo>
                    <a:lnTo>
                      <a:pt x="27" y="0"/>
                    </a:lnTo>
                    <a:lnTo>
                      <a:pt x="27" y="7"/>
                    </a:lnTo>
                    <a:lnTo>
                      <a:pt x="13" y="7"/>
                    </a:lnTo>
                    <a:lnTo>
                      <a:pt x="13" y="15"/>
                    </a:lnTo>
                    <a:lnTo>
                      <a:pt x="0" y="15"/>
                    </a:lnTo>
                    <a:lnTo>
                      <a:pt x="0" y="2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8416080" y="2352960"/>
                <a:ext cx="55800" cy="38880"/>
              </a:xfrm>
              <a:custGeom>
                <a:avLst/>
                <a:gdLst/>
                <a:ahLst/>
                <a:rect l="l" t="t" r="r" b="b"/>
                <a:pathLst>
                  <a:path w="39" h="27">
                    <a:moveTo>
                      <a:pt x="0" y="26"/>
                    </a:moveTo>
                    <a:lnTo>
                      <a:pt x="8" y="17"/>
                    </a:lnTo>
                    <a:lnTo>
                      <a:pt x="24" y="10"/>
                    </a:lnTo>
                    <a:lnTo>
                      <a:pt x="38" y="0"/>
                    </a:lnTo>
                    <a:lnTo>
                      <a:pt x="28" y="8"/>
                    </a:lnTo>
                    <a:lnTo>
                      <a:pt x="18" y="5"/>
                    </a:lnTo>
                    <a:lnTo>
                      <a:pt x="8" y="13"/>
                    </a:lnTo>
                    <a:lnTo>
                      <a:pt x="0" y="26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920" bIns="-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8486640" y="2329200"/>
                <a:ext cx="39240" cy="33840"/>
              </a:xfrm>
              <a:custGeom>
                <a:avLst/>
                <a:gdLst/>
                <a:ahLst/>
                <a:rect l="l" t="t" r="r" b="b"/>
                <a:pathLst>
                  <a:path w="27" h="23">
                    <a:moveTo>
                      <a:pt x="0" y="22"/>
                    </a:moveTo>
                    <a:lnTo>
                      <a:pt x="8" y="17"/>
                    </a:lnTo>
                    <a:lnTo>
                      <a:pt x="26" y="0"/>
                    </a:lnTo>
                    <a:lnTo>
                      <a:pt x="13" y="2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960" bIns="-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8554320" y="2299320"/>
                <a:ext cx="39240" cy="32400"/>
              </a:xfrm>
              <a:custGeom>
                <a:avLst/>
                <a:gdLst/>
                <a:ahLst/>
                <a:rect l="l" t="t" r="r" b="b"/>
                <a:pathLst>
                  <a:path w="27" h="23">
                    <a:moveTo>
                      <a:pt x="0" y="22"/>
                    </a:moveTo>
                    <a:lnTo>
                      <a:pt x="0" y="11"/>
                    </a:lnTo>
                    <a:lnTo>
                      <a:pt x="26" y="11"/>
                    </a:lnTo>
                    <a:lnTo>
                      <a:pt x="26" y="0"/>
                    </a:lnTo>
                    <a:lnTo>
                      <a:pt x="26" y="11"/>
                    </a:lnTo>
                    <a:lnTo>
                      <a:pt x="0" y="11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0" bIns="-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>
                <a:off x="8139240" y="1969560"/>
                <a:ext cx="37800" cy="32760"/>
              </a:xfrm>
              <a:custGeom>
                <a:avLst/>
                <a:gdLst/>
                <a:ahLst/>
                <a:rect l="l" t="t" r="r" b="b"/>
                <a:pathLst>
                  <a:path w="26" h="23">
                    <a:moveTo>
                      <a:pt x="0" y="11"/>
                    </a:moveTo>
                    <a:lnTo>
                      <a:pt x="11" y="22"/>
                    </a:lnTo>
                    <a:lnTo>
                      <a:pt x="25" y="7"/>
                    </a:lnTo>
                    <a:lnTo>
                      <a:pt x="5" y="0"/>
                    </a:lnTo>
                    <a:lnTo>
                      <a:pt x="0" y="11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040" bIns="-14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>
                <a:off x="8262360" y="2004840"/>
                <a:ext cx="77760" cy="336240"/>
              </a:xfrm>
              <a:custGeom>
                <a:avLst/>
                <a:gdLst/>
                <a:ahLst/>
                <a:rect l="l" t="t" r="r" b="b"/>
                <a:pathLst>
                  <a:path w="54" h="234">
                    <a:moveTo>
                      <a:pt x="1" y="29"/>
                    </a:moveTo>
                    <a:lnTo>
                      <a:pt x="4" y="47"/>
                    </a:lnTo>
                    <a:lnTo>
                      <a:pt x="0" y="61"/>
                    </a:lnTo>
                    <a:lnTo>
                      <a:pt x="0" y="74"/>
                    </a:lnTo>
                    <a:lnTo>
                      <a:pt x="4" y="85"/>
                    </a:lnTo>
                    <a:lnTo>
                      <a:pt x="7" y="96"/>
                    </a:lnTo>
                    <a:lnTo>
                      <a:pt x="4" y="112"/>
                    </a:lnTo>
                    <a:lnTo>
                      <a:pt x="7" y="126"/>
                    </a:lnTo>
                    <a:lnTo>
                      <a:pt x="7" y="136"/>
                    </a:lnTo>
                    <a:lnTo>
                      <a:pt x="4" y="150"/>
                    </a:lnTo>
                    <a:lnTo>
                      <a:pt x="4" y="158"/>
                    </a:lnTo>
                    <a:lnTo>
                      <a:pt x="4" y="165"/>
                    </a:lnTo>
                    <a:lnTo>
                      <a:pt x="10" y="176"/>
                    </a:lnTo>
                    <a:lnTo>
                      <a:pt x="4" y="190"/>
                    </a:lnTo>
                    <a:lnTo>
                      <a:pt x="4" y="203"/>
                    </a:lnTo>
                    <a:lnTo>
                      <a:pt x="1" y="214"/>
                    </a:lnTo>
                    <a:lnTo>
                      <a:pt x="4" y="233"/>
                    </a:lnTo>
                    <a:lnTo>
                      <a:pt x="10" y="220"/>
                    </a:lnTo>
                    <a:lnTo>
                      <a:pt x="20" y="211"/>
                    </a:lnTo>
                    <a:lnTo>
                      <a:pt x="26" y="214"/>
                    </a:lnTo>
                    <a:lnTo>
                      <a:pt x="35" y="225"/>
                    </a:lnTo>
                    <a:lnTo>
                      <a:pt x="35" y="211"/>
                    </a:lnTo>
                    <a:lnTo>
                      <a:pt x="29" y="206"/>
                    </a:lnTo>
                    <a:lnTo>
                      <a:pt x="26" y="197"/>
                    </a:lnTo>
                    <a:lnTo>
                      <a:pt x="20" y="193"/>
                    </a:lnTo>
                    <a:lnTo>
                      <a:pt x="17" y="182"/>
                    </a:lnTo>
                    <a:lnTo>
                      <a:pt x="20" y="168"/>
                    </a:lnTo>
                    <a:lnTo>
                      <a:pt x="23" y="158"/>
                    </a:lnTo>
                    <a:lnTo>
                      <a:pt x="23" y="150"/>
                    </a:lnTo>
                    <a:lnTo>
                      <a:pt x="32" y="141"/>
                    </a:lnTo>
                    <a:lnTo>
                      <a:pt x="40" y="141"/>
                    </a:lnTo>
                    <a:lnTo>
                      <a:pt x="53" y="150"/>
                    </a:lnTo>
                    <a:lnTo>
                      <a:pt x="49" y="136"/>
                    </a:lnTo>
                    <a:lnTo>
                      <a:pt x="43" y="126"/>
                    </a:lnTo>
                    <a:lnTo>
                      <a:pt x="40" y="112"/>
                    </a:lnTo>
                    <a:lnTo>
                      <a:pt x="35" y="96"/>
                    </a:lnTo>
                    <a:lnTo>
                      <a:pt x="32" y="82"/>
                    </a:lnTo>
                    <a:lnTo>
                      <a:pt x="29" y="68"/>
                    </a:lnTo>
                    <a:lnTo>
                      <a:pt x="29" y="53"/>
                    </a:lnTo>
                    <a:lnTo>
                      <a:pt x="29" y="39"/>
                    </a:lnTo>
                    <a:lnTo>
                      <a:pt x="26" y="23"/>
                    </a:lnTo>
                    <a:lnTo>
                      <a:pt x="23" y="9"/>
                    </a:lnTo>
                    <a:lnTo>
                      <a:pt x="20" y="0"/>
                    </a:lnTo>
                    <a:lnTo>
                      <a:pt x="10" y="2"/>
                    </a:lnTo>
                    <a:lnTo>
                      <a:pt x="17" y="15"/>
                    </a:lnTo>
                    <a:lnTo>
                      <a:pt x="10" y="23"/>
                    </a:lnTo>
                    <a:lnTo>
                      <a:pt x="1" y="29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" name=""/>
              <p:cNvSpPr/>
              <p:nvPr/>
            </p:nvSpPr>
            <p:spPr>
              <a:xfrm>
                <a:off x="5600880" y="1164240"/>
                <a:ext cx="51120" cy="58680"/>
              </a:xfrm>
              <a:custGeom>
                <a:avLst/>
                <a:gdLst/>
                <a:ahLst/>
                <a:rect l="l" t="t" r="r" b="b"/>
                <a:pathLst>
                  <a:path w="36" h="41">
                    <a:moveTo>
                      <a:pt x="6" y="40"/>
                    </a:moveTo>
                    <a:lnTo>
                      <a:pt x="28" y="31"/>
                    </a:lnTo>
                    <a:lnTo>
                      <a:pt x="35" y="16"/>
                    </a:lnTo>
                    <a:lnTo>
                      <a:pt x="13" y="0"/>
                    </a:lnTo>
                    <a:lnTo>
                      <a:pt x="0" y="16"/>
                    </a:lnTo>
                    <a:lnTo>
                      <a:pt x="6" y="4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880" bIns="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" name=""/>
              <p:cNvSpPr/>
              <p:nvPr/>
            </p:nvSpPr>
            <p:spPr>
              <a:xfrm>
                <a:off x="4002120" y="1815840"/>
                <a:ext cx="40680" cy="42840"/>
              </a:xfrm>
              <a:custGeom>
                <a:avLst/>
                <a:gdLst/>
                <a:ahLst/>
                <a:rect l="l" t="t" r="r" b="b"/>
                <a:pathLst>
                  <a:path w="28" h="30">
                    <a:moveTo>
                      <a:pt x="0" y="29"/>
                    </a:moveTo>
                    <a:lnTo>
                      <a:pt x="19" y="15"/>
                    </a:lnTo>
                    <a:lnTo>
                      <a:pt x="27" y="0"/>
                    </a:lnTo>
                    <a:lnTo>
                      <a:pt x="7" y="9"/>
                    </a:lnTo>
                    <a:lnTo>
                      <a:pt x="7" y="20"/>
                    </a:lnTo>
                    <a:lnTo>
                      <a:pt x="0" y="29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>
                <a:off x="4485960" y="1949040"/>
                <a:ext cx="38160" cy="34920"/>
              </a:xfrm>
              <a:custGeom>
                <a:avLst/>
                <a:gdLst/>
                <a:ahLst/>
                <a:rect l="l" t="t" r="r" b="b"/>
                <a:pathLst>
                  <a:path w="27" h="24">
                    <a:moveTo>
                      <a:pt x="0" y="4"/>
                    </a:moveTo>
                    <a:lnTo>
                      <a:pt x="11" y="23"/>
                    </a:lnTo>
                    <a:lnTo>
                      <a:pt x="26" y="23"/>
                    </a:lnTo>
                    <a:lnTo>
                      <a:pt x="26" y="12"/>
                    </a:lnTo>
                    <a:lnTo>
                      <a:pt x="14" y="0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>
                <a:off x="4525560" y="1927800"/>
                <a:ext cx="46800" cy="42840"/>
              </a:xfrm>
              <a:custGeom>
                <a:avLst/>
                <a:gdLst/>
                <a:ahLst/>
                <a:rect l="l" t="t" r="r" b="b"/>
                <a:pathLst>
                  <a:path w="32" h="30">
                    <a:moveTo>
                      <a:pt x="0" y="13"/>
                    </a:moveTo>
                    <a:lnTo>
                      <a:pt x="6" y="26"/>
                    </a:lnTo>
                    <a:lnTo>
                      <a:pt x="15" y="29"/>
                    </a:lnTo>
                    <a:lnTo>
                      <a:pt x="27" y="24"/>
                    </a:lnTo>
                    <a:lnTo>
                      <a:pt x="21" y="19"/>
                    </a:lnTo>
                    <a:lnTo>
                      <a:pt x="31" y="13"/>
                    </a:lnTo>
                    <a:lnTo>
                      <a:pt x="27" y="0"/>
                    </a:lnTo>
                    <a:lnTo>
                      <a:pt x="12" y="5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>
                <a:off x="4525560" y="1980360"/>
                <a:ext cx="39240" cy="33480"/>
              </a:xfrm>
              <a:custGeom>
                <a:avLst/>
                <a:gdLst/>
                <a:ahLst/>
                <a:rect l="l" t="t" r="r" b="b"/>
                <a:pathLst>
                  <a:path w="27" h="24">
                    <a:moveTo>
                      <a:pt x="0" y="0"/>
                    </a:moveTo>
                    <a:lnTo>
                      <a:pt x="7" y="23"/>
                    </a:lnTo>
                    <a:lnTo>
                      <a:pt x="18" y="23"/>
                    </a:lnTo>
                    <a:lnTo>
                      <a:pt x="26" y="0"/>
                    </a:lnTo>
                    <a:lnTo>
                      <a:pt x="14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>
                <a:off x="4022640" y="1805760"/>
                <a:ext cx="243360" cy="382680"/>
              </a:xfrm>
              <a:custGeom>
                <a:avLst/>
                <a:gdLst/>
                <a:ahLst/>
                <a:rect l="l" t="t" r="r" b="b"/>
                <a:pathLst>
                  <a:path w="170" h="267">
                    <a:moveTo>
                      <a:pt x="22" y="263"/>
                    </a:moveTo>
                    <a:lnTo>
                      <a:pt x="30" y="266"/>
                    </a:lnTo>
                    <a:lnTo>
                      <a:pt x="42" y="254"/>
                    </a:lnTo>
                    <a:lnTo>
                      <a:pt x="58" y="260"/>
                    </a:lnTo>
                    <a:lnTo>
                      <a:pt x="63" y="249"/>
                    </a:lnTo>
                    <a:lnTo>
                      <a:pt x="75" y="246"/>
                    </a:lnTo>
                    <a:lnTo>
                      <a:pt x="91" y="251"/>
                    </a:lnTo>
                    <a:lnTo>
                      <a:pt x="102" y="243"/>
                    </a:lnTo>
                    <a:lnTo>
                      <a:pt x="121" y="246"/>
                    </a:lnTo>
                    <a:lnTo>
                      <a:pt x="132" y="246"/>
                    </a:lnTo>
                    <a:lnTo>
                      <a:pt x="148" y="240"/>
                    </a:lnTo>
                    <a:lnTo>
                      <a:pt x="161" y="230"/>
                    </a:lnTo>
                    <a:lnTo>
                      <a:pt x="142" y="227"/>
                    </a:lnTo>
                    <a:lnTo>
                      <a:pt x="151" y="213"/>
                    </a:lnTo>
                    <a:lnTo>
                      <a:pt x="164" y="207"/>
                    </a:lnTo>
                    <a:lnTo>
                      <a:pt x="169" y="195"/>
                    </a:lnTo>
                    <a:lnTo>
                      <a:pt x="164" y="186"/>
                    </a:lnTo>
                    <a:lnTo>
                      <a:pt x="151" y="181"/>
                    </a:lnTo>
                    <a:lnTo>
                      <a:pt x="142" y="181"/>
                    </a:lnTo>
                    <a:lnTo>
                      <a:pt x="135" y="189"/>
                    </a:lnTo>
                    <a:lnTo>
                      <a:pt x="132" y="183"/>
                    </a:lnTo>
                    <a:lnTo>
                      <a:pt x="135" y="175"/>
                    </a:lnTo>
                    <a:lnTo>
                      <a:pt x="135" y="165"/>
                    </a:lnTo>
                    <a:lnTo>
                      <a:pt x="131" y="159"/>
                    </a:lnTo>
                    <a:lnTo>
                      <a:pt x="127" y="148"/>
                    </a:lnTo>
                    <a:lnTo>
                      <a:pt x="121" y="138"/>
                    </a:lnTo>
                    <a:lnTo>
                      <a:pt x="108" y="130"/>
                    </a:lnTo>
                    <a:lnTo>
                      <a:pt x="102" y="118"/>
                    </a:lnTo>
                    <a:lnTo>
                      <a:pt x="99" y="103"/>
                    </a:lnTo>
                    <a:lnTo>
                      <a:pt x="91" y="91"/>
                    </a:lnTo>
                    <a:lnTo>
                      <a:pt x="78" y="86"/>
                    </a:lnTo>
                    <a:lnTo>
                      <a:pt x="66" y="86"/>
                    </a:lnTo>
                    <a:lnTo>
                      <a:pt x="75" y="77"/>
                    </a:lnTo>
                    <a:lnTo>
                      <a:pt x="85" y="67"/>
                    </a:lnTo>
                    <a:lnTo>
                      <a:pt x="91" y="53"/>
                    </a:lnTo>
                    <a:lnTo>
                      <a:pt x="94" y="43"/>
                    </a:lnTo>
                    <a:lnTo>
                      <a:pt x="94" y="32"/>
                    </a:lnTo>
                    <a:lnTo>
                      <a:pt x="78" y="32"/>
                    </a:lnTo>
                    <a:lnTo>
                      <a:pt x="63" y="32"/>
                    </a:lnTo>
                    <a:lnTo>
                      <a:pt x="48" y="35"/>
                    </a:lnTo>
                    <a:lnTo>
                      <a:pt x="58" y="21"/>
                    </a:lnTo>
                    <a:lnTo>
                      <a:pt x="72" y="11"/>
                    </a:lnTo>
                    <a:lnTo>
                      <a:pt x="69" y="0"/>
                    </a:lnTo>
                    <a:lnTo>
                      <a:pt x="52" y="5"/>
                    </a:lnTo>
                    <a:lnTo>
                      <a:pt x="33" y="5"/>
                    </a:lnTo>
                    <a:lnTo>
                      <a:pt x="26" y="18"/>
                    </a:lnTo>
                    <a:lnTo>
                      <a:pt x="18" y="29"/>
                    </a:lnTo>
                    <a:lnTo>
                      <a:pt x="15" y="41"/>
                    </a:lnTo>
                    <a:lnTo>
                      <a:pt x="6" y="35"/>
                    </a:lnTo>
                    <a:lnTo>
                      <a:pt x="0" y="41"/>
                    </a:lnTo>
                    <a:lnTo>
                      <a:pt x="6" y="48"/>
                    </a:lnTo>
                    <a:lnTo>
                      <a:pt x="22" y="48"/>
                    </a:lnTo>
                    <a:lnTo>
                      <a:pt x="12" y="65"/>
                    </a:lnTo>
                    <a:lnTo>
                      <a:pt x="12" y="76"/>
                    </a:lnTo>
                    <a:lnTo>
                      <a:pt x="23" y="70"/>
                    </a:lnTo>
                    <a:lnTo>
                      <a:pt x="22" y="83"/>
                    </a:lnTo>
                    <a:lnTo>
                      <a:pt x="9" y="94"/>
                    </a:lnTo>
                    <a:lnTo>
                      <a:pt x="22" y="94"/>
                    </a:lnTo>
                    <a:lnTo>
                      <a:pt x="22" y="106"/>
                    </a:lnTo>
                    <a:lnTo>
                      <a:pt x="30" y="91"/>
                    </a:lnTo>
                    <a:lnTo>
                      <a:pt x="39" y="103"/>
                    </a:lnTo>
                    <a:lnTo>
                      <a:pt x="30" y="121"/>
                    </a:lnTo>
                    <a:lnTo>
                      <a:pt x="36" y="130"/>
                    </a:lnTo>
                    <a:lnTo>
                      <a:pt x="52" y="124"/>
                    </a:lnTo>
                    <a:lnTo>
                      <a:pt x="66" y="121"/>
                    </a:lnTo>
                    <a:lnTo>
                      <a:pt x="60" y="133"/>
                    </a:lnTo>
                    <a:lnTo>
                      <a:pt x="69" y="142"/>
                    </a:lnTo>
                    <a:lnTo>
                      <a:pt x="78" y="142"/>
                    </a:lnTo>
                    <a:lnTo>
                      <a:pt x="72" y="154"/>
                    </a:lnTo>
                    <a:lnTo>
                      <a:pt x="72" y="168"/>
                    </a:lnTo>
                    <a:lnTo>
                      <a:pt x="60" y="171"/>
                    </a:lnTo>
                    <a:lnTo>
                      <a:pt x="42" y="168"/>
                    </a:lnTo>
                    <a:lnTo>
                      <a:pt x="45" y="175"/>
                    </a:lnTo>
                    <a:lnTo>
                      <a:pt x="39" y="186"/>
                    </a:lnTo>
                    <a:lnTo>
                      <a:pt x="52" y="186"/>
                    </a:lnTo>
                    <a:lnTo>
                      <a:pt x="52" y="200"/>
                    </a:lnTo>
                    <a:lnTo>
                      <a:pt x="39" y="206"/>
                    </a:lnTo>
                    <a:lnTo>
                      <a:pt x="30" y="210"/>
                    </a:lnTo>
                    <a:lnTo>
                      <a:pt x="33" y="219"/>
                    </a:lnTo>
                    <a:lnTo>
                      <a:pt x="45" y="219"/>
                    </a:lnTo>
                    <a:lnTo>
                      <a:pt x="58" y="219"/>
                    </a:lnTo>
                    <a:lnTo>
                      <a:pt x="66" y="227"/>
                    </a:lnTo>
                    <a:lnTo>
                      <a:pt x="78" y="219"/>
                    </a:lnTo>
                    <a:lnTo>
                      <a:pt x="72" y="230"/>
                    </a:lnTo>
                    <a:lnTo>
                      <a:pt x="63" y="230"/>
                    </a:lnTo>
                    <a:lnTo>
                      <a:pt x="52" y="230"/>
                    </a:lnTo>
                    <a:lnTo>
                      <a:pt x="42" y="243"/>
                    </a:lnTo>
                    <a:lnTo>
                      <a:pt x="33" y="251"/>
                    </a:lnTo>
                    <a:lnTo>
                      <a:pt x="22" y="26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" name=""/>
              <p:cNvSpPr/>
              <p:nvPr/>
            </p:nvSpPr>
            <p:spPr>
              <a:xfrm>
                <a:off x="3916800" y="1963080"/>
                <a:ext cx="136080" cy="161640"/>
              </a:xfrm>
              <a:custGeom>
                <a:avLst/>
                <a:gdLst/>
                <a:ahLst/>
                <a:rect l="l" t="t" r="r" b="b"/>
                <a:pathLst>
                  <a:path w="95" h="112">
                    <a:moveTo>
                      <a:pt x="0" y="92"/>
                    </a:moveTo>
                    <a:lnTo>
                      <a:pt x="3" y="102"/>
                    </a:lnTo>
                    <a:lnTo>
                      <a:pt x="15" y="111"/>
                    </a:lnTo>
                    <a:lnTo>
                      <a:pt x="29" y="108"/>
                    </a:lnTo>
                    <a:lnTo>
                      <a:pt x="45" y="102"/>
                    </a:lnTo>
                    <a:lnTo>
                      <a:pt x="59" y="95"/>
                    </a:lnTo>
                    <a:lnTo>
                      <a:pt x="78" y="92"/>
                    </a:lnTo>
                    <a:lnTo>
                      <a:pt x="81" y="78"/>
                    </a:lnTo>
                    <a:lnTo>
                      <a:pt x="84" y="67"/>
                    </a:lnTo>
                    <a:lnTo>
                      <a:pt x="84" y="51"/>
                    </a:lnTo>
                    <a:lnTo>
                      <a:pt x="78" y="40"/>
                    </a:lnTo>
                    <a:lnTo>
                      <a:pt x="94" y="30"/>
                    </a:lnTo>
                    <a:lnTo>
                      <a:pt x="90" y="14"/>
                    </a:lnTo>
                    <a:lnTo>
                      <a:pt x="84" y="2"/>
                    </a:lnTo>
                    <a:lnTo>
                      <a:pt x="68" y="2"/>
                    </a:lnTo>
                    <a:lnTo>
                      <a:pt x="57" y="0"/>
                    </a:lnTo>
                    <a:lnTo>
                      <a:pt x="39" y="2"/>
                    </a:lnTo>
                    <a:lnTo>
                      <a:pt x="29" y="19"/>
                    </a:lnTo>
                    <a:lnTo>
                      <a:pt x="42" y="22"/>
                    </a:lnTo>
                    <a:lnTo>
                      <a:pt x="36" y="30"/>
                    </a:lnTo>
                    <a:lnTo>
                      <a:pt x="23" y="30"/>
                    </a:lnTo>
                    <a:lnTo>
                      <a:pt x="12" y="30"/>
                    </a:lnTo>
                    <a:lnTo>
                      <a:pt x="6" y="40"/>
                    </a:lnTo>
                    <a:lnTo>
                      <a:pt x="15" y="43"/>
                    </a:lnTo>
                    <a:lnTo>
                      <a:pt x="6" y="51"/>
                    </a:lnTo>
                    <a:lnTo>
                      <a:pt x="15" y="63"/>
                    </a:lnTo>
                    <a:lnTo>
                      <a:pt x="23" y="63"/>
                    </a:lnTo>
                    <a:lnTo>
                      <a:pt x="15" y="78"/>
                    </a:lnTo>
                    <a:lnTo>
                      <a:pt x="12" y="92"/>
                    </a:lnTo>
                    <a:lnTo>
                      <a:pt x="0" y="92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>
                <a:off x="4456800" y="2441520"/>
                <a:ext cx="39240" cy="58320"/>
              </a:xfrm>
              <a:custGeom>
                <a:avLst/>
                <a:gdLst/>
                <a:ahLst/>
                <a:rect l="l" t="t" r="r" b="b"/>
                <a:pathLst>
                  <a:path w="27" h="41">
                    <a:moveTo>
                      <a:pt x="4" y="13"/>
                    </a:moveTo>
                    <a:lnTo>
                      <a:pt x="0" y="23"/>
                    </a:lnTo>
                    <a:lnTo>
                      <a:pt x="4" y="28"/>
                    </a:lnTo>
                    <a:lnTo>
                      <a:pt x="16" y="40"/>
                    </a:lnTo>
                    <a:lnTo>
                      <a:pt x="21" y="28"/>
                    </a:lnTo>
                    <a:lnTo>
                      <a:pt x="26" y="20"/>
                    </a:lnTo>
                    <a:lnTo>
                      <a:pt x="21" y="13"/>
                    </a:lnTo>
                    <a:lnTo>
                      <a:pt x="21" y="0"/>
                    </a:lnTo>
                    <a:lnTo>
                      <a:pt x="16" y="8"/>
                    </a:lnTo>
                    <a:lnTo>
                      <a:pt x="4" y="1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1520" bIns="11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>
                <a:off x="4446360" y="2501280"/>
                <a:ext cx="43560" cy="84600"/>
              </a:xfrm>
              <a:custGeom>
                <a:avLst/>
                <a:gdLst/>
                <a:ahLst/>
                <a:rect l="l" t="t" r="r" b="b"/>
                <a:pathLst>
                  <a:path w="31" h="59">
                    <a:moveTo>
                      <a:pt x="0" y="7"/>
                    </a:moveTo>
                    <a:lnTo>
                      <a:pt x="0" y="15"/>
                    </a:lnTo>
                    <a:lnTo>
                      <a:pt x="6" y="24"/>
                    </a:lnTo>
                    <a:lnTo>
                      <a:pt x="6" y="36"/>
                    </a:lnTo>
                    <a:lnTo>
                      <a:pt x="3" y="49"/>
                    </a:lnTo>
                    <a:lnTo>
                      <a:pt x="12" y="58"/>
                    </a:lnTo>
                    <a:lnTo>
                      <a:pt x="18" y="49"/>
                    </a:lnTo>
                    <a:lnTo>
                      <a:pt x="26" y="49"/>
                    </a:lnTo>
                    <a:lnTo>
                      <a:pt x="30" y="39"/>
                    </a:lnTo>
                    <a:lnTo>
                      <a:pt x="30" y="27"/>
                    </a:lnTo>
                    <a:lnTo>
                      <a:pt x="30" y="18"/>
                    </a:lnTo>
                    <a:lnTo>
                      <a:pt x="30" y="7"/>
                    </a:lnTo>
                    <a:lnTo>
                      <a:pt x="20" y="0"/>
                    </a:lnTo>
                    <a:lnTo>
                      <a:pt x="12" y="7"/>
                    </a:lnTo>
                    <a:lnTo>
                      <a:pt x="6" y="7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>
                <a:off x="4568040" y="2599200"/>
                <a:ext cx="91080" cy="52200"/>
              </a:xfrm>
              <a:custGeom>
                <a:avLst/>
                <a:gdLst/>
                <a:ahLst/>
                <a:rect l="l" t="t" r="r" b="b"/>
                <a:pathLst>
                  <a:path w="64" h="36">
                    <a:moveTo>
                      <a:pt x="0" y="7"/>
                    </a:moveTo>
                    <a:lnTo>
                      <a:pt x="6" y="18"/>
                    </a:lnTo>
                    <a:lnTo>
                      <a:pt x="11" y="18"/>
                    </a:lnTo>
                    <a:lnTo>
                      <a:pt x="26" y="24"/>
                    </a:lnTo>
                    <a:lnTo>
                      <a:pt x="36" y="27"/>
                    </a:lnTo>
                    <a:lnTo>
                      <a:pt x="42" y="35"/>
                    </a:lnTo>
                    <a:lnTo>
                      <a:pt x="53" y="35"/>
                    </a:lnTo>
                    <a:lnTo>
                      <a:pt x="56" y="30"/>
                    </a:lnTo>
                    <a:lnTo>
                      <a:pt x="53" y="21"/>
                    </a:lnTo>
                    <a:lnTo>
                      <a:pt x="56" y="10"/>
                    </a:lnTo>
                    <a:lnTo>
                      <a:pt x="63" y="0"/>
                    </a:lnTo>
                    <a:lnTo>
                      <a:pt x="50" y="4"/>
                    </a:lnTo>
                    <a:lnTo>
                      <a:pt x="36" y="4"/>
                    </a:lnTo>
                    <a:lnTo>
                      <a:pt x="26" y="4"/>
                    </a:lnTo>
                    <a:lnTo>
                      <a:pt x="17" y="2"/>
                    </a:lnTo>
                    <a:lnTo>
                      <a:pt x="6" y="2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400" bIns="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" name=""/>
              <p:cNvSpPr/>
              <p:nvPr/>
            </p:nvSpPr>
            <p:spPr>
              <a:xfrm>
                <a:off x="4815720" y="2599200"/>
                <a:ext cx="63000" cy="57240"/>
              </a:xfrm>
              <a:custGeom>
                <a:avLst/>
                <a:gdLst/>
                <a:ahLst/>
                <a:rect l="l" t="t" r="r" b="b"/>
                <a:pathLst>
                  <a:path w="44" h="40">
                    <a:moveTo>
                      <a:pt x="0" y="12"/>
                    </a:moveTo>
                    <a:lnTo>
                      <a:pt x="9" y="18"/>
                    </a:lnTo>
                    <a:lnTo>
                      <a:pt x="9" y="29"/>
                    </a:lnTo>
                    <a:lnTo>
                      <a:pt x="12" y="33"/>
                    </a:lnTo>
                    <a:lnTo>
                      <a:pt x="17" y="33"/>
                    </a:lnTo>
                    <a:lnTo>
                      <a:pt x="23" y="39"/>
                    </a:lnTo>
                    <a:lnTo>
                      <a:pt x="33" y="33"/>
                    </a:lnTo>
                    <a:lnTo>
                      <a:pt x="39" y="39"/>
                    </a:lnTo>
                    <a:lnTo>
                      <a:pt x="36" y="29"/>
                    </a:lnTo>
                    <a:lnTo>
                      <a:pt x="33" y="18"/>
                    </a:lnTo>
                    <a:lnTo>
                      <a:pt x="43" y="20"/>
                    </a:lnTo>
                    <a:lnTo>
                      <a:pt x="36" y="9"/>
                    </a:lnTo>
                    <a:lnTo>
                      <a:pt x="23" y="4"/>
                    </a:lnTo>
                    <a:lnTo>
                      <a:pt x="14" y="0"/>
                    </a:lnTo>
                    <a:lnTo>
                      <a:pt x="6" y="4"/>
                    </a:lnTo>
                    <a:lnTo>
                      <a:pt x="0" y="12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" name=""/>
              <p:cNvSpPr/>
              <p:nvPr/>
            </p:nvSpPr>
            <p:spPr>
              <a:xfrm>
                <a:off x="4885200" y="2685240"/>
                <a:ext cx="78840" cy="33840"/>
              </a:xfrm>
              <a:custGeom>
                <a:avLst/>
                <a:gdLst/>
                <a:ahLst/>
                <a:rect l="l" t="t" r="r" b="b"/>
                <a:pathLst>
                  <a:path w="55" h="23">
                    <a:moveTo>
                      <a:pt x="0" y="14"/>
                    </a:moveTo>
                    <a:lnTo>
                      <a:pt x="7" y="14"/>
                    </a:lnTo>
                    <a:lnTo>
                      <a:pt x="20" y="14"/>
                    </a:lnTo>
                    <a:lnTo>
                      <a:pt x="27" y="22"/>
                    </a:lnTo>
                    <a:lnTo>
                      <a:pt x="38" y="22"/>
                    </a:lnTo>
                    <a:lnTo>
                      <a:pt x="54" y="18"/>
                    </a:lnTo>
                    <a:lnTo>
                      <a:pt x="54" y="10"/>
                    </a:lnTo>
                    <a:lnTo>
                      <a:pt x="44" y="14"/>
                    </a:lnTo>
                    <a:lnTo>
                      <a:pt x="44" y="8"/>
                    </a:lnTo>
                    <a:lnTo>
                      <a:pt x="33" y="10"/>
                    </a:lnTo>
                    <a:lnTo>
                      <a:pt x="23" y="4"/>
                    </a:lnTo>
                    <a:lnTo>
                      <a:pt x="14" y="8"/>
                    </a:lnTo>
                    <a:lnTo>
                      <a:pt x="11" y="4"/>
                    </a:lnTo>
                    <a:lnTo>
                      <a:pt x="0" y="0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960" bIns="-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>
                <a:off x="5132880" y="2685240"/>
                <a:ext cx="65520" cy="33840"/>
              </a:xfrm>
              <a:custGeom>
                <a:avLst/>
                <a:gdLst/>
                <a:ahLst/>
                <a:rect l="l" t="t" r="r" b="b"/>
                <a:pathLst>
                  <a:path w="45" h="23">
                    <a:moveTo>
                      <a:pt x="0" y="13"/>
                    </a:moveTo>
                    <a:lnTo>
                      <a:pt x="6" y="22"/>
                    </a:lnTo>
                    <a:lnTo>
                      <a:pt x="16" y="22"/>
                    </a:lnTo>
                    <a:lnTo>
                      <a:pt x="25" y="19"/>
                    </a:lnTo>
                    <a:lnTo>
                      <a:pt x="28" y="16"/>
                    </a:lnTo>
                    <a:lnTo>
                      <a:pt x="37" y="16"/>
                    </a:lnTo>
                    <a:lnTo>
                      <a:pt x="34" y="10"/>
                    </a:lnTo>
                    <a:lnTo>
                      <a:pt x="44" y="0"/>
                    </a:lnTo>
                    <a:lnTo>
                      <a:pt x="34" y="2"/>
                    </a:lnTo>
                    <a:lnTo>
                      <a:pt x="22" y="5"/>
                    </a:lnTo>
                    <a:lnTo>
                      <a:pt x="16" y="7"/>
                    </a:lnTo>
                    <a:lnTo>
                      <a:pt x="10" y="10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960" bIns="-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" name=""/>
              <p:cNvSpPr/>
              <p:nvPr/>
            </p:nvSpPr>
            <p:spPr>
              <a:xfrm>
                <a:off x="4280760" y="2547000"/>
                <a:ext cx="34920" cy="31320"/>
              </a:xfrm>
              <a:custGeom>
                <a:avLst/>
                <a:gdLst/>
                <a:ahLst/>
                <a:rect l="l" t="t" r="r" b="b"/>
                <a:pathLst>
                  <a:path w="25" h="22">
                    <a:moveTo>
                      <a:pt x="0" y="11"/>
                    </a:moveTo>
                    <a:lnTo>
                      <a:pt x="6" y="13"/>
                    </a:lnTo>
                    <a:lnTo>
                      <a:pt x="17" y="21"/>
                    </a:lnTo>
                    <a:lnTo>
                      <a:pt x="24" y="7"/>
                    </a:lnTo>
                    <a:lnTo>
                      <a:pt x="10" y="0"/>
                    </a:lnTo>
                    <a:lnTo>
                      <a:pt x="0" y="11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" name=""/>
              <p:cNvSpPr/>
              <p:nvPr/>
            </p:nvSpPr>
            <p:spPr>
              <a:xfrm>
                <a:off x="5000760" y="2656440"/>
                <a:ext cx="40680" cy="34920"/>
              </a:xfrm>
              <a:custGeom>
                <a:avLst/>
                <a:gdLst/>
                <a:ahLst/>
                <a:rect l="l" t="t" r="r" b="b"/>
                <a:pathLst>
                  <a:path w="28" h="24">
                    <a:moveTo>
                      <a:pt x="0" y="9"/>
                    </a:moveTo>
                    <a:lnTo>
                      <a:pt x="6" y="23"/>
                    </a:lnTo>
                    <a:lnTo>
                      <a:pt x="20" y="13"/>
                    </a:lnTo>
                    <a:lnTo>
                      <a:pt x="27" y="0"/>
                    </a:lnTo>
                    <a:lnTo>
                      <a:pt x="0" y="9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" name=""/>
              <p:cNvSpPr/>
              <p:nvPr/>
            </p:nvSpPr>
            <p:spPr>
              <a:xfrm>
                <a:off x="4953960" y="2569320"/>
                <a:ext cx="39240" cy="33480"/>
              </a:xfrm>
              <a:custGeom>
                <a:avLst/>
                <a:gdLst/>
                <a:ahLst/>
                <a:rect l="l" t="t" r="r" b="b"/>
                <a:pathLst>
                  <a:path w="27" h="23">
                    <a:moveTo>
                      <a:pt x="0" y="0"/>
                    </a:moveTo>
                    <a:lnTo>
                      <a:pt x="26" y="0"/>
                    </a:lnTo>
                    <a:lnTo>
                      <a:pt x="26" y="2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" name=""/>
              <p:cNvSpPr/>
              <p:nvPr/>
            </p:nvSpPr>
            <p:spPr>
              <a:xfrm>
                <a:off x="4952160" y="2592720"/>
                <a:ext cx="360" cy="2520"/>
              </a:xfrm>
              <a:prstGeom prst="line">
                <a:avLst/>
              </a:pr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44280" bIns="-442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4452480" y="3555720"/>
                <a:ext cx="37800" cy="33840"/>
              </a:xfrm>
              <a:custGeom>
                <a:avLst/>
                <a:gdLst/>
                <a:ahLst/>
                <a:rect l="l" t="t" r="r" b="b"/>
                <a:pathLst>
                  <a:path w="26" h="24">
                    <a:moveTo>
                      <a:pt x="0" y="23"/>
                    </a:moveTo>
                    <a:lnTo>
                      <a:pt x="16" y="23"/>
                    </a:lnTo>
                    <a:lnTo>
                      <a:pt x="25" y="9"/>
                    </a:lnTo>
                    <a:lnTo>
                      <a:pt x="16" y="0"/>
                    </a:lnTo>
                    <a:lnTo>
                      <a:pt x="0" y="2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960" bIns="-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>
                <a:off x="7451280" y="3922200"/>
                <a:ext cx="1153800" cy="801360"/>
              </a:xfrm>
              <a:custGeom>
                <a:avLst/>
                <a:gdLst/>
                <a:ahLst/>
                <a:rect l="l" t="t" r="r" b="b"/>
                <a:pathLst>
                  <a:path w="804" h="559">
                    <a:moveTo>
                      <a:pt x="36" y="448"/>
                    </a:moveTo>
                    <a:lnTo>
                      <a:pt x="45" y="449"/>
                    </a:lnTo>
                    <a:lnTo>
                      <a:pt x="55" y="463"/>
                    </a:lnTo>
                    <a:lnTo>
                      <a:pt x="66" y="466"/>
                    </a:lnTo>
                    <a:lnTo>
                      <a:pt x="75" y="466"/>
                    </a:lnTo>
                    <a:lnTo>
                      <a:pt x="88" y="466"/>
                    </a:lnTo>
                    <a:lnTo>
                      <a:pt x="99" y="466"/>
                    </a:lnTo>
                    <a:lnTo>
                      <a:pt x="102" y="460"/>
                    </a:lnTo>
                    <a:lnTo>
                      <a:pt x="112" y="452"/>
                    </a:lnTo>
                    <a:lnTo>
                      <a:pt x="121" y="452"/>
                    </a:lnTo>
                    <a:lnTo>
                      <a:pt x="128" y="445"/>
                    </a:lnTo>
                    <a:lnTo>
                      <a:pt x="132" y="442"/>
                    </a:lnTo>
                    <a:lnTo>
                      <a:pt x="148" y="439"/>
                    </a:lnTo>
                    <a:lnTo>
                      <a:pt x="158" y="439"/>
                    </a:lnTo>
                    <a:lnTo>
                      <a:pt x="172" y="439"/>
                    </a:lnTo>
                    <a:lnTo>
                      <a:pt x="184" y="439"/>
                    </a:lnTo>
                    <a:lnTo>
                      <a:pt x="194" y="439"/>
                    </a:lnTo>
                    <a:lnTo>
                      <a:pt x="202" y="439"/>
                    </a:lnTo>
                    <a:lnTo>
                      <a:pt x="211" y="434"/>
                    </a:lnTo>
                    <a:lnTo>
                      <a:pt x="214" y="422"/>
                    </a:lnTo>
                    <a:lnTo>
                      <a:pt x="227" y="419"/>
                    </a:lnTo>
                    <a:lnTo>
                      <a:pt x="237" y="415"/>
                    </a:lnTo>
                    <a:lnTo>
                      <a:pt x="248" y="410"/>
                    </a:lnTo>
                    <a:lnTo>
                      <a:pt x="257" y="404"/>
                    </a:lnTo>
                    <a:lnTo>
                      <a:pt x="270" y="407"/>
                    </a:lnTo>
                    <a:lnTo>
                      <a:pt x="281" y="404"/>
                    </a:lnTo>
                    <a:lnTo>
                      <a:pt x="294" y="404"/>
                    </a:lnTo>
                    <a:lnTo>
                      <a:pt x="303" y="398"/>
                    </a:lnTo>
                    <a:lnTo>
                      <a:pt x="314" y="395"/>
                    </a:lnTo>
                    <a:lnTo>
                      <a:pt x="324" y="393"/>
                    </a:lnTo>
                    <a:lnTo>
                      <a:pt x="339" y="393"/>
                    </a:lnTo>
                    <a:lnTo>
                      <a:pt x="347" y="393"/>
                    </a:lnTo>
                    <a:lnTo>
                      <a:pt x="357" y="393"/>
                    </a:lnTo>
                    <a:lnTo>
                      <a:pt x="366" y="398"/>
                    </a:lnTo>
                    <a:lnTo>
                      <a:pt x="376" y="401"/>
                    </a:lnTo>
                    <a:lnTo>
                      <a:pt x="387" y="401"/>
                    </a:lnTo>
                    <a:lnTo>
                      <a:pt x="399" y="404"/>
                    </a:lnTo>
                    <a:lnTo>
                      <a:pt x="409" y="410"/>
                    </a:lnTo>
                    <a:lnTo>
                      <a:pt x="418" y="415"/>
                    </a:lnTo>
                    <a:lnTo>
                      <a:pt x="415" y="422"/>
                    </a:lnTo>
                    <a:lnTo>
                      <a:pt x="426" y="428"/>
                    </a:lnTo>
                    <a:lnTo>
                      <a:pt x="429" y="439"/>
                    </a:lnTo>
                    <a:lnTo>
                      <a:pt x="436" y="448"/>
                    </a:lnTo>
                    <a:lnTo>
                      <a:pt x="439" y="457"/>
                    </a:lnTo>
                    <a:lnTo>
                      <a:pt x="445" y="466"/>
                    </a:lnTo>
                    <a:lnTo>
                      <a:pt x="448" y="457"/>
                    </a:lnTo>
                    <a:lnTo>
                      <a:pt x="456" y="449"/>
                    </a:lnTo>
                    <a:lnTo>
                      <a:pt x="466" y="442"/>
                    </a:lnTo>
                    <a:lnTo>
                      <a:pt x="478" y="436"/>
                    </a:lnTo>
                    <a:lnTo>
                      <a:pt x="482" y="425"/>
                    </a:lnTo>
                    <a:lnTo>
                      <a:pt x="488" y="419"/>
                    </a:lnTo>
                    <a:lnTo>
                      <a:pt x="491" y="436"/>
                    </a:lnTo>
                    <a:lnTo>
                      <a:pt x="485" y="445"/>
                    </a:lnTo>
                    <a:lnTo>
                      <a:pt x="482" y="455"/>
                    </a:lnTo>
                    <a:lnTo>
                      <a:pt x="478" y="463"/>
                    </a:lnTo>
                    <a:lnTo>
                      <a:pt x="472" y="466"/>
                    </a:lnTo>
                    <a:lnTo>
                      <a:pt x="469" y="472"/>
                    </a:lnTo>
                    <a:lnTo>
                      <a:pt x="478" y="469"/>
                    </a:lnTo>
                    <a:lnTo>
                      <a:pt x="488" y="469"/>
                    </a:lnTo>
                    <a:lnTo>
                      <a:pt x="491" y="460"/>
                    </a:lnTo>
                    <a:lnTo>
                      <a:pt x="493" y="449"/>
                    </a:lnTo>
                    <a:lnTo>
                      <a:pt x="499" y="457"/>
                    </a:lnTo>
                    <a:lnTo>
                      <a:pt x="502" y="466"/>
                    </a:lnTo>
                    <a:lnTo>
                      <a:pt x="499" y="474"/>
                    </a:lnTo>
                    <a:lnTo>
                      <a:pt x="493" y="480"/>
                    </a:lnTo>
                    <a:lnTo>
                      <a:pt x="505" y="480"/>
                    </a:lnTo>
                    <a:lnTo>
                      <a:pt x="518" y="484"/>
                    </a:lnTo>
                    <a:lnTo>
                      <a:pt x="524" y="493"/>
                    </a:lnTo>
                    <a:lnTo>
                      <a:pt x="529" y="504"/>
                    </a:lnTo>
                    <a:lnTo>
                      <a:pt x="527" y="510"/>
                    </a:lnTo>
                    <a:lnTo>
                      <a:pt x="529" y="517"/>
                    </a:lnTo>
                    <a:lnTo>
                      <a:pt x="535" y="525"/>
                    </a:lnTo>
                    <a:lnTo>
                      <a:pt x="542" y="531"/>
                    </a:lnTo>
                    <a:lnTo>
                      <a:pt x="554" y="534"/>
                    </a:lnTo>
                    <a:lnTo>
                      <a:pt x="561" y="542"/>
                    </a:lnTo>
                    <a:lnTo>
                      <a:pt x="565" y="536"/>
                    </a:lnTo>
                    <a:lnTo>
                      <a:pt x="575" y="539"/>
                    </a:lnTo>
                    <a:lnTo>
                      <a:pt x="584" y="542"/>
                    </a:lnTo>
                    <a:lnTo>
                      <a:pt x="594" y="546"/>
                    </a:lnTo>
                    <a:lnTo>
                      <a:pt x="600" y="549"/>
                    </a:lnTo>
                    <a:lnTo>
                      <a:pt x="611" y="542"/>
                    </a:lnTo>
                    <a:lnTo>
                      <a:pt x="621" y="536"/>
                    </a:lnTo>
                    <a:lnTo>
                      <a:pt x="627" y="528"/>
                    </a:lnTo>
                    <a:lnTo>
                      <a:pt x="630" y="542"/>
                    </a:lnTo>
                    <a:lnTo>
                      <a:pt x="641" y="536"/>
                    </a:lnTo>
                    <a:lnTo>
                      <a:pt x="641" y="546"/>
                    </a:lnTo>
                    <a:lnTo>
                      <a:pt x="651" y="552"/>
                    </a:lnTo>
                    <a:lnTo>
                      <a:pt x="660" y="558"/>
                    </a:lnTo>
                    <a:lnTo>
                      <a:pt x="670" y="546"/>
                    </a:lnTo>
                    <a:lnTo>
                      <a:pt x="674" y="542"/>
                    </a:lnTo>
                    <a:lnTo>
                      <a:pt x="687" y="534"/>
                    </a:lnTo>
                    <a:lnTo>
                      <a:pt x="693" y="531"/>
                    </a:lnTo>
                    <a:lnTo>
                      <a:pt x="706" y="528"/>
                    </a:lnTo>
                    <a:lnTo>
                      <a:pt x="717" y="528"/>
                    </a:lnTo>
                    <a:lnTo>
                      <a:pt x="727" y="522"/>
                    </a:lnTo>
                    <a:lnTo>
                      <a:pt x="730" y="514"/>
                    </a:lnTo>
                    <a:lnTo>
                      <a:pt x="730" y="504"/>
                    </a:lnTo>
                    <a:lnTo>
                      <a:pt x="733" y="493"/>
                    </a:lnTo>
                    <a:lnTo>
                      <a:pt x="736" y="481"/>
                    </a:lnTo>
                    <a:lnTo>
                      <a:pt x="742" y="472"/>
                    </a:lnTo>
                    <a:lnTo>
                      <a:pt x="747" y="463"/>
                    </a:lnTo>
                    <a:lnTo>
                      <a:pt x="750" y="449"/>
                    </a:lnTo>
                    <a:lnTo>
                      <a:pt x="757" y="439"/>
                    </a:lnTo>
                    <a:lnTo>
                      <a:pt x="760" y="434"/>
                    </a:lnTo>
                    <a:lnTo>
                      <a:pt x="766" y="422"/>
                    </a:lnTo>
                    <a:lnTo>
                      <a:pt x="776" y="417"/>
                    </a:lnTo>
                    <a:lnTo>
                      <a:pt x="779" y="410"/>
                    </a:lnTo>
                    <a:lnTo>
                      <a:pt x="784" y="401"/>
                    </a:lnTo>
                    <a:lnTo>
                      <a:pt x="787" y="393"/>
                    </a:lnTo>
                    <a:lnTo>
                      <a:pt x="790" y="383"/>
                    </a:lnTo>
                    <a:lnTo>
                      <a:pt x="790" y="372"/>
                    </a:lnTo>
                    <a:lnTo>
                      <a:pt x="796" y="360"/>
                    </a:lnTo>
                    <a:lnTo>
                      <a:pt x="799" y="350"/>
                    </a:lnTo>
                    <a:lnTo>
                      <a:pt x="799" y="342"/>
                    </a:lnTo>
                    <a:lnTo>
                      <a:pt x="803" y="333"/>
                    </a:lnTo>
                    <a:lnTo>
                      <a:pt x="799" y="322"/>
                    </a:lnTo>
                    <a:lnTo>
                      <a:pt x="796" y="312"/>
                    </a:lnTo>
                    <a:lnTo>
                      <a:pt x="793" y="301"/>
                    </a:lnTo>
                    <a:lnTo>
                      <a:pt x="790" y="290"/>
                    </a:lnTo>
                    <a:lnTo>
                      <a:pt x="790" y="283"/>
                    </a:lnTo>
                    <a:lnTo>
                      <a:pt x="787" y="271"/>
                    </a:lnTo>
                    <a:lnTo>
                      <a:pt x="780" y="263"/>
                    </a:lnTo>
                    <a:lnTo>
                      <a:pt x="772" y="253"/>
                    </a:lnTo>
                    <a:lnTo>
                      <a:pt x="766" y="242"/>
                    </a:lnTo>
                    <a:lnTo>
                      <a:pt x="757" y="239"/>
                    </a:lnTo>
                    <a:lnTo>
                      <a:pt x="750" y="233"/>
                    </a:lnTo>
                    <a:lnTo>
                      <a:pt x="747" y="225"/>
                    </a:lnTo>
                    <a:lnTo>
                      <a:pt x="747" y="215"/>
                    </a:lnTo>
                    <a:lnTo>
                      <a:pt x="739" y="212"/>
                    </a:lnTo>
                    <a:lnTo>
                      <a:pt x="730" y="204"/>
                    </a:lnTo>
                    <a:lnTo>
                      <a:pt x="723" y="212"/>
                    </a:lnTo>
                    <a:lnTo>
                      <a:pt x="720" y="201"/>
                    </a:lnTo>
                    <a:lnTo>
                      <a:pt x="717" y="193"/>
                    </a:lnTo>
                    <a:lnTo>
                      <a:pt x="714" y="186"/>
                    </a:lnTo>
                    <a:lnTo>
                      <a:pt x="706" y="183"/>
                    </a:lnTo>
                    <a:lnTo>
                      <a:pt x="706" y="174"/>
                    </a:lnTo>
                    <a:lnTo>
                      <a:pt x="697" y="169"/>
                    </a:lnTo>
                    <a:lnTo>
                      <a:pt x="687" y="160"/>
                    </a:lnTo>
                    <a:lnTo>
                      <a:pt x="678" y="156"/>
                    </a:lnTo>
                    <a:lnTo>
                      <a:pt x="670" y="153"/>
                    </a:lnTo>
                    <a:lnTo>
                      <a:pt x="660" y="147"/>
                    </a:lnTo>
                    <a:lnTo>
                      <a:pt x="657" y="142"/>
                    </a:lnTo>
                    <a:lnTo>
                      <a:pt x="651" y="133"/>
                    </a:lnTo>
                    <a:lnTo>
                      <a:pt x="654" y="126"/>
                    </a:lnTo>
                    <a:lnTo>
                      <a:pt x="651" y="115"/>
                    </a:lnTo>
                    <a:lnTo>
                      <a:pt x="648" y="109"/>
                    </a:lnTo>
                    <a:lnTo>
                      <a:pt x="641" y="101"/>
                    </a:lnTo>
                    <a:lnTo>
                      <a:pt x="641" y="91"/>
                    </a:lnTo>
                    <a:lnTo>
                      <a:pt x="637" y="83"/>
                    </a:lnTo>
                    <a:lnTo>
                      <a:pt x="637" y="74"/>
                    </a:lnTo>
                    <a:lnTo>
                      <a:pt x="627" y="66"/>
                    </a:lnTo>
                    <a:lnTo>
                      <a:pt x="624" y="62"/>
                    </a:lnTo>
                    <a:lnTo>
                      <a:pt x="611" y="64"/>
                    </a:lnTo>
                    <a:lnTo>
                      <a:pt x="605" y="62"/>
                    </a:lnTo>
                    <a:lnTo>
                      <a:pt x="602" y="50"/>
                    </a:lnTo>
                    <a:lnTo>
                      <a:pt x="602" y="42"/>
                    </a:lnTo>
                    <a:lnTo>
                      <a:pt x="597" y="32"/>
                    </a:lnTo>
                    <a:lnTo>
                      <a:pt x="594" y="21"/>
                    </a:lnTo>
                    <a:lnTo>
                      <a:pt x="588" y="12"/>
                    </a:lnTo>
                    <a:lnTo>
                      <a:pt x="588" y="1"/>
                    </a:lnTo>
                    <a:lnTo>
                      <a:pt x="578" y="0"/>
                    </a:lnTo>
                    <a:lnTo>
                      <a:pt x="572" y="4"/>
                    </a:lnTo>
                    <a:lnTo>
                      <a:pt x="572" y="15"/>
                    </a:lnTo>
                    <a:lnTo>
                      <a:pt x="565" y="21"/>
                    </a:lnTo>
                    <a:lnTo>
                      <a:pt x="565" y="32"/>
                    </a:lnTo>
                    <a:lnTo>
                      <a:pt x="565" y="36"/>
                    </a:lnTo>
                    <a:lnTo>
                      <a:pt x="564" y="47"/>
                    </a:lnTo>
                    <a:lnTo>
                      <a:pt x="564" y="56"/>
                    </a:lnTo>
                    <a:lnTo>
                      <a:pt x="564" y="66"/>
                    </a:lnTo>
                    <a:lnTo>
                      <a:pt x="564" y="74"/>
                    </a:lnTo>
                    <a:lnTo>
                      <a:pt x="564" y="83"/>
                    </a:lnTo>
                    <a:lnTo>
                      <a:pt x="561" y="94"/>
                    </a:lnTo>
                    <a:lnTo>
                      <a:pt x="557" y="101"/>
                    </a:lnTo>
                    <a:lnTo>
                      <a:pt x="551" y="109"/>
                    </a:lnTo>
                    <a:lnTo>
                      <a:pt x="551" y="121"/>
                    </a:lnTo>
                    <a:lnTo>
                      <a:pt x="542" y="124"/>
                    </a:lnTo>
                    <a:lnTo>
                      <a:pt x="532" y="126"/>
                    </a:lnTo>
                    <a:lnTo>
                      <a:pt x="521" y="118"/>
                    </a:lnTo>
                    <a:lnTo>
                      <a:pt x="515" y="109"/>
                    </a:lnTo>
                    <a:lnTo>
                      <a:pt x="505" y="107"/>
                    </a:lnTo>
                    <a:lnTo>
                      <a:pt x="493" y="101"/>
                    </a:lnTo>
                    <a:lnTo>
                      <a:pt x="488" y="98"/>
                    </a:lnTo>
                    <a:lnTo>
                      <a:pt x="478" y="91"/>
                    </a:lnTo>
                    <a:lnTo>
                      <a:pt x="463" y="91"/>
                    </a:lnTo>
                    <a:lnTo>
                      <a:pt x="459" y="83"/>
                    </a:lnTo>
                    <a:lnTo>
                      <a:pt x="452" y="80"/>
                    </a:lnTo>
                    <a:lnTo>
                      <a:pt x="442" y="74"/>
                    </a:lnTo>
                    <a:lnTo>
                      <a:pt x="448" y="66"/>
                    </a:lnTo>
                    <a:lnTo>
                      <a:pt x="452" y="62"/>
                    </a:lnTo>
                    <a:lnTo>
                      <a:pt x="452" y="53"/>
                    </a:lnTo>
                    <a:lnTo>
                      <a:pt x="452" y="42"/>
                    </a:lnTo>
                    <a:lnTo>
                      <a:pt x="463" y="42"/>
                    </a:lnTo>
                    <a:lnTo>
                      <a:pt x="463" y="33"/>
                    </a:lnTo>
                    <a:lnTo>
                      <a:pt x="472" y="26"/>
                    </a:lnTo>
                    <a:lnTo>
                      <a:pt x="459" y="21"/>
                    </a:lnTo>
                    <a:lnTo>
                      <a:pt x="452" y="29"/>
                    </a:lnTo>
                    <a:lnTo>
                      <a:pt x="448" y="21"/>
                    </a:lnTo>
                    <a:lnTo>
                      <a:pt x="436" y="26"/>
                    </a:lnTo>
                    <a:lnTo>
                      <a:pt x="423" y="21"/>
                    </a:lnTo>
                    <a:lnTo>
                      <a:pt x="412" y="21"/>
                    </a:lnTo>
                    <a:lnTo>
                      <a:pt x="399" y="18"/>
                    </a:lnTo>
                    <a:lnTo>
                      <a:pt x="390" y="12"/>
                    </a:lnTo>
                    <a:lnTo>
                      <a:pt x="379" y="7"/>
                    </a:lnTo>
                    <a:lnTo>
                      <a:pt x="384" y="15"/>
                    </a:lnTo>
                    <a:lnTo>
                      <a:pt x="379" y="26"/>
                    </a:lnTo>
                    <a:lnTo>
                      <a:pt x="366" y="26"/>
                    </a:lnTo>
                    <a:lnTo>
                      <a:pt x="354" y="26"/>
                    </a:lnTo>
                    <a:lnTo>
                      <a:pt x="343" y="33"/>
                    </a:lnTo>
                    <a:lnTo>
                      <a:pt x="336" y="39"/>
                    </a:lnTo>
                    <a:lnTo>
                      <a:pt x="339" y="47"/>
                    </a:lnTo>
                    <a:lnTo>
                      <a:pt x="330" y="47"/>
                    </a:lnTo>
                    <a:lnTo>
                      <a:pt x="327" y="56"/>
                    </a:lnTo>
                    <a:lnTo>
                      <a:pt x="317" y="64"/>
                    </a:lnTo>
                    <a:lnTo>
                      <a:pt x="327" y="69"/>
                    </a:lnTo>
                    <a:lnTo>
                      <a:pt x="324" y="77"/>
                    </a:lnTo>
                    <a:lnTo>
                      <a:pt x="314" y="71"/>
                    </a:lnTo>
                    <a:lnTo>
                      <a:pt x="306" y="71"/>
                    </a:lnTo>
                    <a:lnTo>
                      <a:pt x="294" y="77"/>
                    </a:lnTo>
                    <a:lnTo>
                      <a:pt x="294" y="69"/>
                    </a:lnTo>
                    <a:lnTo>
                      <a:pt x="287" y="62"/>
                    </a:lnTo>
                    <a:lnTo>
                      <a:pt x="278" y="56"/>
                    </a:lnTo>
                    <a:lnTo>
                      <a:pt x="270" y="53"/>
                    </a:lnTo>
                    <a:lnTo>
                      <a:pt x="263" y="62"/>
                    </a:lnTo>
                    <a:lnTo>
                      <a:pt x="254" y="62"/>
                    </a:lnTo>
                    <a:lnTo>
                      <a:pt x="251" y="66"/>
                    </a:lnTo>
                    <a:lnTo>
                      <a:pt x="237" y="66"/>
                    </a:lnTo>
                    <a:lnTo>
                      <a:pt x="237" y="74"/>
                    </a:lnTo>
                    <a:lnTo>
                      <a:pt x="224" y="83"/>
                    </a:lnTo>
                    <a:lnTo>
                      <a:pt x="224" y="91"/>
                    </a:lnTo>
                    <a:lnTo>
                      <a:pt x="221" y="98"/>
                    </a:lnTo>
                    <a:lnTo>
                      <a:pt x="205" y="94"/>
                    </a:lnTo>
                    <a:lnTo>
                      <a:pt x="202" y="104"/>
                    </a:lnTo>
                    <a:lnTo>
                      <a:pt x="211" y="109"/>
                    </a:lnTo>
                    <a:lnTo>
                      <a:pt x="202" y="121"/>
                    </a:lnTo>
                    <a:lnTo>
                      <a:pt x="197" y="112"/>
                    </a:lnTo>
                    <a:lnTo>
                      <a:pt x="194" y="101"/>
                    </a:lnTo>
                    <a:lnTo>
                      <a:pt x="184" y="109"/>
                    </a:lnTo>
                    <a:lnTo>
                      <a:pt x="175" y="118"/>
                    </a:lnTo>
                    <a:lnTo>
                      <a:pt x="178" y="126"/>
                    </a:lnTo>
                    <a:lnTo>
                      <a:pt x="178" y="131"/>
                    </a:lnTo>
                    <a:lnTo>
                      <a:pt x="172" y="139"/>
                    </a:lnTo>
                    <a:lnTo>
                      <a:pt x="165" y="150"/>
                    </a:lnTo>
                    <a:lnTo>
                      <a:pt x="158" y="156"/>
                    </a:lnTo>
                    <a:lnTo>
                      <a:pt x="151" y="160"/>
                    </a:lnTo>
                    <a:lnTo>
                      <a:pt x="139" y="160"/>
                    </a:lnTo>
                    <a:lnTo>
                      <a:pt x="128" y="166"/>
                    </a:lnTo>
                    <a:lnTo>
                      <a:pt x="115" y="166"/>
                    </a:lnTo>
                    <a:lnTo>
                      <a:pt x="109" y="171"/>
                    </a:lnTo>
                    <a:lnTo>
                      <a:pt x="96" y="171"/>
                    </a:lnTo>
                    <a:lnTo>
                      <a:pt x="88" y="177"/>
                    </a:lnTo>
                    <a:lnTo>
                      <a:pt x="79" y="177"/>
                    </a:lnTo>
                    <a:lnTo>
                      <a:pt x="66" y="177"/>
                    </a:lnTo>
                    <a:lnTo>
                      <a:pt x="56" y="183"/>
                    </a:lnTo>
                    <a:lnTo>
                      <a:pt x="49" y="186"/>
                    </a:lnTo>
                    <a:lnTo>
                      <a:pt x="42" y="193"/>
                    </a:lnTo>
                    <a:lnTo>
                      <a:pt x="36" y="195"/>
                    </a:lnTo>
                    <a:lnTo>
                      <a:pt x="23" y="201"/>
                    </a:lnTo>
                    <a:lnTo>
                      <a:pt x="22" y="209"/>
                    </a:lnTo>
                    <a:lnTo>
                      <a:pt x="15" y="201"/>
                    </a:lnTo>
                    <a:lnTo>
                      <a:pt x="9" y="207"/>
                    </a:lnTo>
                    <a:lnTo>
                      <a:pt x="6" y="215"/>
                    </a:lnTo>
                    <a:lnTo>
                      <a:pt x="9" y="224"/>
                    </a:lnTo>
                    <a:lnTo>
                      <a:pt x="9" y="231"/>
                    </a:lnTo>
                    <a:lnTo>
                      <a:pt x="3" y="239"/>
                    </a:lnTo>
                    <a:lnTo>
                      <a:pt x="3" y="250"/>
                    </a:lnTo>
                    <a:lnTo>
                      <a:pt x="6" y="260"/>
                    </a:lnTo>
                    <a:lnTo>
                      <a:pt x="12" y="269"/>
                    </a:lnTo>
                    <a:lnTo>
                      <a:pt x="15" y="277"/>
                    </a:lnTo>
                    <a:lnTo>
                      <a:pt x="15" y="288"/>
                    </a:lnTo>
                    <a:lnTo>
                      <a:pt x="9" y="283"/>
                    </a:lnTo>
                    <a:lnTo>
                      <a:pt x="3" y="274"/>
                    </a:lnTo>
                    <a:lnTo>
                      <a:pt x="9" y="293"/>
                    </a:lnTo>
                    <a:lnTo>
                      <a:pt x="0" y="283"/>
                    </a:lnTo>
                    <a:lnTo>
                      <a:pt x="3" y="293"/>
                    </a:lnTo>
                    <a:lnTo>
                      <a:pt x="12" y="301"/>
                    </a:lnTo>
                    <a:lnTo>
                      <a:pt x="15" y="315"/>
                    </a:lnTo>
                    <a:lnTo>
                      <a:pt x="15" y="322"/>
                    </a:lnTo>
                    <a:lnTo>
                      <a:pt x="23" y="331"/>
                    </a:lnTo>
                    <a:lnTo>
                      <a:pt x="30" y="342"/>
                    </a:lnTo>
                    <a:lnTo>
                      <a:pt x="33" y="350"/>
                    </a:lnTo>
                    <a:lnTo>
                      <a:pt x="33" y="360"/>
                    </a:lnTo>
                    <a:lnTo>
                      <a:pt x="36" y="372"/>
                    </a:lnTo>
                    <a:lnTo>
                      <a:pt x="42" y="383"/>
                    </a:lnTo>
                    <a:lnTo>
                      <a:pt x="45" y="390"/>
                    </a:lnTo>
                    <a:lnTo>
                      <a:pt x="49" y="398"/>
                    </a:lnTo>
                    <a:lnTo>
                      <a:pt x="49" y="410"/>
                    </a:lnTo>
                    <a:lnTo>
                      <a:pt x="49" y="419"/>
                    </a:lnTo>
                    <a:lnTo>
                      <a:pt x="49" y="428"/>
                    </a:lnTo>
                    <a:lnTo>
                      <a:pt x="45" y="434"/>
                    </a:lnTo>
                    <a:lnTo>
                      <a:pt x="36" y="436"/>
                    </a:lnTo>
                    <a:lnTo>
                      <a:pt x="36" y="448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7931160" y="3936600"/>
                <a:ext cx="40680" cy="33480"/>
              </a:xfrm>
              <a:custGeom>
                <a:avLst/>
                <a:gdLst/>
                <a:ahLst/>
                <a:rect l="l" t="t" r="r" b="b"/>
                <a:pathLst>
                  <a:path w="28" h="24">
                    <a:moveTo>
                      <a:pt x="0" y="13"/>
                    </a:moveTo>
                    <a:lnTo>
                      <a:pt x="12" y="13"/>
                    </a:lnTo>
                    <a:lnTo>
                      <a:pt x="17" y="23"/>
                    </a:lnTo>
                    <a:lnTo>
                      <a:pt x="27" y="9"/>
                    </a:lnTo>
                    <a:lnTo>
                      <a:pt x="23" y="0"/>
                    </a:lnTo>
                    <a:lnTo>
                      <a:pt x="14" y="4"/>
                    </a:lnTo>
                    <a:lnTo>
                      <a:pt x="6" y="0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8118720" y="4612680"/>
                <a:ext cx="43560" cy="32400"/>
              </a:xfrm>
              <a:custGeom>
                <a:avLst/>
                <a:gdLst/>
                <a:ahLst/>
                <a:rect l="l" t="t" r="r" b="b"/>
                <a:pathLst>
                  <a:path w="31" h="22">
                    <a:moveTo>
                      <a:pt x="0" y="9"/>
                    </a:moveTo>
                    <a:lnTo>
                      <a:pt x="6" y="21"/>
                    </a:lnTo>
                    <a:lnTo>
                      <a:pt x="22" y="21"/>
                    </a:lnTo>
                    <a:lnTo>
                      <a:pt x="30" y="9"/>
                    </a:lnTo>
                    <a:lnTo>
                      <a:pt x="15" y="0"/>
                    </a:lnTo>
                    <a:lnTo>
                      <a:pt x="6" y="3"/>
                    </a:lnTo>
                    <a:lnTo>
                      <a:pt x="0" y="9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0" bIns="-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>
                <a:off x="8351640" y="4773240"/>
                <a:ext cx="102600" cy="99000"/>
              </a:xfrm>
              <a:custGeom>
                <a:avLst/>
                <a:gdLst/>
                <a:ahLst/>
                <a:rect l="l" t="t" r="r" b="b"/>
                <a:pathLst>
                  <a:path w="71" h="69">
                    <a:moveTo>
                      <a:pt x="0" y="0"/>
                    </a:moveTo>
                    <a:lnTo>
                      <a:pt x="0" y="11"/>
                    </a:lnTo>
                    <a:lnTo>
                      <a:pt x="3" y="24"/>
                    </a:lnTo>
                    <a:lnTo>
                      <a:pt x="9" y="35"/>
                    </a:lnTo>
                    <a:lnTo>
                      <a:pt x="9" y="43"/>
                    </a:lnTo>
                    <a:lnTo>
                      <a:pt x="14" y="53"/>
                    </a:lnTo>
                    <a:lnTo>
                      <a:pt x="17" y="59"/>
                    </a:lnTo>
                    <a:lnTo>
                      <a:pt x="30" y="68"/>
                    </a:lnTo>
                    <a:lnTo>
                      <a:pt x="42" y="68"/>
                    </a:lnTo>
                    <a:lnTo>
                      <a:pt x="47" y="59"/>
                    </a:lnTo>
                    <a:lnTo>
                      <a:pt x="50" y="51"/>
                    </a:lnTo>
                    <a:lnTo>
                      <a:pt x="60" y="56"/>
                    </a:lnTo>
                    <a:lnTo>
                      <a:pt x="63" y="46"/>
                    </a:lnTo>
                    <a:lnTo>
                      <a:pt x="66" y="35"/>
                    </a:lnTo>
                    <a:lnTo>
                      <a:pt x="70" y="29"/>
                    </a:lnTo>
                    <a:lnTo>
                      <a:pt x="70" y="18"/>
                    </a:lnTo>
                    <a:lnTo>
                      <a:pt x="70" y="8"/>
                    </a:lnTo>
                    <a:lnTo>
                      <a:pt x="63" y="2"/>
                    </a:lnTo>
                    <a:lnTo>
                      <a:pt x="50" y="8"/>
                    </a:lnTo>
                    <a:lnTo>
                      <a:pt x="39" y="11"/>
                    </a:lnTo>
                    <a:lnTo>
                      <a:pt x="27" y="11"/>
                    </a:lnTo>
                    <a:lnTo>
                      <a:pt x="14" y="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6936480" y="3503880"/>
                <a:ext cx="313920" cy="290520"/>
              </a:xfrm>
              <a:custGeom>
                <a:avLst/>
                <a:gdLst/>
                <a:ahLst/>
                <a:rect l="l" t="t" r="r" b="b"/>
                <a:pathLst>
                  <a:path w="219" h="202">
                    <a:moveTo>
                      <a:pt x="0" y="0"/>
                    </a:moveTo>
                    <a:lnTo>
                      <a:pt x="3" y="9"/>
                    </a:lnTo>
                    <a:lnTo>
                      <a:pt x="6" y="15"/>
                    </a:lnTo>
                    <a:lnTo>
                      <a:pt x="15" y="23"/>
                    </a:lnTo>
                    <a:lnTo>
                      <a:pt x="26" y="32"/>
                    </a:lnTo>
                    <a:lnTo>
                      <a:pt x="33" y="35"/>
                    </a:lnTo>
                    <a:lnTo>
                      <a:pt x="39" y="42"/>
                    </a:lnTo>
                    <a:lnTo>
                      <a:pt x="48" y="47"/>
                    </a:lnTo>
                    <a:lnTo>
                      <a:pt x="52" y="56"/>
                    </a:lnTo>
                    <a:lnTo>
                      <a:pt x="60" y="61"/>
                    </a:lnTo>
                    <a:lnTo>
                      <a:pt x="69" y="67"/>
                    </a:lnTo>
                    <a:lnTo>
                      <a:pt x="69" y="73"/>
                    </a:lnTo>
                    <a:lnTo>
                      <a:pt x="75" y="82"/>
                    </a:lnTo>
                    <a:lnTo>
                      <a:pt x="78" y="94"/>
                    </a:lnTo>
                    <a:lnTo>
                      <a:pt x="91" y="99"/>
                    </a:lnTo>
                    <a:lnTo>
                      <a:pt x="93" y="104"/>
                    </a:lnTo>
                    <a:lnTo>
                      <a:pt x="102" y="112"/>
                    </a:lnTo>
                    <a:lnTo>
                      <a:pt x="105" y="120"/>
                    </a:lnTo>
                    <a:lnTo>
                      <a:pt x="112" y="129"/>
                    </a:lnTo>
                    <a:lnTo>
                      <a:pt x="112" y="136"/>
                    </a:lnTo>
                    <a:lnTo>
                      <a:pt x="121" y="144"/>
                    </a:lnTo>
                    <a:lnTo>
                      <a:pt x="129" y="156"/>
                    </a:lnTo>
                    <a:lnTo>
                      <a:pt x="139" y="161"/>
                    </a:lnTo>
                    <a:lnTo>
                      <a:pt x="142" y="167"/>
                    </a:lnTo>
                    <a:lnTo>
                      <a:pt x="151" y="174"/>
                    </a:lnTo>
                    <a:lnTo>
                      <a:pt x="164" y="182"/>
                    </a:lnTo>
                    <a:lnTo>
                      <a:pt x="175" y="191"/>
                    </a:lnTo>
                    <a:lnTo>
                      <a:pt x="181" y="199"/>
                    </a:lnTo>
                    <a:lnTo>
                      <a:pt x="187" y="201"/>
                    </a:lnTo>
                    <a:lnTo>
                      <a:pt x="191" y="196"/>
                    </a:lnTo>
                    <a:lnTo>
                      <a:pt x="200" y="196"/>
                    </a:lnTo>
                    <a:lnTo>
                      <a:pt x="208" y="201"/>
                    </a:lnTo>
                    <a:lnTo>
                      <a:pt x="211" y="193"/>
                    </a:lnTo>
                    <a:lnTo>
                      <a:pt x="211" y="182"/>
                    </a:lnTo>
                    <a:lnTo>
                      <a:pt x="211" y="171"/>
                    </a:lnTo>
                    <a:lnTo>
                      <a:pt x="211" y="161"/>
                    </a:lnTo>
                    <a:lnTo>
                      <a:pt x="218" y="153"/>
                    </a:lnTo>
                    <a:lnTo>
                      <a:pt x="211" y="147"/>
                    </a:lnTo>
                    <a:lnTo>
                      <a:pt x="205" y="141"/>
                    </a:lnTo>
                    <a:lnTo>
                      <a:pt x="197" y="141"/>
                    </a:lnTo>
                    <a:lnTo>
                      <a:pt x="191" y="134"/>
                    </a:lnTo>
                    <a:lnTo>
                      <a:pt x="184" y="129"/>
                    </a:lnTo>
                    <a:lnTo>
                      <a:pt x="181" y="118"/>
                    </a:lnTo>
                    <a:lnTo>
                      <a:pt x="169" y="118"/>
                    </a:lnTo>
                    <a:lnTo>
                      <a:pt x="164" y="112"/>
                    </a:lnTo>
                    <a:lnTo>
                      <a:pt x="169" y="104"/>
                    </a:lnTo>
                    <a:lnTo>
                      <a:pt x="169" y="96"/>
                    </a:lnTo>
                    <a:lnTo>
                      <a:pt x="164" y="91"/>
                    </a:lnTo>
                    <a:lnTo>
                      <a:pt x="154" y="91"/>
                    </a:lnTo>
                    <a:lnTo>
                      <a:pt x="154" y="80"/>
                    </a:lnTo>
                    <a:lnTo>
                      <a:pt x="148" y="80"/>
                    </a:lnTo>
                    <a:lnTo>
                      <a:pt x="139" y="73"/>
                    </a:lnTo>
                    <a:lnTo>
                      <a:pt x="129" y="70"/>
                    </a:lnTo>
                    <a:lnTo>
                      <a:pt x="121" y="61"/>
                    </a:lnTo>
                    <a:lnTo>
                      <a:pt x="109" y="61"/>
                    </a:lnTo>
                    <a:lnTo>
                      <a:pt x="99" y="53"/>
                    </a:lnTo>
                    <a:lnTo>
                      <a:pt x="93" y="44"/>
                    </a:lnTo>
                    <a:lnTo>
                      <a:pt x="85" y="40"/>
                    </a:lnTo>
                    <a:lnTo>
                      <a:pt x="75" y="35"/>
                    </a:lnTo>
                    <a:lnTo>
                      <a:pt x="66" y="29"/>
                    </a:lnTo>
                    <a:lnTo>
                      <a:pt x="60" y="21"/>
                    </a:lnTo>
                    <a:lnTo>
                      <a:pt x="55" y="12"/>
                    </a:lnTo>
                    <a:lnTo>
                      <a:pt x="45" y="8"/>
                    </a:lnTo>
                    <a:lnTo>
                      <a:pt x="33" y="5"/>
                    </a:lnTo>
                    <a:lnTo>
                      <a:pt x="20" y="5"/>
                    </a:lnTo>
                    <a:lnTo>
                      <a:pt x="12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>
                <a:off x="7227000" y="3796920"/>
                <a:ext cx="257760" cy="72720"/>
              </a:xfrm>
              <a:custGeom>
                <a:avLst/>
                <a:gdLst/>
                <a:ahLst/>
                <a:rect l="l" t="t" r="r" b="b"/>
                <a:pathLst>
                  <a:path w="180" h="51">
                    <a:moveTo>
                      <a:pt x="0" y="14"/>
                    </a:moveTo>
                    <a:lnTo>
                      <a:pt x="12" y="14"/>
                    </a:lnTo>
                    <a:lnTo>
                      <a:pt x="25" y="20"/>
                    </a:lnTo>
                    <a:lnTo>
                      <a:pt x="21" y="25"/>
                    </a:lnTo>
                    <a:lnTo>
                      <a:pt x="31" y="25"/>
                    </a:lnTo>
                    <a:lnTo>
                      <a:pt x="42" y="28"/>
                    </a:lnTo>
                    <a:lnTo>
                      <a:pt x="51" y="30"/>
                    </a:lnTo>
                    <a:lnTo>
                      <a:pt x="64" y="32"/>
                    </a:lnTo>
                    <a:lnTo>
                      <a:pt x="70" y="30"/>
                    </a:lnTo>
                    <a:lnTo>
                      <a:pt x="81" y="30"/>
                    </a:lnTo>
                    <a:lnTo>
                      <a:pt x="91" y="32"/>
                    </a:lnTo>
                    <a:lnTo>
                      <a:pt x="100" y="38"/>
                    </a:lnTo>
                    <a:lnTo>
                      <a:pt x="108" y="38"/>
                    </a:lnTo>
                    <a:lnTo>
                      <a:pt x="120" y="41"/>
                    </a:lnTo>
                    <a:lnTo>
                      <a:pt x="130" y="41"/>
                    </a:lnTo>
                    <a:lnTo>
                      <a:pt x="139" y="44"/>
                    </a:lnTo>
                    <a:lnTo>
                      <a:pt x="150" y="41"/>
                    </a:lnTo>
                    <a:lnTo>
                      <a:pt x="160" y="44"/>
                    </a:lnTo>
                    <a:lnTo>
                      <a:pt x="169" y="47"/>
                    </a:lnTo>
                    <a:lnTo>
                      <a:pt x="179" y="50"/>
                    </a:lnTo>
                    <a:lnTo>
                      <a:pt x="179" y="41"/>
                    </a:lnTo>
                    <a:lnTo>
                      <a:pt x="179" y="30"/>
                    </a:lnTo>
                    <a:lnTo>
                      <a:pt x="169" y="30"/>
                    </a:lnTo>
                    <a:lnTo>
                      <a:pt x="160" y="30"/>
                    </a:lnTo>
                    <a:lnTo>
                      <a:pt x="147" y="30"/>
                    </a:lnTo>
                    <a:lnTo>
                      <a:pt x="144" y="22"/>
                    </a:lnTo>
                    <a:lnTo>
                      <a:pt x="139" y="17"/>
                    </a:lnTo>
                    <a:lnTo>
                      <a:pt x="130" y="14"/>
                    </a:lnTo>
                    <a:lnTo>
                      <a:pt x="117" y="11"/>
                    </a:lnTo>
                    <a:lnTo>
                      <a:pt x="108" y="8"/>
                    </a:lnTo>
                    <a:lnTo>
                      <a:pt x="100" y="17"/>
                    </a:lnTo>
                    <a:lnTo>
                      <a:pt x="94" y="17"/>
                    </a:lnTo>
                    <a:lnTo>
                      <a:pt x="81" y="14"/>
                    </a:lnTo>
                    <a:lnTo>
                      <a:pt x="72" y="14"/>
                    </a:lnTo>
                    <a:lnTo>
                      <a:pt x="64" y="14"/>
                    </a:lnTo>
                    <a:lnTo>
                      <a:pt x="61" y="5"/>
                    </a:lnTo>
                    <a:lnTo>
                      <a:pt x="48" y="5"/>
                    </a:lnTo>
                    <a:lnTo>
                      <a:pt x="39" y="0"/>
                    </a:lnTo>
                    <a:lnTo>
                      <a:pt x="34" y="0"/>
                    </a:lnTo>
                    <a:lnTo>
                      <a:pt x="25" y="2"/>
                    </a:lnTo>
                    <a:lnTo>
                      <a:pt x="12" y="0"/>
                    </a:lnTo>
                    <a:lnTo>
                      <a:pt x="9" y="8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920" bIns="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>
                <a:off x="7485120" y="3851640"/>
                <a:ext cx="38160" cy="31320"/>
              </a:xfrm>
              <a:custGeom>
                <a:avLst/>
                <a:gdLst/>
                <a:ahLst/>
                <a:rect l="l" t="t" r="r" b="b"/>
                <a:pathLst>
                  <a:path w="27" h="22">
                    <a:moveTo>
                      <a:pt x="0" y="5"/>
                    </a:moveTo>
                    <a:lnTo>
                      <a:pt x="8" y="10"/>
                    </a:lnTo>
                    <a:lnTo>
                      <a:pt x="15" y="21"/>
                    </a:lnTo>
                    <a:lnTo>
                      <a:pt x="26" y="10"/>
                    </a:lnTo>
                    <a:lnTo>
                      <a:pt x="15" y="0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7527600" y="3851640"/>
                <a:ext cx="222480" cy="31320"/>
              </a:xfrm>
              <a:custGeom>
                <a:avLst/>
                <a:gdLst/>
                <a:ahLst/>
                <a:rect l="l" t="t" r="r" b="b"/>
                <a:pathLst>
                  <a:path w="155" h="22">
                    <a:moveTo>
                      <a:pt x="0" y="18"/>
                    </a:moveTo>
                    <a:lnTo>
                      <a:pt x="11" y="18"/>
                    </a:lnTo>
                    <a:lnTo>
                      <a:pt x="23" y="21"/>
                    </a:lnTo>
                    <a:lnTo>
                      <a:pt x="33" y="18"/>
                    </a:lnTo>
                    <a:lnTo>
                      <a:pt x="41" y="15"/>
                    </a:lnTo>
                    <a:lnTo>
                      <a:pt x="50" y="15"/>
                    </a:lnTo>
                    <a:lnTo>
                      <a:pt x="60" y="12"/>
                    </a:lnTo>
                    <a:lnTo>
                      <a:pt x="69" y="12"/>
                    </a:lnTo>
                    <a:lnTo>
                      <a:pt x="80" y="15"/>
                    </a:lnTo>
                    <a:lnTo>
                      <a:pt x="90" y="15"/>
                    </a:lnTo>
                    <a:lnTo>
                      <a:pt x="100" y="15"/>
                    </a:lnTo>
                    <a:lnTo>
                      <a:pt x="112" y="15"/>
                    </a:lnTo>
                    <a:lnTo>
                      <a:pt x="120" y="15"/>
                    </a:lnTo>
                    <a:lnTo>
                      <a:pt x="130" y="12"/>
                    </a:lnTo>
                    <a:lnTo>
                      <a:pt x="142" y="9"/>
                    </a:lnTo>
                    <a:lnTo>
                      <a:pt x="154" y="6"/>
                    </a:lnTo>
                    <a:lnTo>
                      <a:pt x="139" y="3"/>
                    </a:lnTo>
                    <a:lnTo>
                      <a:pt x="130" y="12"/>
                    </a:lnTo>
                    <a:lnTo>
                      <a:pt x="120" y="6"/>
                    </a:lnTo>
                    <a:lnTo>
                      <a:pt x="112" y="9"/>
                    </a:lnTo>
                    <a:lnTo>
                      <a:pt x="100" y="6"/>
                    </a:lnTo>
                    <a:lnTo>
                      <a:pt x="90" y="3"/>
                    </a:lnTo>
                    <a:lnTo>
                      <a:pt x="80" y="6"/>
                    </a:lnTo>
                    <a:lnTo>
                      <a:pt x="69" y="12"/>
                    </a:lnTo>
                    <a:lnTo>
                      <a:pt x="60" y="6"/>
                    </a:lnTo>
                    <a:lnTo>
                      <a:pt x="47" y="6"/>
                    </a:lnTo>
                    <a:lnTo>
                      <a:pt x="36" y="0"/>
                    </a:lnTo>
                    <a:lnTo>
                      <a:pt x="41" y="9"/>
                    </a:lnTo>
                    <a:lnTo>
                      <a:pt x="33" y="6"/>
                    </a:lnTo>
                    <a:lnTo>
                      <a:pt x="20" y="6"/>
                    </a:lnTo>
                    <a:lnTo>
                      <a:pt x="11" y="6"/>
                    </a:lnTo>
                    <a:lnTo>
                      <a:pt x="3" y="6"/>
                    </a:lnTo>
                    <a:lnTo>
                      <a:pt x="0" y="18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7769880" y="3851640"/>
                <a:ext cx="36360" cy="31320"/>
              </a:xfrm>
              <a:custGeom>
                <a:avLst/>
                <a:gdLst/>
                <a:ahLst/>
                <a:rect l="l" t="t" r="r" b="b"/>
                <a:pathLst>
                  <a:path w="26" h="22">
                    <a:moveTo>
                      <a:pt x="0" y="21"/>
                    </a:moveTo>
                    <a:lnTo>
                      <a:pt x="25" y="21"/>
                    </a:lnTo>
                    <a:lnTo>
                      <a:pt x="0" y="0"/>
                    </a:lnTo>
                    <a:lnTo>
                      <a:pt x="0" y="21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7809120" y="3839760"/>
                <a:ext cx="37800" cy="33840"/>
              </a:xfrm>
              <a:custGeom>
                <a:avLst/>
                <a:gdLst/>
                <a:ahLst/>
                <a:rect l="l" t="t" r="r" b="b"/>
                <a:pathLst>
                  <a:path w="26" h="24">
                    <a:moveTo>
                      <a:pt x="0" y="23"/>
                    </a:moveTo>
                    <a:lnTo>
                      <a:pt x="20" y="23"/>
                    </a:lnTo>
                    <a:lnTo>
                      <a:pt x="25" y="0"/>
                    </a:lnTo>
                    <a:lnTo>
                      <a:pt x="5" y="0"/>
                    </a:lnTo>
                    <a:lnTo>
                      <a:pt x="0" y="2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960" bIns="-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>
                <a:off x="7617240" y="3884400"/>
                <a:ext cx="55800" cy="33840"/>
              </a:xfrm>
              <a:custGeom>
                <a:avLst/>
                <a:gdLst/>
                <a:ahLst/>
                <a:rect l="l" t="t" r="r" b="b"/>
                <a:pathLst>
                  <a:path w="39" h="24">
                    <a:moveTo>
                      <a:pt x="0" y="0"/>
                    </a:moveTo>
                    <a:lnTo>
                      <a:pt x="3" y="11"/>
                    </a:lnTo>
                    <a:lnTo>
                      <a:pt x="15" y="11"/>
                    </a:lnTo>
                    <a:lnTo>
                      <a:pt x="19" y="11"/>
                    </a:lnTo>
                    <a:lnTo>
                      <a:pt x="25" y="23"/>
                    </a:lnTo>
                    <a:lnTo>
                      <a:pt x="38" y="15"/>
                    </a:lnTo>
                    <a:lnTo>
                      <a:pt x="28" y="3"/>
                    </a:lnTo>
                    <a:lnTo>
                      <a:pt x="19" y="0"/>
                    </a:lnTo>
                    <a:lnTo>
                      <a:pt x="9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2960" bIns="-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>
                <a:off x="7744680" y="3861000"/>
                <a:ext cx="104040" cy="50760"/>
              </a:xfrm>
              <a:custGeom>
                <a:avLst/>
                <a:gdLst/>
                <a:ahLst/>
                <a:rect l="l" t="t" r="r" b="b"/>
                <a:pathLst>
                  <a:path w="72" h="35">
                    <a:moveTo>
                      <a:pt x="0" y="34"/>
                    </a:moveTo>
                    <a:lnTo>
                      <a:pt x="9" y="34"/>
                    </a:lnTo>
                    <a:lnTo>
                      <a:pt x="18" y="31"/>
                    </a:lnTo>
                    <a:lnTo>
                      <a:pt x="27" y="20"/>
                    </a:lnTo>
                    <a:lnTo>
                      <a:pt x="35" y="16"/>
                    </a:lnTo>
                    <a:lnTo>
                      <a:pt x="47" y="13"/>
                    </a:lnTo>
                    <a:lnTo>
                      <a:pt x="57" y="10"/>
                    </a:lnTo>
                    <a:lnTo>
                      <a:pt x="66" y="5"/>
                    </a:lnTo>
                    <a:lnTo>
                      <a:pt x="71" y="0"/>
                    </a:lnTo>
                    <a:lnTo>
                      <a:pt x="63" y="0"/>
                    </a:lnTo>
                    <a:lnTo>
                      <a:pt x="54" y="0"/>
                    </a:lnTo>
                    <a:lnTo>
                      <a:pt x="41" y="2"/>
                    </a:lnTo>
                    <a:lnTo>
                      <a:pt x="30" y="5"/>
                    </a:lnTo>
                    <a:lnTo>
                      <a:pt x="27" y="10"/>
                    </a:lnTo>
                    <a:lnTo>
                      <a:pt x="18" y="13"/>
                    </a:lnTo>
                    <a:lnTo>
                      <a:pt x="9" y="17"/>
                    </a:lnTo>
                    <a:lnTo>
                      <a:pt x="3" y="23"/>
                    </a:lnTo>
                    <a:lnTo>
                      <a:pt x="0" y="34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>
                <a:off x="7966080" y="3828240"/>
                <a:ext cx="36720" cy="33480"/>
              </a:xfrm>
              <a:custGeom>
                <a:avLst/>
                <a:gdLst/>
                <a:ahLst/>
                <a:rect l="l" t="t" r="r" b="b"/>
                <a:pathLst>
                  <a:path w="26" h="24">
                    <a:moveTo>
                      <a:pt x="0" y="23"/>
                    </a:moveTo>
                    <a:lnTo>
                      <a:pt x="25" y="12"/>
                    </a:lnTo>
                    <a:lnTo>
                      <a:pt x="25" y="0"/>
                    </a:lnTo>
                    <a:lnTo>
                      <a:pt x="0" y="10"/>
                    </a:lnTo>
                    <a:lnTo>
                      <a:pt x="0" y="23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8045280" y="3787920"/>
                <a:ext cx="37800" cy="38880"/>
              </a:xfrm>
              <a:custGeom>
                <a:avLst/>
                <a:gdLst/>
                <a:ahLst/>
                <a:rect l="l" t="t" r="r" b="b"/>
                <a:pathLst>
                  <a:path w="27" h="27">
                    <a:moveTo>
                      <a:pt x="0" y="26"/>
                    </a:moveTo>
                    <a:lnTo>
                      <a:pt x="18" y="17"/>
                    </a:lnTo>
                    <a:lnTo>
                      <a:pt x="26" y="6"/>
                    </a:lnTo>
                    <a:lnTo>
                      <a:pt x="18" y="0"/>
                    </a:lnTo>
                    <a:lnTo>
                      <a:pt x="7" y="6"/>
                    </a:lnTo>
                    <a:lnTo>
                      <a:pt x="0" y="15"/>
                    </a:lnTo>
                    <a:lnTo>
                      <a:pt x="0" y="26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920" bIns="-7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7227000" y="3684960"/>
                <a:ext cx="38160" cy="41400"/>
              </a:xfrm>
              <a:custGeom>
                <a:avLst/>
                <a:gdLst/>
                <a:ahLst/>
                <a:rect l="l" t="t" r="r" b="b"/>
                <a:pathLst>
                  <a:path w="27" h="29">
                    <a:moveTo>
                      <a:pt x="0" y="8"/>
                    </a:moveTo>
                    <a:lnTo>
                      <a:pt x="7" y="8"/>
                    </a:lnTo>
                    <a:lnTo>
                      <a:pt x="13" y="13"/>
                    </a:lnTo>
                    <a:lnTo>
                      <a:pt x="10" y="22"/>
                    </a:lnTo>
                    <a:lnTo>
                      <a:pt x="26" y="28"/>
                    </a:lnTo>
                    <a:lnTo>
                      <a:pt x="26" y="19"/>
                    </a:lnTo>
                    <a:lnTo>
                      <a:pt x="19" y="16"/>
                    </a:lnTo>
                    <a:lnTo>
                      <a:pt x="16" y="8"/>
                    </a:lnTo>
                    <a:lnTo>
                      <a:pt x="13" y="0"/>
                    </a:lnTo>
                    <a:lnTo>
                      <a:pt x="1" y="2"/>
                    </a:lnTo>
                    <a:lnTo>
                      <a:pt x="0" y="8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400" bIns="-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>
                <a:off x="7292880" y="3712320"/>
                <a:ext cx="34920" cy="32400"/>
              </a:xfrm>
              <a:custGeom>
                <a:avLst/>
                <a:gdLst/>
                <a:ahLst/>
                <a:rect l="l" t="t" r="r" b="b"/>
                <a:pathLst>
                  <a:path w="25" h="23">
                    <a:moveTo>
                      <a:pt x="0" y="16"/>
                    </a:moveTo>
                    <a:lnTo>
                      <a:pt x="12" y="22"/>
                    </a:lnTo>
                    <a:lnTo>
                      <a:pt x="24" y="5"/>
                    </a:lnTo>
                    <a:lnTo>
                      <a:pt x="0" y="0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0" bIns="-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>
                <a:off x="7444080" y="3824280"/>
                <a:ext cx="40680" cy="1440"/>
              </a:xfrm>
              <a:custGeom>
                <a:avLst/>
                <a:gdLst/>
                <a:ahLst/>
                <a:rect l="l" t="t" r="r" b="b"/>
                <a:pathLst>
                  <a:path w="28" h="1">
                    <a:moveTo>
                      <a:pt x="0" y="0"/>
                    </a:moveTo>
                    <a:lnTo>
                      <a:pt x="20" y="0"/>
                    </a:lnTo>
                    <a:lnTo>
                      <a:pt x="27" y="0"/>
                    </a:lnTo>
                    <a:lnTo>
                      <a:pt x="20" y="0"/>
                    </a:lnTo>
                    <a:lnTo>
                      <a:pt x="13" y="0"/>
                    </a:ln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" name=""/>
              <p:cNvSpPr/>
              <p:nvPr/>
            </p:nvSpPr>
            <p:spPr>
              <a:xfrm>
                <a:off x="7324920" y="3470040"/>
                <a:ext cx="300600" cy="281160"/>
              </a:xfrm>
              <a:custGeom>
                <a:avLst/>
                <a:gdLst/>
                <a:ahLst/>
                <a:rect l="l" t="t" r="r" b="b"/>
                <a:pathLst>
                  <a:path w="209" h="196">
                    <a:moveTo>
                      <a:pt x="0" y="106"/>
                    </a:moveTo>
                    <a:lnTo>
                      <a:pt x="0" y="117"/>
                    </a:lnTo>
                    <a:lnTo>
                      <a:pt x="4" y="123"/>
                    </a:lnTo>
                    <a:lnTo>
                      <a:pt x="4" y="130"/>
                    </a:lnTo>
                    <a:lnTo>
                      <a:pt x="14" y="136"/>
                    </a:lnTo>
                    <a:lnTo>
                      <a:pt x="24" y="147"/>
                    </a:lnTo>
                    <a:lnTo>
                      <a:pt x="24" y="155"/>
                    </a:lnTo>
                    <a:lnTo>
                      <a:pt x="27" y="165"/>
                    </a:lnTo>
                    <a:lnTo>
                      <a:pt x="27" y="176"/>
                    </a:lnTo>
                    <a:lnTo>
                      <a:pt x="38" y="176"/>
                    </a:lnTo>
                    <a:lnTo>
                      <a:pt x="48" y="176"/>
                    </a:lnTo>
                    <a:lnTo>
                      <a:pt x="54" y="171"/>
                    </a:lnTo>
                    <a:lnTo>
                      <a:pt x="57" y="185"/>
                    </a:lnTo>
                    <a:lnTo>
                      <a:pt x="67" y="182"/>
                    </a:lnTo>
                    <a:lnTo>
                      <a:pt x="78" y="182"/>
                    </a:lnTo>
                    <a:lnTo>
                      <a:pt x="84" y="176"/>
                    </a:lnTo>
                    <a:lnTo>
                      <a:pt x="97" y="185"/>
                    </a:lnTo>
                    <a:lnTo>
                      <a:pt x="110" y="182"/>
                    </a:lnTo>
                    <a:lnTo>
                      <a:pt x="115" y="190"/>
                    </a:lnTo>
                    <a:lnTo>
                      <a:pt x="115" y="195"/>
                    </a:lnTo>
                    <a:lnTo>
                      <a:pt x="124" y="192"/>
                    </a:lnTo>
                    <a:lnTo>
                      <a:pt x="134" y="190"/>
                    </a:lnTo>
                    <a:lnTo>
                      <a:pt x="145" y="185"/>
                    </a:lnTo>
                    <a:lnTo>
                      <a:pt x="148" y="176"/>
                    </a:lnTo>
                    <a:lnTo>
                      <a:pt x="155" y="162"/>
                    </a:lnTo>
                    <a:lnTo>
                      <a:pt x="148" y="155"/>
                    </a:lnTo>
                    <a:lnTo>
                      <a:pt x="155" y="147"/>
                    </a:lnTo>
                    <a:lnTo>
                      <a:pt x="164" y="141"/>
                    </a:lnTo>
                    <a:lnTo>
                      <a:pt x="171" y="133"/>
                    </a:lnTo>
                    <a:lnTo>
                      <a:pt x="171" y="123"/>
                    </a:lnTo>
                    <a:lnTo>
                      <a:pt x="174" y="115"/>
                    </a:lnTo>
                    <a:lnTo>
                      <a:pt x="180" y="109"/>
                    </a:lnTo>
                    <a:lnTo>
                      <a:pt x="188" y="109"/>
                    </a:lnTo>
                    <a:lnTo>
                      <a:pt x="201" y="109"/>
                    </a:lnTo>
                    <a:lnTo>
                      <a:pt x="195" y="101"/>
                    </a:lnTo>
                    <a:lnTo>
                      <a:pt x="185" y="96"/>
                    </a:lnTo>
                    <a:lnTo>
                      <a:pt x="177" y="88"/>
                    </a:lnTo>
                    <a:lnTo>
                      <a:pt x="182" y="82"/>
                    </a:lnTo>
                    <a:lnTo>
                      <a:pt x="177" y="74"/>
                    </a:lnTo>
                    <a:lnTo>
                      <a:pt x="171" y="65"/>
                    </a:lnTo>
                    <a:lnTo>
                      <a:pt x="177" y="58"/>
                    </a:lnTo>
                    <a:lnTo>
                      <a:pt x="180" y="47"/>
                    </a:lnTo>
                    <a:lnTo>
                      <a:pt x="192" y="47"/>
                    </a:lnTo>
                    <a:lnTo>
                      <a:pt x="185" y="39"/>
                    </a:lnTo>
                    <a:lnTo>
                      <a:pt x="198" y="36"/>
                    </a:lnTo>
                    <a:lnTo>
                      <a:pt x="208" y="33"/>
                    </a:lnTo>
                    <a:lnTo>
                      <a:pt x="198" y="29"/>
                    </a:lnTo>
                    <a:lnTo>
                      <a:pt x="185" y="23"/>
                    </a:lnTo>
                    <a:lnTo>
                      <a:pt x="177" y="21"/>
                    </a:lnTo>
                    <a:lnTo>
                      <a:pt x="177" y="9"/>
                    </a:lnTo>
                    <a:lnTo>
                      <a:pt x="168" y="4"/>
                    </a:lnTo>
                    <a:lnTo>
                      <a:pt x="161" y="0"/>
                    </a:lnTo>
                    <a:lnTo>
                      <a:pt x="155" y="7"/>
                    </a:lnTo>
                    <a:lnTo>
                      <a:pt x="145" y="15"/>
                    </a:lnTo>
                    <a:lnTo>
                      <a:pt x="140" y="21"/>
                    </a:lnTo>
                    <a:lnTo>
                      <a:pt x="131" y="29"/>
                    </a:lnTo>
                    <a:lnTo>
                      <a:pt x="131" y="36"/>
                    </a:lnTo>
                    <a:lnTo>
                      <a:pt x="115" y="36"/>
                    </a:lnTo>
                    <a:lnTo>
                      <a:pt x="107" y="42"/>
                    </a:lnTo>
                    <a:lnTo>
                      <a:pt x="97" y="53"/>
                    </a:lnTo>
                    <a:lnTo>
                      <a:pt x="88" y="58"/>
                    </a:lnTo>
                    <a:lnTo>
                      <a:pt x="81" y="65"/>
                    </a:lnTo>
                    <a:lnTo>
                      <a:pt x="73" y="71"/>
                    </a:lnTo>
                    <a:lnTo>
                      <a:pt x="60" y="71"/>
                    </a:lnTo>
                    <a:lnTo>
                      <a:pt x="51" y="74"/>
                    </a:lnTo>
                    <a:lnTo>
                      <a:pt x="48" y="85"/>
                    </a:lnTo>
                    <a:lnTo>
                      <a:pt x="41" y="96"/>
                    </a:lnTo>
                    <a:lnTo>
                      <a:pt x="33" y="96"/>
                    </a:lnTo>
                    <a:lnTo>
                      <a:pt x="20" y="93"/>
                    </a:lnTo>
                    <a:lnTo>
                      <a:pt x="11" y="88"/>
                    </a:lnTo>
                    <a:lnTo>
                      <a:pt x="1" y="96"/>
                    </a:lnTo>
                    <a:lnTo>
                      <a:pt x="0" y="106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" name=""/>
              <p:cNvSpPr/>
              <p:nvPr/>
            </p:nvSpPr>
            <p:spPr>
              <a:xfrm>
                <a:off x="7611120" y="3603960"/>
                <a:ext cx="183240" cy="187560"/>
              </a:xfrm>
              <a:custGeom>
                <a:avLst/>
                <a:gdLst/>
                <a:ahLst/>
                <a:rect l="l" t="t" r="r" b="b"/>
                <a:pathLst>
                  <a:path w="128" h="131">
                    <a:moveTo>
                      <a:pt x="0" y="79"/>
                    </a:moveTo>
                    <a:lnTo>
                      <a:pt x="3" y="90"/>
                    </a:lnTo>
                    <a:lnTo>
                      <a:pt x="12" y="90"/>
                    </a:lnTo>
                    <a:lnTo>
                      <a:pt x="18" y="100"/>
                    </a:lnTo>
                    <a:lnTo>
                      <a:pt x="15" y="109"/>
                    </a:lnTo>
                    <a:lnTo>
                      <a:pt x="12" y="120"/>
                    </a:lnTo>
                    <a:lnTo>
                      <a:pt x="12" y="128"/>
                    </a:lnTo>
                    <a:lnTo>
                      <a:pt x="20" y="128"/>
                    </a:lnTo>
                    <a:lnTo>
                      <a:pt x="29" y="125"/>
                    </a:lnTo>
                    <a:lnTo>
                      <a:pt x="29" y="117"/>
                    </a:lnTo>
                    <a:lnTo>
                      <a:pt x="29" y="109"/>
                    </a:lnTo>
                    <a:lnTo>
                      <a:pt x="29" y="100"/>
                    </a:lnTo>
                    <a:lnTo>
                      <a:pt x="29" y="90"/>
                    </a:lnTo>
                    <a:lnTo>
                      <a:pt x="26" y="82"/>
                    </a:lnTo>
                    <a:lnTo>
                      <a:pt x="36" y="76"/>
                    </a:lnTo>
                    <a:lnTo>
                      <a:pt x="45" y="76"/>
                    </a:lnTo>
                    <a:lnTo>
                      <a:pt x="45" y="82"/>
                    </a:lnTo>
                    <a:lnTo>
                      <a:pt x="42" y="90"/>
                    </a:lnTo>
                    <a:lnTo>
                      <a:pt x="48" y="96"/>
                    </a:lnTo>
                    <a:lnTo>
                      <a:pt x="56" y="100"/>
                    </a:lnTo>
                    <a:lnTo>
                      <a:pt x="54" y="111"/>
                    </a:lnTo>
                    <a:lnTo>
                      <a:pt x="62" y="114"/>
                    </a:lnTo>
                    <a:lnTo>
                      <a:pt x="68" y="109"/>
                    </a:lnTo>
                    <a:lnTo>
                      <a:pt x="68" y="123"/>
                    </a:lnTo>
                    <a:lnTo>
                      <a:pt x="75" y="130"/>
                    </a:lnTo>
                    <a:lnTo>
                      <a:pt x="84" y="123"/>
                    </a:lnTo>
                    <a:lnTo>
                      <a:pt x="84" y="111"/>
                    </a:lnTo>
                    <a:lnTo>
                      <a:pt x="78" y="106"/>
                    </a:lnTo>
                    <a:lnTo>
                      <a:pt x="72" y="96"/>
                    </a:lnTo>
                    <a:lnTo>
                      <a:pt x="65" y="90"/>
                    </a:lnTo>
                    <a:lnTo>
                      <a:pt x="72" y="85"/>
                    </a:lnTo>
                    <a:lnTo>
                      <a:pt x="65" y="76"/>
                    </a:lnTo>
                    <a:lnTo>
                      <a:pt x="62" y="71"/>
                    </a:lnTo>
                    <a:lnTo>
                      <a:pt x="54" y="64"/>
                    </a:lnTo>
                    <a:lnTo>
                      <a:pt x="65" y="58"/>
                    </a:lnTo>
                    <a:lnTo>
                      <a:pt x="72" y="53"/>
                    </a:lnTo>
                    <a:lnTo>
                      <a:pt x="81" y="44"/>
                    </a:lnTo>
                    <a:lnTo>
                      <a:pt x="92" y="44"/>
                    </a:lnTo>
                    <a:lnTo>
                      <a:pt x="84" y="39"/>
                    </a:lnTo>
                    <a:lnTo>
                      <a:pt x="75" y="41"/>
                    </a:lnTo>
                    <a:lnTo>
                      <a:pt x="65" y="44"/>
                    </a:lnTo>
                    <a:lnTo>
                      <a:pt x="54" y="44"/>
                    </a:lnTo>
                    <a:lnTo>
                      <a:pt x="48" y="53"/>
                    </a:lnTo>
                    <a:lnTo>
                      <a:pt x="36" y="53"/>
                    </a:lnTo>
                    <a:lnTo>
                      <a:pt x="32" y="44"/>
                    </a:lnTo>
                    <a:lnTo>
                      <a:pt x="23" y="41"/>
                    </a:lnTo>
                    <a:lnTo>
                      <a:pt x="23" y="32"/>
                    </a:lnTo>
                    <a:lnTo>
                      <a:pt x="29" y="23"/>
                    </a:lnTo>
                    <a:lnTo>
                      <a:pt x="36" y="20"/>
                    </a:lnTo>
                    <a:lnTo>
                      <a:pt x="42" y="23"/>
                    </a:lnTo>
                    <a:lnTo>
                      <a:pt x="51" y="20"/>
                    </a:lnTo>
                    <a:lnTo>
                      <a:pt x="62" y="20"/>
                    </a:lnTo>
                    <a:lnTo>
                      <a:pt x="72" y="20"/>
                    </a:lnTo>
                    <a:lnTo>
                      <a:pt x="84" y="20"/>
                    </a:lnTo>
                    <a:lnTo>
                      <a:pt x="92" y="23"/>
                    </a:lnTo>
                    <a:lnTo>
                      <a:pt x="101" y="23"/>
                    </a:lnTo>
                    <a:lnTo>
                      <a:pt x="114" y="20"/>
                    </a:lnTo>
                    <a:lnTo>
                      <a:pt x="120" y="9"/>
                    </a:lnTo>
                    <a:lnTo>
                      <a:pt x="127" y="2"/>
                    </a:lnTo>
                    <a:lnTo>
                      <a:pt x="120" y="0"/>
                    </a:lnTo>
                    <a:lnTo>
                      <a:pt x="117" y="2"/>
                    </a:lnTo>
                    <a:lnTo>
                      <a:pt x="111" y="9"/>
                    </a:lnTo>
                    <a:lnTo>
                      <a:pt x="101" y="15"/>
                    </a:lnTo>
                    <a:lnTo>
                      <a:pt x="90" y="15"/>
                    </a:lnTo>
                    <a:lnTo>
                      <a:pt x="81" y="15"/>
                    </a:lnTo>
                    <a:lnTo>
                      <a:pt x="72" y="12"/>
                    </a:lnTo>
                    <a:lnTo>
                      <a:pt x="62" y="9"/>
                    </a:lnTo>
                    <a:lnTo>
                      <a:pt x="51" y="9"/>
                    </a:lnTo>
                    <a:lnTo>
                      <a:pt x="42" y="6"/>
                    </a:lnTo>
                    <a:lnTo>
                      <a:pt x="36" y="15"/>
                    </a:lnTo>
                    <a:lnTo>
                      <a:pt x="23" y="15"/>
                    </a:lnTo>
                    <a:lnTo>
                      <a:pt x="20" y="23"/>
                    </a:lnTo>
                    <a:lnTo>
                      <a:pt x="20" y="32"/>
                    </a:lnTo>
                    <a:lnTo>
                      <a:pt x="20" y="39"/>
                    </a:lnTo>
                    <a:lnTo>
                      <a:pt x="12" y="44"/>
                    </a:lnTo>
                    <a:lnTo>
                      <a:pt x="12" y="53"/>
                    </a:lnTo>
                    <a:lnTo>
                      <a:pt x="12" y="64"/>
                    </a:lnTo>
                    <a:lnTo>
                      <a:pt x="6" y="71"/>
                    </a:lnTo>
                    <a:lnTo>
                      <a:pt x="0" y="79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" name=""/>
              <p:cNvSpPr/>
              <p:nvPr/>
            </p:nvSpPr>
            <p:spPr>
              <a:xfrm>
                <a:off x="7853040" y="3593880"/>
                <a:ext cx="42480" cy="76680"/>
              </a:xfrm>
              <a:custGeom>
                <a:avLst/>
                <a:gdLst/>
                <a:ahLst/>
                <a:rect l="l" t="t" r="r" b="b"/>
                <a:pathLst>
                  <a:path w="29" h="53">
                    <a:moveTo>
                      <a:pt x="0" y="17"/>
                    </a:moveTo>
                    <a:lnTo>
                      <a:pt x="6" y="26"/>
                    </a:lnTo>
                    <a:lnTo>
                      <a:pt x="6" y="34"/>
                    </a:lnTo>
                    <a:lnTo>
                      <a:pt x="6" y="41"/>
                    </a:lnTo>
                    <a:lnTo>
                      <a:pt x="12" y="46"/>
                    </a:lnTo>
                    <a:lnTo>
                      <a:pt x="21" y="52"/>
                    </a:lnTo>
                    <a:lnTo>
                      <a:pt x="15" y="43"/>
                    </a:lnTo>
                    <a:lnTo>
                      <a:pt x="12" y="36"/>
                    </a:lnTo>
                    <a:lnTo>
                      <a:pt x="15" y="28"/>
                    </a:lnTo>
                    <a:lnTo>
                      <a:pt x="24" y="28"/>
                    </a:lnTo>
                    <a:lnTo>
                      <a:pt x="18" y="23"/>
                    </a:lnTo>
                    <a:lnTo>
                      <a:pt x="28" y="17"/>
                    </a:lnTo>
                    <a:lnTo>
                      <a:pt x="28" y="10"/>
                    </a:lnTo>
                    <a:lnTo>
                      <a:pt x="15" y="15"/>
                    </a:lnTo>
                    <a:lnTo>
                      <a:pt x="9" y="8"/>
                    </a:lnTo>
                    <a:lnTo>
                      <a:pt x="15" y="0"/>
                    </a:lnTo>
                    <a:lnTo>
                      <a:pt x="6" y="5"/>
                    </a:lnTo>
                    <a:lnTo>
                      <a:pt x="3" y="10"/>
                    </a:lnTo>
                    <a:lnTo>
                      <a:pt x="0" y="17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880" bIns="29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" name=""/>
              <p:cNvSpPr/>
              <p:nvPr/>
            </p:nvSpPr>
            <p:spPr>
              <a:xfrm>
                <a:off x="7813800" y="3725280"/>
                <a:ext cx="38160" cy="31320"/>
              </a:xfrm>
              <a:custGeom>
                <a:avLst/>
                <a:gdLst/>
                <a:ahLst/>
                <a:rect l="l" t="t" r="r" b="b"/>
                <a:pathLst>
                  <a:path w="27" h="22">
                    <a:moveTo>
                      <a:pt x="0" y="8"/>
                    </a:moveTo>
                    <a:lnTo>
                      <a:pt x="6" y="21"/>
                    </a:lnTo>
                    <a:lnTo>
                      <a:pt x="20" y="21"/>
                    </a:lnTo>
                    <a:lnTo>
                      <a:pt x="26" y="16"/>
                    </a:lnTo>
                    <a:lnTo>
                      <a:pt x="24" y="4"/>
                    </a:lnTo>
                    <a:lnTo>
                      <a:pt x="13" y="0"/>
                    </a:lnTo>
                    <a:lnTo>
                      <a:pt x="0" y="8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480" bIns="-15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" name=""/>
              <p:cNvSpPr/>
              <p:nvPr/>
            </p:nvSpPr>
            <p:spPr>
              <a:xfrm>
                <a:off x="7869240" y="3715920"/>
                <a:ext cx="83520" cy="34920"/>
              </a:xfrm>
              <a:custGeom>
                <a:avLst/>
                <a:gdLst/>
                <a:ahLst/>
                <a:rect l="l" t="t" r="r" b="b"/>
                <a:pathLst>
                  <a:path w="58" h="24">
                    <a:moveTo>
                      <a:pt x="0" y="9"/>
                    </a:moveTo>
                    <a:lnTo>
                      <a:pt x="12" y="16"/>
                    </a:lnTo>
                    <a:lnTo>
                      <a:pt x="19" y="13"/>
                    </a:lnTo>
                    <a:lnTo>
                      <a:pt x="30" y="16"/>
                    </a:lnTo>
                    <a:lnTo>
                      <a:pt x="45" y="19"/>
                    </a:lnTo>
                    <a:lnTo>
                      <a:pt x="57" y="23"/>
                    </a:lnTo>
                    <a:lnTo>
                      <a:pt x="57" y="16"/>
                    </a:lnTo>
                    <a:lnTo>
                      <a:pt x="49" y="6"/>
                    </a:lnTo>
                    <a:lnTo>
                      <a:pt x="39" y="6"/>
                    </a:lnTo>
                    <a:lnTo>
                      <a:pt x="30" y="0"/>
                    </a:lnTo>
                    <a:lnTo>
                      <a:pt x="19" y="3"/>
                    </a:lnTo>
                    <a:lnTo>
                      <a:pt x="6" y="3"/>
                    </a:lnTo>
                    <a:lnTo>
                      <a:pt x="0" y="9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" name=""/>
              <p:cNvSpPr/>
              <p:nvPr/>
            </p:nvSpPr>
            <p:spPr>
              <a:xfrm>
                <a:off x="7769880" y="3692880"/>
                <a:ext cx="36360" cy="2520"/>
              </a:xfrm>
              <a:custGeom>
                <a:avLst/>
                <a:gdLst/>
                <a:ahLst/>
                <a:rect l="l" t="t" r="r" b="b"/>
                <a:pathLst>
                  <a:path w="26" h="1">
                    <a:moveTo>
                      <a:pt x="0" y="0"/>
                    </a:moveTo>
                    <a:lnTo>
                      <a:pt x="12" y="0"/>
                    </a:lnTo>
                    <a:lnTo>
                      <a:pt x="25" y="0"/>
                    </a:lnTo>
                    <a:lnTo>
                      <a:pt x="12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280" bIns="-44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" name=""/>
              <p:cNvSpPr/>
              <p:nvPr/>
            </p:nvSpPr>
            <p:spPr>
              <a:xfrm>
                <a:off x="7850160" y="3682440"/>
                <a:ext cx="41040" cy="32400"/>
              </a:xfrm>
              <a:custGeom>
                <a:avLst/>
                <a:gdLst/>
                <a:ahLst/>
                <a:rect l="l" t="t" r="r" b="b"/>
                <a:pathLst>
                  <a:path w="28" h="23">
                    <a:moveTo>
                      <a:pt x="0" y="22"/>
                    </a:moveTo>
                    <a:lnTo>
                      <a:pt x="27" y="22"/>
                    </a:lnTo>
                    <a:lnTo>
                      <a:pt x="10" y="0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0" bIns="-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" name=""/>
              <p:cNvSpPr/>
              <p:nvPr/>
            </p:nvSpPr>
            <p:spPr>
              <a:xfrm>
                <a:off x="7941240" y="3647160"/>
                <a:ext cx="36360" cy="30960"/>
              </a:xfrm>
              <a:custGeom>
                <a:avLst/>
                <a:gdLst/>
                <a:ahLst/>
                <a:rect l="l" t="t" r="r" b="b"/>
                <a:pathLst>
                  <a:path w="25" h="22">
                    <a:moveTo>
                      <a:pt x="0" y="12"/>
                    </a:moveTo>
                    <a:lnTo>
                      <a:pt x="10" y="21"/>
                    </a:lnTo>
                    <a:lnTo>
                      <a:pt x="24" y="12"/>
                    </a:lnTo>
                    <a:lnTo>
                      <a:pt x="10" y="0"/>
                    </a:lnTo>
                    <a:lnTo>
                      <a:pt x="0" y="12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840" bIns="-15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" name=""/>
              <p:cNvSpPr/>
              <p:nvPr/>
            </p:nvSpPr>
            <p:spPr>
              <a:xfrm>
                <a:off x="8083440" y="3666600"/>
                <a:ext cx="36360" cy="32400"/>
              </a:xfrm>
              <a:custGeom>
                <a:avLst/>
                <a:gdLst/>
                <a:ahLst/>
                <a:rect l="l" t="t" r="r" b="b"/>
                <a:pathLst>
                  <a:path w="25" h="23">
                    <a:moveTo>
                      <a:pt x="0" y="0"/>
                    </a:moveTo>
                    <a:lnTo>
                      <a:pt x="13" y="22"/>
                    </a:lnTo>
                    <a:lnTo>
                      <a:pt x="24" y="22"/>
                    </a:lnTo>
                    <a:lnTo>
                      <a:pt x="1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0" bIns="-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" name=""/>
              <p:cNvSpPr/>
              <p:nvPr/>
            </p:nvSpPr>
            <p:spPr>
              <a:xfrm>
                <a:off x="7953120" y="3654720"/>
                <a:ext cx="571680" cy="263160"/>
              </a:xfrm>
              <a:custGeom>
                <a:avLst/>
                <a:gdLst/>
                <a:ahLst/>
                <a:rect l="l" t="t" r="r" b="b"/>
                <a:pathLst>
                  <a:path w="398" h="184">
                    <a:moveTo>
                      <a:pt x="0" y="19"/>
                    </a:moveTo>
                    <a:lnTo>
                      <a:pt x="12" y="22"/>
                    </a:lnTo>
                    <a:lnTo>
                      <a:pt x="18" y="25"/>
                    </a:lnTo>
                    <a:lnTo>
                      <a:pt x="18" y="30"/>
                    </a:lnTo>
                    <a:lnTo>
                      <a:pt x="28" y="34"/>
                    </a:lnTo>
                    <a:lnTo>
                      <a:pt x="36" y="34"/>
                    </a:lnTo>
                    <a:lnTo>
                      <a:pt x="49" y="32"/>
                    </a:lnTo>
                    <a:lnTo>
                      <a:pt x="61" y="30"/>
                    </a:lnTo>
                    <a:lnTo>
                      <a:pt x="58" y="40"/>
                    </a:lnTo>
                    <a:lnTo>
                      <a:pt x="45" y="40"/>
                    </a:lnTo>
                    <a:lnTo>
                      <a:pt x="36" y="43"/>
                    </a:lnTo>
                    <a:lnTo>
                      <a:pt x="28" y="43"/>
                    </a:lnTo>
                    <a:lnTo>
                      <a:pt x="22" y="46"/>
                    </a:lnTo>
                    <a:lnTo>
                      <a:pt x="28" y="48"/>
                    </a:lnTo>
                    <a:lnTo>
                      <a:pt x="36" y="54"/>
                    </a:lnTo>
                    <a:lnTo>
                      <a:pt x="36" y="60"/>
                    </a:lnTo>
                    <a:lnTo>
                      <a:pt x="39" y="67"/>
                    </a:lnTo>
                    <a:lnTo>
                      <a:pt x="49" y="67"/>
                    </a:lnTo>
                    <a:lnTo>
                      <a:pt x="58" y="57"/>
                    </a:lnTo>
                    <a:lnTo>
                      <a:pt x="64" y="62"/>
                    </a:lnTo>
                    <a:lnTo>
                      <a:pt x="72" y="67"/>
                    </a:lnTo>
                    <a:lnTo>
                      <a:pt x="82" y="72"/>
                    </a:lnTo>
                    <a:lnTo>
                      <a:pt x="94" y="72"/>
                    </a:lnTo>
                    <a:lnTo>
                      <a:pt x="107" y="75"/>
                    </a:lnTo>
                    <a:lnTo>
                      <a:pt x="118" y="81"/>
                    </a:lnTo>
                    <a:lnTo>
                      <a:pt x="131" y="83"/>
                    </a:lnTo>
                    <a:lnTo>
                      <a:pt x="140" y="89"/>
                    </a:lnTo>
                    <a:lnTo>
                      <a:pt x="145" y="94"/>
                    </a:lnTo>
                    <a:lnTo>
                      <a:pt x="151" y="104"/>
                    </a:lnTo>
                    <a:lnTo>
                      <a:pt x="155" y="113"/>
                    </a:lnTo>
                    <a:lnTo>
                      <a:pt x="158" y="124"/>
                    </a:lnTo>
                    <a:lnTo>
                      <a:pt x="148" y="124"/>
                    </a:lnTo>
                    <a:lnTo>
                      <a:pt x="143" y="131"/>
                    </a:lnTo>
                    <a:lnTo>
                      <a:pt x="137" y="142"/>
                    </a:lnTo>
                    <a:lnTo>
                      <a:pt x="148" y="142"/>
                    </a:lnTo>
                    <a:lnTo>
                      <a:pt x="158" y="136"/>
                    </a:lnTo>
                    <a:lnTo>
                      <a:pt x="173" y="136"/>
                    </a:lnTo>
                    <a:lnTo>
                      <a:pt x="185" y="136"/>
                    </a:lnTo>
                    <a:lnTo>
                      <a:pt x="188" y="142"/>
                    </a:lnTo>
                    <a:lnTo>
                      <a:pt x="194" y="148"/>
                    </a:lnTo>
                    <a:lnTo>
                      <a:pt x="204" y="153"/>
                    </a:lnTo>
                    <a:lnTo>
                      <a:pt x="213" y="156"/>
                    </a:lnTo>
                    <a:lnTo>
                      <a:pt x="221" y="156"/>
                    </a:lnTo>
                    <a:lnTo>
                      <a:pt x="237" y="159"/>
                    </a:lnTo>
                    <a:lnTo>
                      <a:pt x="246" y="153"/>
                    </a:lnTo>
                    <a:lnTo>
                      <a:pt x="249" y="150"/>
                    </a:lnTo>
                    <a:lnTo>
                      <a:pt x="246" y="142"/>
                    </a:lnTo>
                    <a:lnTo>
                      <a:pt x="254" y="139"/>
                    </a:lnTo>
                    <a:lnTo>
                      <a:pt x="257" y="134"/>
                    </a:lnTo>
                    <a:lnTo>
                      <a:pt x="267" y="128"/>
                    </a:lnTo>
                    <a:lnTo>
                      <a:pt x="276" y="128"/>
                    </a:lnTo>
                    <a:lnTo>
                      <a:pt x="283" y="128"/>
                    </a:lnTo>
                    <a:lnTo>
                      <a:pt x="294" y="134"/>
                    </a:lnTo>
                    <a:lnTo>
                      <a:pt x="303" y="136"/>
                    </a:lnTo>
                    <a:lnTo>
                      <a:pt x="310" y="145"/>
                    </a:lnTo>
                    <a:lnTo>
                      <a:pt x="313" y="153"/>
                    </a:lnTo>
                    <a:lnTo>
                      <a:pt x="322" y="160"/>
                    </a:lnTo>
                    <a:lnTo>
                      <a:pt x="330" y="166"/>
                    </a:lnTo>
                    <a:lnTo>
                      <a:pt x="333" y="171"/>
                    </a:lnTo>
                    <a:lnTo>
                      <a:pt x="343" y="174"/>
                    </a:lnTo>
                    <a:lnTo>
                      <a:pt x="359" y="174"/>
                    </a:lnTo>
                    <a:lnTo>
                      <a:pt x="366" y="177"/>
                    </a:lnTo>
                    <a:lnTo>
                      <a:pt x="376" y="177"/>
                    </a:lnTo>
                    <a:lnTo>
                      <a:pt x="382" y="183"/>
                    </a:lnTo>
                    <a:lnTo>
                      <a:pt x="395" y="183"/>
                    </a:lnTo>
                    <a:lnTo>
                      <a:pt x="397" y="174"/>
                    </a:lnTo>
                    <a:lnTo>
                      <a:pt x="385" y="174"/>
                    </a:lnTo>
                    <a:lnTo>
                      <a:pt x="376" y="169"/>
                    </a:lnTo>
                    <a:lnTo>
                      <a:pt x="382" y="163"/>
                    </a:lnTo>
                    <a:lnTo>
                      <a:pt x="373" y="163"/>
                    </a:lnTo>
                    <a:lnTo>
                      <a:pt x="363" y="160"/>
                    </a:lnTo>
                    <a:lnTo>
                      <a:pt x="366" y="153"/>
                    </a:lnTo>
                    <a:lnTo>
                      <a:pt x="355" y="156"/>
                    </a:lnTo>
                    <a:lnTo>
                      <a:pt x="349" y="148"/>
                    </a:lnTo>
                    <a:lnTo>
                      <a:pt x="346" y="136"/>
                    </a:lnTo>
                    <a:lnTo>
                      <a:pt x="336" y="131"/>
                    </a:lnTo>
                    <a:lnTo>
                      <a:pt x="327" y="124"/>
                    </a:lnTo>
                    <a:lnTo>
                      <a:pt x="322" y="115"/>
                    </a:lnTo>
                    <a:lnTo>
                      <a:pt x="330" y="113"/>
                    </a:lnTo>
                    <a:lnTo>
                      <a:pt x="340" y="113"/>
                    </a:lnTo>
                    <a:lnTo>
                      <a:pt x="340" y="104"/>
                    </a:lnTo>
                    <a:lnTo>
                      <a:pt x="330" y="99"/>
                    </a:lnTo>
                    <a:lnTo>
                      <a:pt x="322" y="99"/>
                    </a:lnTo>
                    <a:lnTo>
                      <a:pt x="310" y="94"/>
                    </a:lnTo>
                    <a:lnTo>
                      <a:pt x="297" y="92"/>
                    </a:lnTo>
                    <a:lnTo>
                      <a:pt x="297" y="81"/>
                    </a:lnTo>
                    <a:lnTo>
                      <a:pt x="291" y="75"/>
                    </a:lnTo>
                    <a:lnTo>
                      <a:pt x="283" y="69"/>
                    </a:lnTo>
                    <a:lnTo>
                      <a:pt x="273" y="64"/>
                    </a:lnTo>
                    <a:lnTo>
                      <a:pt x="264" y="62"/>
                    </a:lnTo>
                    <a:lnTo>
                      <a:pt x="253" y="57"/>
                    </a:lnTo>
                    <a:lnTo>
                      <a:pt x="243" y="54"/>
                    </a:lnTo>
                    <a:lnTo>
                      <a:pt x="230" y="48"/>
                    </a:lnTo>
                    <a:lnTo>
                      <a:pt x="221" y="48"/>
                    </a:lnTo>
                    <a:lnTo>
                      <a:pt x="213" y="43"/>
                    </a:lnTo>
                    <a:lnTo>
                      <a:pt x="204" y="40"/>
                    </a:lnTo>
                    <a:lnTo>
                      <a:pt x="191" y="37"/>
                    </a:lnTo>
                    <a:lnTo>
                      <a:pt x="185" y="37"/>
                    </a:lnTo>
                    <a:lnTo>
                      <a:pt x="173" y="32"/>
                    </a:lnTo>
                    <a:lnTo>
                      <a:pt x="164" y="30"/>
                    </a:lnTo>
                    <a:lnTo>
                      <a:pt x="151" y="25"/>
                    </a:lnTo>
                    <a:lnTo>
                      <a:pt x="143" y="22"/>
                    </a:lnTo>
                    <a:lnTo>
                      <a:pt x="131" y="25"/>
                    </a:lnTo>
                    <a:lnTo>
                      <a:pt x="124" y="32"/>
                    </a:lnTo>
                    <a:lnTo>
                      <a:pt x="112" y="32"/>
                    </a:lnTo>
                    <a:lnTo>
                      <a:pt x="104" y="40"/>
                    </a:lnTo>
                    <a:lnTo>
                      <a:pt x="101" y="48"/>
                    </a:lnTo>
                    <a:lnTo>
                      <a:pt x="94" y="54"/>
                    </a:lnTo>
                    <a:lnTo>
                      <a:pt x="88" y="54"/>
                    </a:lnTo>
                    <a:lnTo>
                      <a:pt x="79" y="48"/>
                    </a:lnTo>
                    <a:lnTo>
                      <a:pt x="72" y="40"/>
                    </a:lnTo>
                    <a:lnTo>
                      <a:pt x="68" y="37"/>
                    </a:lnTo>
                    <a:lnTo>
                      <a:pt x="64" y="27"/>
                    </a:lnTo>
                    <a:lnTo>
                      <a:pt x="68" y="19"/>
                    </a:lnTo>
                    <a:lnTo>
                      <a:pt x="61" y="8"/>
                    </a:lnTo>
                    <a:lnTo>
                      <a:pt x="49" y="8"/>
                    </a:lnTo>
                    <a:lnTo>
                      <a:pt x="39" y="0"/>
                    </a:lnTo>
                    <a:lnTo>
                      <a:pt x="28" y="0"/>
                    </a:lnTo>
                    <a:lnTo>
                      <a:pt x="18" y="8"/>
                    </a:lnTo>
                    <a:lnTo>
                      <a:pt x="9" y="11"/>
                    </a:lnTo>
                    <a:lnTo>
                      <a:pt x="0" y="19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>
                <a:off x="7639200" y="3171240"/>
                <a:ext cx="124560" cy="155160"/>
              </a:xfrm>
              <a:custGeom>
                <a:avLst/>
                <a:gdLst/>
                <a:ahLst/>
                <a:rect l="l" t="t" r="r" b="b"/>
                <a:pathLst>
                  <a:path w="87" h="108">
                    <a:moveTo>
                      <a:pt x="0" y="44"/>
                    </a:moveTo>
                    <a:lnTo>
                      <a:pt x="0" y="51"/>
                    </a:lnTo>
                    <a:lnTo>
                      <a:pt x="3" y="59"/>
                    </a:lnTo>
                    <a:lnTo>
                      <a:pt x="3" y="71"/>
                    </a:lnTo>
                    <a:lnTo>
                      <a:pt x="12" y="77"/>
                    </a:lnTo>
                    <a:lnTo>
                      <a:pt x="15" y="71"/>
                    </a:lnTo>
                    <a:lnTo>
                      <a:pt x="22" y="77"/>
                    </a:lnTo>
                    <a:lnTo>
                      <a:pt x="15" y="82"/>
                    </a:lnTo>
                    <a:lnTo>
                      <a:pt x="15" y="87"/>
                    </a:lnTo>
                    <a:lnTo>
                      <a:pt x="28" y="92"/>
                    </a:lnTo>
                    <a:lnTo>
                      <a:pt x="36" y="87"/>
                    </a:lnTo>
                    <a:lnTo>
                      <a:pt x="46" y="89"/>
                    </a:lnTo>
                    <a:lnTo>
                      <a:pt x="55" y="101"/>
                    </a:lnTo>
                    <a:lnTo>
                      <a:pt x="55" y="92"/>
                    </a:lnTo>
                    <a:lnTo>
                      <a:pt x="55" y="87"/>
                    </a:lnTo>
                    <a:lnTo>
                      <a:pt x="65" y="92"/>
                    </a:lnTo>
                    <a:lnTo>
                      <a:pt x="71" y="101"/>
                    </a:lnTo>
                    <a:lnTo>
                      <a:pt x="79" y="107"/>
                    </a:lnTo>
                    <a:lnTo>
                      <a:pt x="86" y="104"/>
                    </a:lnTo>
                    <a:lnTo>
                      <a:pt x="76" y="95"/>
                    </a:lnTo>
                    <a:lnTo>
                      <a:pt x="73" y="89"/>
                    </a:lnTo>
                    <a:lnTo>
                      <a:pt x="82" y="87"/>
                    </a:lnTo>
                    <a:lnTo>
                      <a:pt x="71" y="84"/>
                    </a:lnTo>
                    <a:lnTo>
                      <a:pt x="62" y="82"/>
                    </a:lnTo>
                    <a:lnTo>
                      <a:pt x="55" y="82"/>
                    </a:lnTo>
                    <a:lnTo>
                      <a:pt x="49" y="87"/>
                    </a:lnTo>
                    <a:lnTo>
                      <a:pt x="39" y="82"/>
                    </a:lnTo>
                    <a:lnTo>
                      <a:pt x="36" y="74"/>
                    </a:lnTo>
                    <a:lnTo>
                      <a:pt x="31" y="59"/>
                    </a:lnTo>
                    <a:lnTo>
                      <a:pt x="35" y="51"/>
                    </a:lnTo>
                    <a:lnTo>
                      <a:pt x="43" y="44"/>
                    </a:lnTo>
                    <a:lnTo>
                      <a:pt x="49" y="35"/>
                    </a:lnTo>
                    <a:lnTo>
                      <a:pt x="52" y="27"/>
                    </a:lnTo>
                    <a:lnTo>
                      <a:pt x="46" y="21"/>
                    </a:lnTo>
                    <a:lnTo>
                      <a:pt x="46" y="11"/>
                    </a:lnTo>
                    <a:lnTo>
                      <a:pt x="49" y="0"/>
                    </a:lnTo>
                    <a:lnTo>
                      <a:pt x="43" y="5"/>
                    </a:lnTo>
                    <a:lnTo>
                      <a:pt x="35" y="5"/>
                    </a:lnTo>
                    <a:lnTo>
                      <a:pt x="25" y="0"/>
                    </a:lnTo>
                    <a:lnTo>
                      <a:pt x="15" y="0"/>
                    </a:lnTo>
                    <a:lnTo>
                      <a:pt x="12" y="11"/>
                    </a:lnTo>
                    <a:lnTo>
                      <a:pt x="9" y="18"/>
                    </a:lnTo>
                    <a:lnTo>
                      <a:pt x="12" y="27"/>
                    </a:lnTo>
                    <a:lnTo>
                      <a:pt x="9" y="35"/>
                    </a:lnTo>
                    <a:lnTo>
                      <a:pt x="9" y="47"/>
                    </a:lnTo>
                    <a:lnTo>
                      <a:pt x="0" y="44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>
                <a:off x="7567200" y="3361680"/>
                <a:ext cx="73440" cy="72720"/>
              </a:xfrm>
              <a:custGeom>
                <a:avLst/>
                <a:gdLst/>
                <a:ahLst/>
                <a:rect l="l" t="t" r="r" b="b"/>
                <a:pathLst>
                  <a:path w="51" h="51">
                    <a:moveTo>
                      <a:pt x="0" y="50"/>
                    </a:moveTo>
                    <a:lnTo>
                      <a:pt x="12" y="44"/>
                    </a:lnTo>
                    <a:lnTo>
                      <a:pt x="14" y="40"/>
                    </a:lnTo>
                    <a:lnTo>
                      <a:pt x="24" y="34"/>
                    </a:lnTo>
                    <a:lnTo>
                      <a:pt x="30" y="23"/>
                    </a:lnTo>
                    <a:lnTo>
                      <a:pt x="37" y="20"/>
                    </a:lnTo>
                    <a:lnTo>
                      <a:pt x="50" y="13"/>
                    </a:lnTo>
                    <a:lnTo>
                      <a:pt x="43" y="0"/>
                    </a:lnTo>
                    <a:lnTo>
                      <a:pt x="37" y="13"/>
                    </a:lnTo>
                    <a:lnTo>
                      <a:pt x="30" y="23"/>
                    </a:lnTo>
                    <a:lnTo>
                      <a:pt x="20" y="29"/>
                    </a:lnTo>
                    <a:lnTo>
                      <a:pt x="12" y="34"/>
                    </a:lnTo>
                    <a:lnTo>
                      <a:pt x="3" y="43"/>
                    </a:lnTo>
                    <a:lnTo>
                      <a:pt x="0" y="5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920" bIns="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>
                <a:off x="7652160" y="3306960"/>
                <a:ext cx="36360" cy="34920"/>
              </a:xfrm>
              <a:custGeom>
                <a:avLst/>
                <a:gdLst/>
                <a:ahLst/>
                <a:rect l="l" t="t" r="r" b="b"/>
                <a:pathLst>
                  <a:path w="25" h="24">
                    <a:moveTo>
                      <a:pt x="0" y="0"/>
                    </a:moveTo>
                    <a:lnTo>
                      <a:pt x="9" y="6"/>
                    </a:lnTo>
                    <a:lnTo>
                      <a:pt x="12" y="18"/>
                    </a:lnTo>
                    <a:lnTo>
                      <a:pt x="18" y="23"/>
                    </a:lnTo>
                    <a:lnTo>
                      <a:pt x="24" y="18"/>
                    </a:lnTo>
                    <a:lnTo>
                      <a:pt x="24" y="6"/>
                    </a:lnTo>
                    <a:lnTo>
                      <a:pt x="18" y="0"/>
                    </a:lnTo>
                    <a:lnTo>
                      <a:pt x="9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" name=""/>
              <p:cNvSpPr/>
              <p:nvPr/>
            </p:nvSpPr>
            <p:spPr>
              <a:xfrm>
                <a:off x="7769880" y="3331440"/>
                <a:ext cx="36360" cy="59760"/>
              </a:xfrm>
              <a:custGeom>
                <a:avLst/>
                <a:gdLst/>
                <a:ahLst/>
                <a:rect l="l" t="t" r="r" b="b"/>
                <a:pathLst>
                  <a:path w="26" h="42">
                    <a:moveTo>
                      <a:pt x="0" y="0"/>
                    </a:moveTo>
                    <a:lnTo>
                      <a:pt x="0" y="6"/>
                    </a:lnTo>
                    <a:lnTo>
                      <a:pt x="10" y="12"/>
                    </a:lnTo>
                    <a:lnTo>
                      <a:pt x="10" y="20"/>
                    </a:lnTo>
                    <a:lnTo>
                      <a:pt x="0" y="17"/>
                    </a:lnTo>
                    <a:lnTo>
                      <a:pt x="0" y="28"/>
                    </a:lnTo>
                    <a:lnTo>
                      <a:pt x="6" y="28"/>
                    </a:lnTo>
                    <a:lnTo>
                      <a:pt x="6" y="41"/>
                    </a:lnTo>
                    <a:lnTo>
                      <a:pt x="16" y="38"/>
                    </a:lnTo>
                    <a:lnTo>
                      <a:pt x="10" y="31"/>
                    </a:lnTo>
                    <a:lnTo>
                      <a:pt x="10" y="23"/>
                    </a:lnTo>
                    <a:lnTo>
                      <a:pt x="25" y="23"/>
                    </a:lnTo>
                    <a:lnTo>
                      <a:pt x="21" y="15"/>
                    </a:lnTo>
                    <a:lnTo>
                      <a:pt x="21" y="6"/>
                    </a:lnTo>
                    <a:lnTo>
                      <a:pt x="16" y="0"/>
                    </a:lnTo>
                    <a:lnTo>
                      <a:pt x="6" y="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960" bIns="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" name=""/>
              <p:cNvSpPr/>
              <p:nvPr/>
            </p:nvSpPr>
            <p:spPr>
              <a:xfrm>
                <a:off x="7700400" y="3347280"/>
                <a:ext cx="71640" cy="74160"/>
              </a:xfrm>
              <a:custGeom>
                <a:avLst/>
                <a:gdLst/>
                <a:ahLst/>
                <a:rect l="l" t="t" r="r" b="b"/>
                <a:pathLst>
                  <a:path w="50" h="52">
                    <a:moveTo>
                      <a:pt x="0" y="24"/>
                    </a:moveTo>
                    <a:lnTo>
                      <a:pt x="9" y="24"/>
                    </a:lnTo>
                    <a:lnTo>
                      <a:pt x="15" y="26"/>
                    </a:lnTo>
                    <a:lnTo>
                      <a:pt x="15" y="34"/>
                    </a:lnTo>
                    <a:lnTo>
                      <a:pt x="9" y="37"/>
                    </a:lnTo>
                    <a:lnTo>
                      <a:pt x="12" y="45"/>
                    </a:lnTo>
                    <a:lnTo>
                      <a:pt x="22" y="51"/>
                    </a:lnTo>
                    <a:lnTo>
                      <a:pt x="28" y="45"/>
                    </a:lnTo>
                    <a:lnTo>
                      <a:pt x="22" y="37"/>
                    </a:lnTo>
                    <a:lnTo>
                      <a:pt x="30" y="39"/>
                    </a:lnTo>
                    <a:lnTo>
                      <a:pt x="33" y="34"/>
                    </a:lnTo>
                    <a:lnTo>
                      <a:pt x="39" y="39"/>
                    </a:lnTo>
                    <a:lnTo>
                      <a:pt x="49" y="39"/>
                    </a:lnTo>
                    <a:lnTo>
                      <a:pt x="49" y="31"/>
                    </a:lnTo>
                    <a:lnTo>
                      <a:pt x="39" y="31"/>
                    </a:lnTo>
                    <a:lnTo>
                      <a:pt x="39" y="24"/>
                    </a:lnTo>
                    <a:lnTo>
                      <a:pt x="39" y="13"/>
                    </a:lnTo>
                    <a:lnTo>
                      <a:pt x="36" y="22"/>
                    </a:lnTo>
                    <a:lnTo>
                      <a:pt x="28" y="26"/>
                    </a:lnTo>
                    <a:lnTo>
                      <a:pt x="30" y="19"/>
                    </a:lnTo>
                    <a:lnTo>
                      <a:pt x="22" y="19"/>
                    </a:lnTo>
                    <a:lnTo>
                      <a:pt x="22" y="5"/>
                    </a:lnTo>
                    <a:lnTo>
                      <a:pt x="12" y="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3" y="8"/>
                    </a:lnTo>
                    <a:lnTo>
                      <a:pt x="0" y="19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7360" bIns="27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" name=""/>
              <p:cNvSpPr/>
              <p:nvPr/>
            </p:nvSpPr>
            <p:spPr>
              <a:xfrm>
                <a:off x="7699320" y="3399480"/>
                <a:ext cx="133200" cy="108000"/>
              </a:xfrm>
              <a:custGeom>
                <a:avLst/>
                <a:gdLst/>
                <a:ahLst/>
                <a:rect l="l" t="t" r="r" b="b"/>
                <a:pathLst>
                  <a:path w="93" h="76">
                    <a:moveTo>
                      <a:pt x="0" y="45"/>
                    </a:moveTo>
                    <a:lnTo>
                      <a:pt x="3" y="52"/>
                    </a:lnTo>
                    <a:lnTo>
                      <a:pt x="6" y="45"/>
                    </a:lnTo>
                    <a:lnTo>
                      <a:pt x="9" y="37"/>
                    </a:lnTo>
                    <a:lnTo>
                      <a:pt x="15" y="37"/>
                    </a:lnTo>
                    <a:lnTo>
                      <a:pt x="19" y="43"/>
                    </a:lnTo>
                    <a:lnTo>
                      <a:pt x="25" y="43"/>
                    </a:lnTo>
                    <a:lnTo>
                      <a:pt x="30" y="37"/>
                    </a:lnTo>
                    <a:lnTo>
                      <a:pt x="39" y="40"/>
                    </a:lnTo>
                    <a:lnTo>
                      <a:pt x="46" y="43"/>
                    </a:lnTo>
                    <a:lnTo>
                      <a:pt x="39" y="48"/>
                    </a:lnTo>
                    <a:lnTo>
                      <a:pt x="39" y="58"/>
                    </a:lnTo>
                    <a:lnTo>
                      <a:pt x="49" y="63"/>
                    </a:lnTo>
                    <a:lnTo>
                      <a:pt x="55" y="69"/>
                    </a:lnTo>
                    <a:lnTo>
                      <a:pt x="61" y="69"/>
                    </a:lnTo>
                    <a:lnTo>
                      <a:pt x="66" y="75"/>
                    </a:lnTo>
                    <a:lnTo>
                      <a:pt x="76" y="63"/>
                    </a:lnTo>
                    <a:lnTo>
                      <a:pt x="69" y="58"/>
                    </a:lnTo>
                    <a:lnTo>
                      <a:pt x="66" y="52"/>
                    </a:lnTo>
                    <a:lnTo>
                      <a:pt x="69" y="48"/>
                    </a:lnTo>
                    <a:lnTo>
                      <a:pt x="76" y="43"/>
                    </a:lnTo>
                    <a:lnTo>
                      <a:pt x="79" y="50"/>
                    </a:lnTo>
                    <a:lnTo>
                      <a:pt x="85" y="61"/>
                    </a:lnTo>
                    <a:lnTo>
                      <a:pt x="85" y="52"/>
                    </a:lnTo>
                    <a:lnTo>
                      <a:pt x="92" y="45"/>
                    </a:lnTo>
                    <a:lnTo>
                      <a:pt x="92" y="37"/>
                    </a:lnTo>
                    <a:lnTo>
                      <a:pt x="85" y="26"/>
                    </a:lnTo>
                    <a:lnTo>
                      <a:pt x="85" y="16"/>
                    </a:lnTo>
                    <a:lnTo>
                      <a:pt x="79" y="8"/>
                    </a:lnTo>
                    <a:lnTo>
                      <a:pt x="66" y="0"/>
                    </a:lnTo>
                    <a:lnTo>
                      <a:pt x="69" y="13"/>
                    </a:lnTo>
                    <a:lnTo>
                      <a:pt x="65" y="16"/>
                    </a:lnTo>
                    <a:lnTo>
                      <a:pt x="58" y="13"/>
                    </a:lnTo>
                    <a:lnTo>
                      <a:pt x="52" y="23"/>
                    </a:lnTo>
                    <a:lnTo>
                      <a:pt x="46" y="23"/>
                    </a:lnTo>
                    <a:lnTo>
                      <a:pt x="39" y="31"/>
                    </a:lnTo>
                    <a:lnTo>
                      <a:pt x="36" y="23"/>
                    </a:lnTo>
                    <a:lnTo>
                      <a:pt x="30" y="20"/>
                    </a:lnTo>
                    <a:lnTo>
                      <a:pt x="22" y="23"/>
                    </a:lnTo>
                    <a:lnTo>
                      <a:pt x="15" y="29"/>
                    </a:lnTo>
                    <a:lnTo>
                      <a:pt x="6" y="31"/>
                    </a:lnTo>
                    <a:lnTo>
                      <a:pt x="3" y="37"/>
                    </a:lnTo>
                    <a:lnTo>
                      <a:pt x="0" y="45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>
                <a:off x="8453160" y="3749040"/>
                <a:ext cx="118440" cy="55800"/>
              </a:xfrm>
              <a:custGeom>
                <a:avLst/>
                <a:gdLst/>
                <a:ahLst/>
                <a:rect l="l" t="t" r="r" b="b"/>
                <a:pathLst>
                  <a:path w="83" h="39">
                    <a:moveTo>
                      <a:pt x="0" y="25"/>
                    </a:moveTo>
                    <a:lnTo>
                      <a:pt x="0" y="29"/>
                    </a:lnTo>
                    <a:lnTo>
                      <a:pt x="9" y="32"/>
                    </a:lnTo>
                    <a:lnTo>
                      <a:pt x="17" y="38"/>
                    </a:lnTo>
                    <a:lnTo>
                      <a:pt x="26" y="38"/>
                    </a:lnTo>
                    <a:lnTo>
                      <a:pt x="36" y="38"/>
                    </a:lnTo>
                    <a:lnTo>
                      <a:pt x="45" y="38"/>
                    </a:lnTo>
                    <a:lnTo>
                      <a:pt x="56" y="35"/>
                    </a:lnTo>
                    <a:lnTo>
                      <a:pt x="66" y="28"/>
                    </a:lnTo>
                    <a:lnTo>
                      <a:pt x="72" y="28"/>
                    </a:lnTo>
                    <a:lnTo>
                      <a:pt x="75" y="16"/>
                    </a:lnTo>
                    <a:lnTo>
                      <a:pt x="82" y="11"/>
                    </a:lnTo>
                    <a:lnTo>
                      <a:pt x="78" y="0"/>
                    </a:lnTo>
                    <a:lnTo>
                      <a:pt x="63" y="0"/>
                    </a:lnTo>
                    <a:lnTo>
                      <a:pt x="66" y="14"/>
                    </a:lnTo>
                    <a:lnTo>
                      <a:pt x="56" y="14"/>
                    </a:lnTo>
                    <a:lnTo>
                      <a:pt x="50" y="25"/>
                    </a:lnTo>
                    <a:lnTo>
                      <a:pt x="42" y="25"/>
                    </a:lnTo>
                    <a:lnTo>
                      <a:pt x="33" y="25"/>
                    </a:lnTo>
                    <a:lnTo>
                      <a:pt x="20" y="28"/>
                    </a:lnTo>
                    <a:lnTo>
                      <a:pt x="9" y="28"/>
                    </a:lnTo>
                    <a:lnTo>
                      <a:pt x="0" y="25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9000" bIns="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8406000" y="3699360"/>
                <a:ext cx="39240" cy="1080"/>
              </a:xfrm>
              <a:custGeom>
                <a:avLst/>
                <a:gdLst/>
                <a:ahLst/>
                <a:rect l="l" t="t" r="r" b="b"/>
                <a:pathLst>
                  <a:path w="27" h="1">
                    <a:moveTo>
                      <a:pt x="0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1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" name=""/>
              <p:cNvSpPr/>
              <p:nvPr/>
            </p:nvSpPr>
            <p:spPr>
              <a:xfrm>
                <a:off x="8526240" y="3712320"/>
                <a:ext cx="68760" cy="59760"/>
              </a:xfrm>
              <a:custGeom>
                <a:avLst/>
                <a:gdLst/>
                <a:ahLst/>
                <a:rect l="l" t="t" r="r" b="b"/>
                <a:pathLst>
                  <a:path w="48" h="42">
                    <a:moveTo>
                      <a:pt x="0" y="0"/>
                    </a:moveTo>
                    <a:lnTo>
                      <a:pt x="12" y="8"/>
                    </a:lnTo>
                    <a:lnTo>
                      <a:pt x="22" y="16"/>
                    </a:lnTo>
                    <a:lnTo>
                      <a:pt x="32" y="16"/>
                    </a:lnTo>
                    <a:lnTo>
                      <a:pt x="37" y="26"/>
                    </a:lnTo>
                    <a:lnTo>
                      <a:pt x="40" y="41"/>
                    </a:lnTo>
                    <a:lnTo>
                      <a:pt x="47" y="32"/>
                    </a:lnTo>
                    <a:lnTo>
                      <a:pt x="43" y="24"/>
                    </a:lnTo>
                    <a:lnTo>
                      <a:pt x="32" y="16"/>
                    </a:lnTo>
                    <a:lnTo>
                      <a:pt x="22" y="14"/>
                    </a:lnTo>
                    <a:lnTo>
                      <a:pt x="22" y="11"/>
                    </a:lnTo>
                    <a:lnTo>
                      <a:pt x="19" y="11"/>
                    </a:lnTo>
                    <a:lnTo>
                      <a:pt x="16" y="11"/>
                    </a:lnTo>
                    <a:lnTo>
                      <a:pt x="16" y="8"/>
                    </a:lnTo>
                    <a:lnTo>
                      <a:pt x="12" y="8"/>
                    </a:lnTo>
                    <a:lnTo>
                      <a:pt x="9" y="8"/>
                    </a:lnTo>
                    <a:lnTo>
                      <a:pt x="9" y="5"/>
                    </a:lnTo>
                    <a:lnTo>
                      <a:pt x="6" y="5"/>
                    </a:lnTo>
                    <a:lnTo>
                      <a:pt x="3" y="2"/>
                    </a:lnTo>
                    <a:lnTo>
                      <a:pt x="0" y="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960" bIns="12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>
                <a:off x="8636400" y="3787920"/>
                <a:ext cx="40680" cy="36000"/>
              </a:xfrm>
              <a:custGeom>
                <a:avLst/>
                <a:gdLst/>
                <a:ahLst/>
                <a:rect l="l" t="t" r="r" b="b"/>
                <a:pathLst>
                  <a:path w="29" h="25">
                    <a:moveTo>
                      <a:pt x="0" y="0"/>
                    </a:moveTo>
                    <a:lnTo>
                      <a:pt x="3" y="9"/>
                    </a:lnTo>
                    <a:lnTo>
                      <a:pt x="9" y="18"/>
                    </a:lnTo>
                    <a:lnTo>
                      <a:pt x="15" y="24"/>
                    </a:lnTo>
                    <a:lnTo>
                      <a:pt x="28" y="18"/>
                    </a:lnTo>
                    <a:lnTo>
                      <a:pt x="18" y="12"/>
                    </a:lnTo>
                    <a:lnTo>
                      <a:pt x="9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36" name=""/>
            <p:cNvSpPr/>
            <p:nvPr/>
          </p:nvSpPr>
          <p:spPr>
            <a:xfrm>
              <a:off x="1313280" y="2766960"/>
              <a:ext cx="141120" cy="133560"/>
            </a:xfrm>
            <a:prstGeom prst="star5">
              <a:avLst/>
            </a:prstGeom>
            <a:solidFill>
              <a:srgbClr val="ff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160" bIns="-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4087440" y="1982160"/>
              <a:ext cx="141120" cy="133560"/>
            </a:xfrm>
            <a:prstGeom prst="star5">
              <a:avLst/>
            </a:prstGeom>
            <a:solidFill>
              <a:srgbClr val="ff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160" bIns="-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1255320" y="2453400"/>
              <a:ext cx="115920" cy="178200"/>
            </a:xfrm>
            <a:prstGeom prst="can">
              <a:avLst>
                <a:gd name="adj" fmla="val 25000"/>
              </a:avLst>
            </a:prstGeom>
            <a:solidFill>
              <a:srgbClr val="ff993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1422000" y="2431440"/>
              <a:ext cx="102240" cy="325080"/>
            </a:xfrm>
            <a:custGeom>
              <a:avLst/>
              <a:gdLst/>
              <a:ahLst/>
              <a:rect l="l" t="t" r="r" b="b"/>
              <a:pathLst>
                <a:path w="144" h="459">
                  <a:moveTo>
                    <a:pt x="90" y="0"/>
                  </a:moveTo>
                  <a:lnTo>
                    <a:pt x="0" y="246"/>
                  </a:lnTo>
                  <a:lnTo>
                    <a:pt x="81" y="215"/>
                  </a:lnTo>
                  <a:lnTo>
                    <a:pt x="15" y="459"/>
                  </a:lnTo>
                  <a:lnTo>
                    <a:pt x="144" y="159"/>
                  </a:lnTo>
                  <a:lnTo>
                    <a:pt x="51" y="189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4570560" y="2056320"/>
              <a:ext cx="102600" cy="325440"/>
            </a:xfrm>
            <a:custGeom>
              <a:avLst/>
              <a:gdLst/>
              <a:ahLst/>
              <a:rect l="l" t="t" r="r" b="b"/>
              <a:pathLst>
                <a:path w="144" h="459">
                  <a:moveTo>
                    <a:pt x="90" y="0"/>
                  </a:moveTo>
                  <a:lnTo>
                    <a:pt x="0" y="246"/>
                  </a:lnTo>
                  <a:lnTo>
                    <a:pt x="81" y="215"/>
                  </a:lnTo>
                  <a:lnTo>
                    <a:pt x="15" y="459"/>
                  </a:lnTo>
                  <a:lnTo>
                    <a:pt x="144" y="159"/>
                  </a:lnTo>
                  <a:lnTo>
                    <a:pt x="51" y="189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8022960" y="4179240"/>
              <a:ext cx="102240" cy="325440"/>
            </a:xfrm>
            <a:custGeom>
              <a:avLst/>
              <a:gdLst/>
              <a:ahLst/>
              <a:rect l="l" t="t" r="r" b="b"/>
              <a:pathLst>
                <a:path w="144" h="459">
                  <a:moveTo>
                    <a:pt x="90" y="0"/>
                  </a:moveTo>
                  <a:lnTo>
                    <a:pt x="0" y="246"/>
                  </a:lnTo>
                  <a:lnTo>
                    <a:pt x="81" y="215"/>
                  </a:lnTo>
                  <a:lnTo>
                    <a:pt x="15" y="459"/>
                  </a:lnTo>
                  <a:lnTo>
                    <a:pt x="144" y="159"/>
                  </a:lnTo>
                  <a:lnTo>
                    <a:pt x="51" y="189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8147520" y="2484720"/>
              <a:ext cx="102240" cy="325440"/>
            </a:xfrm>
            <a:custGeom>
              <a:avLst/>
              <a:gdLst/>
              <a:ahLst/>
              <a:rect l="l" t="t" r="r" b="b"/>
              <a:pathLst>
                <a:path w="144" h="459">
                  <a:moveTo>
                    <a:pt x="90" y="0"/>
                  </a:moveTo>
                  <a:lnTo>
                    <a:pt x="0" y="246"/>
                  </a:lnTo>
                  <a:lnTo>
                    <a:pt x="81" y="215"/>
                  </a:lnTo>
                  <a:lnTo>
                    <a:pt x="15" y="459"/>
                  </a:lnTo>
                  <a:lnTo>
                    <a:pt x="144" y="159"/>
                  </a:lnTo>
                  <a:lnTo>
                    <a:pt x="51" y="189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4726440" y="2145600"/>
              <a:ext cx="111240" cy="1112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4038480" y="1802160"/>
              <a:ext cx="115920" cy="178200"/>
            </a:xfrm>
            <a:prstGeom prst="can">
              <a:avLst>
                <a:gd name="adj" fmla="val 25000"/>
              </a:avLst>
            </a:prstGeom>
            <a:solidFill>
              <a:srgbClr val="ff993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" name=""/>
            <p:cNvSpPr/>
            <p:nvPr/>
          </p:nvSpPr>
          <p:spPr>
            <a:xfrm>
              <a:off x="4876920" y="2114280"/>
              <a:ext cx="115920" cy="178200"/>
            </a:xfrm>
            <a:prstGeom prst="can">
              <a:avLst>
                <a:gd name="adj" fmla="val 25000"/>
              </a:avLst>
            </a:prstGeom>
            <a:solidFill>
              <a:srgbClr val="ff993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" name=""/>
            <p:cNvSpPr/>
            <p:nvPr/>
          </p:nvSpPr>
          <p:spPr>
            <a:xfrm>
              <a:off x="4435200" y="1637280"/>
              <a:ext cx="141120" cy="133560"/>
            </a:xfrm>
            <a:prstGeom prst="star5">
              <a:avLst/>
            </a:prstGeom>
            <a:solidFill>
              <a:srgbClr val="ff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160" bIns="-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7958880" y="2338920"/>
              <a:ext cx="141120" cy="133560"/>
            </a:xfrm>
            <a:prstGeom prst="star5">
              <a:avLst/>
            </a:prstGeom>
            <a:solidFill>
              <a:srgbClr val="ff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160" bIns="-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8066160" y="2624400"/>
              <a:ext cx="140760" cy="133560"/>
            </a:xfrm>
            <a:prstGeom prst="star5">
              <a:avLst/>
            </a:prstGeom>
            <a:solidFill>
              <a:srgbClr val="ff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160" bIns="-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8422920" y="4461840"/>
              <a:ext cx="141120" cy="133560"/>
            </a:xfrm>
            <a:prstGeom prst="star5">
              <a:avLst/>
            </a:prstGeom>
            <a:solidFill>
              <a:srgbClr val="ff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160" bIns="-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" name=""/>
            <p:cNvSpPr/>
            <p:nvPr/>
          </p:nvSpPr>
          <p:spPr>
            <a:xfrm>
              <a:off x="4899240" y="1628280"/>
              <a:ext cx="141120" cy="133560"/>
            </a:xfrm>
            <a:prstGeom prst="star5">
              <a:avLst/>
            </a:prstGeom>
            <a:solidFill>
              <a:srgbClr val="ff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160" bIns="-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" name=""/>
            <p:cNvSpPr/>
            <p:nvPr/>
          </p:nvSpPr>
          <p:spPr>
            <a:xfrm>
              <a:off x="7839720" y="4225680"/>
              <a:ext cx="111240" cy="1112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1087200" y="2530800"/>
              <a:ext cx="111240" cy="1112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8168400" y="4219560"/>
              <a:ext cx="115920" cy="178560"/>
            </a:xfrm>
            <a:prstGeom prst="can">
              <a:avLst>
                <a:gd name="adj" fmla="val 25000"/>
              </a:avLst>
            </a:prstGeom>
            <a:solidFill>
              <a:srgbClr val="ff993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1825920" y="3345480"/>
              <a:ext cx="115920" cy="178200"/>
            </a:xfrm>
            <a:prstGeom prst="can">
              <a:avLst>
                <a:gd name="adj" fmla="val 25000"/>
              </a:avLst>
            </a:prstGeom>
            <a:solidFill>
              <a:srgbClr val="ff993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7831080" y="2591640"/>
              <a:ext cx="111240" cy="1112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7429680" y="2796840"/>
              <a:ext cx="111240" cy="1112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7063560" y="3492720"/>
              <a:ext cx="111240" cy="1112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" name=""/>
            <p:cNvSpPr/>
            <p:nvPr/>
          </p:nvSpPr>
          <p:spPr>
            <a:xfrm>
              <a:off x="7102440" y="3516480"/>
              <a:ext cx="141120" cy="133200"/>
            </a:xfrm>
            <a:prstGeom prst="star5">
              <a:avLst/>
            </a:prstGeom>
            <a:solidFill>
              <a:srgbClr val="ff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160" bIns="-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" name=""/>
            <p:cNvSpPr/>
            <p:nvPr/>
          </p:nvSpPr>
          <p:spPr>
            <a:xfrm>
              <a:off x="1848240" y="3364920"/>
              <a:ext cx="141120" cy="133560"/>
            </a:xfrm>
            <a:prstGeom prst="star5">
              <a:avLst/>
            </a:prstGeom>
            <a:solidFill>
              <a:srgbClr val="ff33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160" bIns="-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00AAE6-693C-4614-9EB7-EB294D09DCF8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0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1" name=""/>
          <p:cNvSpPr/>
          <p:nvPr/>
        </p:nvSpPr>
        <p:spPr>
          <a:xfrm>
            <a:off x="1895400" y="933480"/>
            <a:ext cx="5324400" cy="28573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PlaceHolder 1"/>
          <p:cNvSpPr>
            <a:spLocks noGrp="1"/>
          </p:cNvSpPr>
          <p:nvPr>
            <p:ph type="title"/>
          </p:nvPr>
        </p:nvSpPr>
        <p:spPr>
          <a:xfrm>
            <a:off x="685800" y="19800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Coal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3" name="PlaceHolder 2"/>
          <p:cNvSpPr>
            <a:spLocks noGrp="1"/>
          </p:cNvSpPr>
          <p:nvPr>
            <p:ph/>
          </p:nvPr>
        </p:nvSpPr>
        <p:spPr>
          <a:xfrm>
            <a:off x="601560" y="3960360"/>
            <a:ext cx="3951360" cy="2552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coal trader in the world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Expanding into Asia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and grow business via electronic trading on EnronOnline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64" name=""/>
          <p:cNvGrpSpPr/>
          <p:nvPr/>
        </p:nvGrpSpPr>
        <p:grpSpPr>
          <a:xfrm>
            <a:off x="1909800" y="958680"/>
            <a:ext cx="5271840" cy="2767320"/>
            <a:chOff x="1909800" y="958680"/>
            <a:chExt cx="5271840" cy="2767320"/>
          </a:xfrm>
        </p:grpSpPr>
        <p:sp>
          <p:nvSpPr>
            <p:cNvPr id="365" name=""/>
            <p:cNvSpPr/>
            <p:nvPr/>
          </p:nvSpPr>
          <p:spPr>
            <a:xfrm>
              <a:off x="4158720" y="959400"/>
              <a:ext cx="3022920" cy="1664280"/>
            </a:xfrm>
            <a:custGeom>
              <a:avLst/>
              <a:gdLst/>
              <a:ahLst/>
              <a:rect l="l" t="t" r="r" b="b"/>
              <a:pathLst>
                <a:path w="3312" h="1823">
                  <a:moveTo>
                    <a:pt x="880" y="1303"/>
                  </a:moveTo>
                  <a:lnTo>
                    <a:pt x="873" y="1333"/>
                  </a:lnTo>
                  <a:lnTo>
                    <a:pt x="883" y="1333"/>
                  </a:lnTo>
                  <a:lnTo>
                    <a:pt x="922" y="1386"/>
                  </a:lnTo>
                  <a:lnTo>
                    <a:pt x="932" y="1406"/>
                  </a:lnTo>
                  <a:lnTo>
                    <a:pt x="949" y="1416"/>
                  </a:lnTo>
                  <a:lnTo>
                    <a:pt x="962" y="1435"/>
                  </a:lnTo>
                  <a:lnTo>
                    <a:pt x="962" y="1470"/>
                  </a:lnTo>
                  <a:lnTo>
                    <a:pt x="975" y="1483"/>
                  </a:lnTo>
                  <a:lnTo>
                    <a:pt x="986" y="1486"/>
                  </a:lnTo>
                  <a:lnTo>
                    <a:pt x="995" y="1494"/>
                  </a:lnTo>
                  <a:lnTo>
                    <a:pt x="1017" y="1529"/>
                  </a:lnTo>
                  <a:lnTo>
                    <a:pt x="1028" y="1542"/>
                  </a:lnTo>
                  <a:lnTo>
                    <a:pt x="1044" y="1601"/>
                  </a:lnTo>
                  <a:lnTo>
                    <a:pt x="1044" y="1612"/>
                  </a:lnTo>
                  <a:lnTo>
                    <a:pt x="1050" y="1621"/>
                  </a:lnTo>
                  <a:lnTo>
                    <a:pt x="1077" y="1618"/>
                  </a:lnTo>
                  <a:lnTo>
                    <a:pt x="1090" y="1615"/>
                  </a:lnTo>
                  <a:lnTo>
                    <a:pt x="1092" y="1609"/>
                  </a:lnTo>
                  <a:lnTo>
                    <a:pt x="1123" y="1609"/>
                  </a:lnTo>
                  <a:lnTo>
                    <a:pt x="1137" y="1598"/>
                  </a:lnTo>
                  <a:lnTo>
                    <a:pt x="1156" y="1597"/>
                  </a:lnTo>
                  <a:lnTo>
                    <a:pt x="1174" y="1583"/>
                  </a:lnTo>
                  <a:lnTo>
                    <a:pt x="1226" y="1569"/>
                  </a:lnTo>
                  <a:lnTo>
                    <a:pt x="1229" y="1559"/>
                  </a:lnTo>
                  <a:lnTo>
                    <a:pt x="1237" y="1553"/>
                  </a:lnTo>
                  <a:lnTo>
                    <a:pt x="1259" y="1545"/>
                  </a:lnTo>
                  <a:lnTo>
                    <a:pt x="1276" y="1545"/>
                  </a:lnTo>
                  <a:lnTo>
                    <a:pt x="1283" y="1539"/>
                  </a:lnTo>
                  <a:lnTo>
                    <a:pt x="1286" y="1532"/>
                  </a:lnTo>
                  <a:lnTo>
                    <a:pt x="1307" y="1526"/>
                  </a:lnTo>
                  <a:lnTo>
                    <a:pt x="1319" y="1510"/>
                  </a:lnTo>
                  <a:lnTo>
                    <a:pt x="1338" y="1504"/>
                  </a:lnTo>
                  <a:lnTo>
                    <a:pt x="1335" y="1489"/>
                  </a:lnTo>
                  <a:lnTo>
                    <a:pt x="1341" y="1480"/>
                  </a:lnTo>
                  <a:lnTo>
                    <a:pt x="1349" y="1480"/>
                  </a:lnTo>
                  <a:lnTo>
                    <a:pt x="1365" y="1462"/>
                  </a:lnTo>
                  <a:lnTo>
                    <a:pt x="1374" y="1442"/>
                  </a:lnTo>
                  <a:lnTo>
                    <a:pt x="1368" y="1438"/>
                  </a:lnTo>
                  <a:lnTo>
                    <a:pt x="1356" y="1421"/>
                  </a:lnTo>
                  <a:lnTo>
                    <a:pt x="1325" y="1410"/>
                  </a:lnTo>
                  <a:lnTo>
                    <a:pt x="1307" y="1397"/>
                  </a:lnTo>
                  <a:lnTo>
                    <a:pt x="1310" y="1371"/>
                  </a:lnTo>
                  <a:lnTo>
                    <a:pt x="1305" y="1371"/>
                  </a:lnTo>
                  <a:lnTo>
                    <a:pt x="1265" y="1407"/>
                  </a:lnTo>
                  <a:lnTo>
                    <a:pt x="1234" y="1407"/>
                  </a:lnTo>
                  <a:lnTo>
                    <a:pt x="1229" y="1413"/>
                  </a:lnTo>
                  <a:lnTo>
                    <a:pt x="1204" y="1406"/>
                  </a:lnTo>
                  <a:lnTo>
                    <a:pt x="1210" y="1397"/>
                  </a:lnTo>
                  <a:lnTo>
                    <a:pt x="1210" y="1378"/>
                  </a:lnTo>
                  <a:lnTo>
                    <a:pt x="1207" y="1371"/>
                  </a:lnTo>
                  <a:lnTo>
                    <a:pt x="1201" y="1373"/>
                  </a:lnTo>
                  <a:lnTo>
                    <a:pt x="1193" y="1389"/>
                  </a:lnTo>
                  <a:lnTo>
                    <a:pt x="1183" y="1375"/>
                  </a:lnTo>
                  <a:lnTo>
                    <a:pt x="1183" y="1359"/>
                  </a:lnTo>
                  <a:lnTo>
                    <a:pt x="1156" y="1335"/>
                  </a:lnTo>
                  <a:lnTo>
                    <a:pt x="1144" y="1309"/>
                  </a:lnTo>
                  <a:lnTo>
                    <a:pt x="1134" y="1306"/>
                  </a:lnTo>
                  <a:lnTo>
                    <a:pt x="1147" y="1300"/>
                  </a:lnTo>
                  <a:lnTo>
                    <a:pt x="1160" y="1283"/>
                  </a:lnTo>
                  <a:lnTo>
                    <a:pt x="1171" y="1292"/>
                  </a:lnTo>
                  <a:lnTo>
                    <a:pt x="1180" y="1289"/>
                  </a:lnTo>
                  <a:lnTo>
                    <a:pt x="1186" y="1298"/>
                  </a:lnTo>
                  <a:lnTo>
                    <a:pt x="1210" y="1335"/>
                  </a:lnTo>
                  <a:lnTo>
                    <a:pt x="1223" y="1341"/>
                  </a:lnTo>
                  <a:lnTo>
                    <a:pt x="1256" y="1362"/>
                  </a:lnTo>
                  <a:lnTo>
                    <a:pt x="1265" y="1359"/>
                  </a:lnTo>
                  <a:lnTo>
                    <a:pt x="1273" y="1365"/>
                  </a:lnTo>
                  <a:lnTo>
                    <a:pt x="1305" y="1354"/>
                  </a:lnTo>
                  <a:lnTo>
                    <a:pt x="1313" y="1354"/>
                  </a:lnTo>
                  <a:lnTo>
                    <a:pt x="1319" y="1359"/>
                  </a:lnTo>
                  <a:lnTo>
                    <a:pt x="1325" y="1378"/>
                  </a:lnTo>
                  <a:lnTo>
                    <a:pt x="1416" y="1392"/>
                  </a:lnTo>
                  <a:lnTo>
                    <a:pt x="1455" y="1383"/>
                  </a:lnTo>
                  <a:lnTo>
                    <a:pt x="1471" y="1389"/>
                  </a:lnTo>
                  <a:lnTo>
                    <a:pt x="1501" y="1383"/>
                  </a:lnTo>
                  <a:lnTo>
                    <a:pt x="1510" y="1386"/>
                  </a:lnTo>
                  <a:lnTo>
                    <a:pt x="1523" y="1397"/>
                  </a:lnTo>
                  <a:lnTo>
                    <a:pt x="1528" y="1413"/>
                  </a:lnTo>
                  <a:lnTo>
                    <a:pt x="1547" y="1421"/>
                  </a:lnTo>
                  <a:lnTo>
                    <a:pt x="1561" y="1435"/>
                  </a:lnTo>
                  <a:lnTo>
                    <a:pt x="1586" y="1432"/>
                  </a:lnTo>
                  <a:lnTo>
                    <a:pt x="1583" y="1442"/>
                  </a:lnTo>
                  <a:lnTo>
                    <a:pt x="1559" y="1445"/>
                  </a:lnTo>
                  <a:lnTo>
                    <a:pt x="1570" y="1462"/>
                  </a:lnTo>
                  <a:lnTo>
                    <a:pt x="1589" y="1472"/>
                  </a:lnTo>
                  <a:lnTo>
                    <a:pt x="1613" y="1470"/>
                  </a:lnTo>
                  <a:lnTo>
                    <a:pt x="1619" y="1465"/>
                  </a:lnTo>
                  <a:lnTo>
                    <a:pt x="1626" y="1445"/>
                  </a:lnTo>
                  <a:lnTo>
                    <a:pt x="1632" y="1445"/>
                  </a:lnTo>
                  <a:lnTo>
                    <a:pt x="1629" y="1456"/>
                  </a:lnTo>
                  <a:lnTo>
                    <a:pt x="1634" y="1472"/>
                  </a:lnTo>
                  <a:lnTo>
                    <a:pt x="1632" y="1491"/>
                  </a:lnTo>
                  <a:lnTo>
                    <a:pt x="1637" y="1507"/>
                  </a:lnTo>
                  <a:lnTo>
                    <a:pt x="1634" y="1512"/>
                  </a:lnTo>
                  <a:lnTo>
                    <a:pt x="1643" y="1553"/>
                  </a:lnTo>
                  <a:lnTo>
                    <a:pt x="1668" y="1588"/>
                  </a:lnTo>
                  <a:lnTo>
                    <a:pt x="1676" y="1626"/>
                  </a:lnTo>
                  <a:lnTo>
                    <a:pt x="1695" y="1650"/>
                  </a:lnTo>
                  <a:lnTo>
                    <a:pt x="1706" y="1688"/>
                  </a:lnTo>
                  <a:lnTo>
                    <a:pt x="1722" y="1701"/>
                  </a:lnTo>
                  <a:lnTo>
                    <a:pt x="1728" y="1703"/>
                  </a:lnTo>
                  <a:lnTo>
                    <a:pt x="1738" y="1698"/>
                  </a:lnTo>
                  <a:lnTo>
                    <a:pt x="1741" y="1691"/>
                  </a:lnTo>
                  <a:lnTo>
                    <a:pt x="1759" y="1682"/>
                  </a:lnTo>
                  <a:lnTo>
                    <a:pt x="1759" y="1674"/>
                  </a:lnTo>
                  <a:lnTo>
                    <a:pt x="1765" y="1666"/>
                  </a:lnTo>
                  <a:lnTo>
                    <a:pt x="1774" y="1666"/>
                  </a:lnTo>
                  <a:lnTo>
                    <a:pt x="1774" y="1639"/>
                  </a:lnTo>
                  <a:lnTo>
                    <a:pt x="1782" y="1623"/>
                  </a:lnTo>
                  <a:lnTo>
                    <a:pt x="1785" y="1612"/>
                  </a:lnTo>
                  <a:lnTo>
                    <a:pt x="1779" y="1580"/>
                  </a:lnTo>
                  <a:lnTo>
                    <a:pt x="1785" y="1564"/>
                  </a:lnTo>
                  <a:lnTo>
                    <a:pt x="1798" y="1566"/>
                  </a:lnTo>
                  <a:lnTo>
                    <a:pt x="1801" y="1559"/>
                  </a:lnTo>
                  <a:lnTo>
                    <a:pt x="1815" y="1556"/>
                  </a:lnTo>
                  <a:lnTo>
                    <a:pt x="1822" y="1542"/>
                  </a:lnTo>
                  <a:lnTo>
                    <a:pt x="1868" y="1512"/>
                  </a:lnTo>
                  <a:lnTo>
                    <a:pt x="1885" y="1494"/>
                  </a:lnTo>
                  <a:lnTo>
                    <a:pt x="1904" y="1489"/>
                  </a:lnTo>
                  <a:lnTo>
                    <a:pt x="1917" y="1472"/>
                  </a:lnTo>
                  <a:lnTo>
                    <a:pt x="1920" y="1462"/>
                  </a:lnTo>
                  <a:lnTo>
                    <a:pt x="1937" y="1453"/>
                  </a:lnTo>
                  <a:lnTo>
                    <a:pt x="1940" y="1448"/>
                  </a:lnTo>
                  <a:lnTo>
                    <a:pt x="1943" y="1459"/>
                  </a:lnTo>
                  <a:lnTo>
                    <a:pt x="1983" y="1453"/>
                  </a:lnTo>
                  <a:lnTo>
                    <a:pt x="2003" y="1435"/>
                  </a:lnTo>
                  <a:lnTo>
                    <a:pt x="2019" y="1467"/>
                  </a:lnTo>
                  <a:lnTo>
                    <a:pt x="2040" y="1489"/>
                  </a:lnTo>
                  <a:lnTo>
                    <a:pt x="2046" y="1489"/>
                  </a:lnTo>
                  <a:lnTo>
                    <a:pt x="2052" y="1510"/>
                  </a:lnTo>
                  <a:lnTo>
                    <a:pt x="2062" y="1510"/>
                  </a:lnTo>
                  <a:lnTo>
                    <a:pt x="2067" y="1539"/>
                  </a:lnTo>
                  <a:lnTo>
                    <a:pt x="2062" y="1559"/>
                  </a:lnTo>
                  <a:lnTo>
                    <a:pt x="2086" y="1566"/>
                  </a:lnTo>
                  <a:lnTo>
                    <a:pt x="2109" y="1550"/>
                  </a:lnTo>
                  <a:lnTo>
                    <a:pt x="2116" y="1545"/>
                  </a:lnTo>
                  <a:lnTo>
                    <a:pt x="2128" y="1556"/>
                  </a:lnTo>
                  <a:lnTo>
                    <a:pt x="2135" y="1583"/>
                  </a:lnTo>
                  <a:lnTo>
                    <a:pt x="2152" y="1626"/>
                  </a:lnTo>
                  <a:lnTo>
                    <a:pt x="2146" y="1636"/>
                  </a:lnTo>
                  <a:lnTo>
                    <a:pt x="2152" y="1653"/>
                  </a:lnTo>
                  <a:lnTo>
                    <a:pt x="2146" y="1659"/>
                  </a:lnTo>
                  <a:lnTo>
                    <a:pt x="2146" y="1677"/>
                  </a:lnTo>
                  <a:lnTo>
                    <a:pt x="2139" y="1688"/>
                  </a:lnTo>
                  <a:lnTo>
                    <a:pt x="2143" y="1703"/>
                  </a:lnTo>
                  <a:lnTo>
                    <a:pt x="2149" y="1701"/>
                  </a:lnTo>
                  <a:lnTo>
                    <a:pt x="2176" y="1730"/>
                  </a:lnTo>
                  <a:lnTo>
                    <a:pt x="2185" y="1757"/>
                  </a:lnTo>
                  <a:lnTo>
                    <a:pt x="2188" y="1762"/>
                  </a:lnTo>
                  <a:lnTo>
                    <a:pt x="2188" y="1771"/>
                  </a:lnTo>
                  <a:lnTo>
                    <a:pt x="2204" y="1788"/>
                  </a:lnTo>
                  <a:lnTo>
                    <a:pt x="2204" y="1798"/>
                  </a:lnTo>
                  <a:lnTo>
                    <a:pt x="2247" y="1822"/>
                  </a:lnTo>
                  <a:lnTo>
                    <a:pt x="2261" y="1822"/>
                  </a:lnTo>
                  <a:lnTo>
                    <a:pt x="2258" y="1812"/>
                  </a:lnTo>
                  <a:lnTo>
                    <a:pt x="2244" y="1795"/>
                  </a:lnTo>
                  <a:lnTo>
                    <a:pt x="2244" y="1760"/>
                  </a:lnTo>
                  <a:lnTo>
                    <a:pt x="2207" y="1725"/>
                  </a:lnTo>
                  <a:lnTo>
                    <a:pt x="2188" y="1720"/>
                  </a:lnTo>
                  <a:lnTo>
                    <a:pt x="2179" y="1701"/>
                  </a:lnTo>
                  <a:lnTo>
                    <a:pt x="2174" y="1695"/>
                  </a:lnTo>
                  <a:lnTo>
                    <a:pt x="2174" y="1682"/>
                  </a:lnTo>
                  <a:lnTo>
                    <a:pt x="2162" y="1685"/>
                  </a:lnTo>
                  <a:lnTo>
                    <a:pt x="2158" y="1666"/>
                  </a:lnTo>
                  <a:lnTo>
                    <a:pt x="2174" y="1630"/>
                  </a:lnTo>
                  <a:lnTo>
                    <a:pt x="2176" y="1609"/>
                  </a:lnTo>
                  <a:lnTo>
                    <a:pt x="2185" y="1607"/>
                  </a:lnTo>
                  <a:lnTo>
                    <a:pt x="2195" y="1609"/>
                  </a:lnTo>
                  <a:lnTo>
                    <a:pt x="2195" y="1621"/>
                  </a:lnTo>
                  <a:lnTo>
                    <a:pt x="2212" y="1623"/>
                  </a:lnTo>
                  <a:lnTo>
                    <a:pt x="2228" y="1630"/>
                  </a:lnTo>
                  <a:lnTo>
                    <a:pt x="2241" y="1653"/>
                  </a:lnTo>
                  <a:lnTo>
                    <a:pt x="2277" y="1668"/>
                  </a:lnTo>
                  <a:lnTo>
                    <a:pt x="2274" y="1688"/>
                  </a:lnTo>
                  <a:lnTo>
                    <a:pt x="2277" y="1692"/>
                  </a:lnTo>
                  <a:lnTo>
                    <a:pt x="2291" y="1682"/>
                  </a:lnTo>
                  <a:lnTo>
                    <a:pt x="2301" y="1680"/>
                  </a:lnTo>
                  <a:lnTo>
                    <a:pt x="2310" y="1674"/>
                  </a:lnTo>
                  <a:lnTo>
                    <a:pt x="2310" y="1663"/>
                  </a:lnTo>
                  <a:lnTo>
                    <a:pt x="2321" y="1663"/>
                  </a:lnTo>
                  <a:lnTo>
                    <a:pt x="2356" y="1644"/>
                  </a:lnTo>
                  <a:lnTo>
                    <a:pt x="2361" y="1601"/>
                  </a:lnTo>
                  <a:lnTo>
                    <a:pt x="2353" y="1574"/>
                  </a:lnTo>
                  <a:lnTo>
                    <a:pt x="2304" y="1529"/>
                  </a:lnTo>
                  <a:lnTo>
                    <a:pt x="2288" y="1507"/>
                  </a:lnTo>
                  <a:lnTo>
                    <a:pt x="2294" y="1489"/>
                  </a:lnTo>
                  <a:lnTo>
                    <a:pt x="2316" y="1470"/>
                  </a:lnTo>
                  <a:lnTo>
                    <a:pt x="2346" y="1456"/>
                  </a:lnTo>
                  <a:lnTo>
                    <a:pt x="2370" y="1462"/>
                  </a:lnTo>
                  <a:lnTo>
                    <a:pt x="2367" y="1470"/>
                  </a:lnTo>
                  <a:lnTo>
                    <a:pt x="2373" y="1480"/>
                  </a:lnTo>
                  <a:lnTo>
                    <a:pt x="2380" y="1480"/>
                  </a:lnTo>
                  <a:lnTo>
                    <a:pt x="2386" y="1477"/>
                  </a:lnTo>
                  <a:lnTo>
                    <a:pt x="2380" y="1470"/>
                  </a:lnTo>
                  <a:lnTo>
                    <a:pt x="2383" y="1465"/>
                  </a:lnTo>
                  <a:lnTo>
                    <a:pt x="2433" y="1451"/>
                  </a:lnTo>
                  <a:lnTo>
                    <a:pt x="2437" y="1439"/>
                  </a:lnTo>
                  <a:lnTo>
                    <a:pt x="2446" y="1445"/>
                  </a:lnTo>
                  <a:lnTo>
                    <a:pt x="2449" y="1438"/>
                  </a:lnTo>
                  <a:lnTo>
                    <a:pt x="2459" y="1445"/>
                  </a:lnTo>
                  <a:lnTo>
                    <a:pt x="2465" y="1438"/>
                  </a:lnTo>
                  <a:lnTo>
                    <a:pt x="2495" y="1435"/>
                  </a:lnTo>
                  <a:lnTo>
                    <a:pt x="2503" y="1430"/>
                  </a:lnTo>
                  <a:lnTo>
                    <a:pt x="2536" y="1406"/>
                  </a:lnTo>
                  <a:lnTo>
                    <a:pt x="2536" y="1400"/>
                  </a:lnTo>
                  <a:lnTo>
                    <a:pt x="2549" y="1400"/>
                  </a:lnTo>
                  <a:lnTo>
                    <a:pt x="2568" y="1373"/>
                  </a:lnTo>
                  <a:lnTo>
                    <a:pt x="2568" y="1357"/>
                  </a:lnTo>
                  <a:lnTo>
                    <a:pt x="2572" y="1359"/>
                  </a:lnTo>
                  <a:lnTo>
                    <a:pt x="2598" y="1330"/>
                  </a:lnTo>
                  <a:lnTo>
                    <a:pt x="2604" y="1330"/>
                  </a:lnTo>
                  <a:lnTo>
                    <a:pt x="2615" y="1292"/>
                  </a:lnTo>
                  <a:lnTo>
                    <a:pt x="2582" y="1286"/>
                  </a:lnTo>
                  <a:lnTo>
                    <a:pt x="2612" y="1274"/>
                  </a:lnTo>
                  <a:lnTo>
                    <a:pt x="2609" y="1268"/>
                  </a:lnTo>
                  <a:lnTo>
                    <a:pt x="2601" y="1260"/>
                  </a:lnTo>
                  <a:lnTo>
                    <a:pt x="2609" y="1260"/>
                  </a:lnTo>
                  <a:lnTo>
                    <a:pt x="2607" y="1248"/>
                  </a:lnTo>
                  <a:lnTo>
                    <a:pt x="2591" y="1241"/>
                  </a:lnTo>
                  <a:lnTo>
                    <a:pt x="2582" y="1203"/>
                  </a:lnTo>
                  <a:lnTo>
                    <a:pt x="2558" y="1192"/>
                  </a:lnTo>
                  <a:lnTo>
                    <a:pt x="2568" y="1177"/>
                  </a:lnTo>
                  <a:lnTo>
                    <a:pt x="2588" y="1163"/>
                  </a:lnTo>
                  <a:lnTo>
                    <a:pt x="2591" y="1154"/>
                  </a:lnTo>
                  <a:lnTo>
                    <a:pt x="2615" y="1144"/>
                  </a:lnTo>
                  <a:lnTo>
                    <a:pt x="2621" y="1150"/>
                  </a:lnTo>
                  <a:lnTo>
                    <a:pt x="2628" y="1139"/>
                  </a:lnTo>
                  <a:lnTo>
                    <a:pt x="2598" y="1133"/>
                  </a:lnTo>
                  <a:lnTo>
                    <a:pt x="2591" y="1128"/>
                  </a:lnTo>
                  <a:lnTo>
                    <a:pt x="2582" y="1130"/>
                  </a:lnTo>
                  <a:lnTo>
                    <a:pt x="2571" y="1144"/>
                  </a:lnTo>
                  <a:lnTo>
                    <a:pt x="2561" y="1144"/>
                  </a:lnTo>
                  <a:lnTo>
                    <a:pt x="2552" y="1139"/>
                  </a:lnTo>
                  <a:lnTo>
                    <a:pt x="2552" y="1128"/>
                  </a:lnTo>
                  <a:lnTo>
                    <a:pt x="2528" y="1109"/>
                  </a:lnTo>
                  <a:lnTo>
                    <a:pt x="2535" y="1095"/>
                  </a:lnTo>
                  <a:lnTo>
                    <a:pt x="2542" y="1098"/>
                  </a:lnTo>
                  <a:lnTo>
                    <a:pt x="2555" y="1095"/>
                  </a:lnTo>
                  <a:lnTo>
                    <a:pt x="2565" y="1083"/>
                  </a:lnTo>
                  <a:lnTo>
                    <a:pt x="2582" y="1074"/>
                  </a:lnTo>
                  <a:lnTo>
                    <a:pt x="2601" y="1056"/>
                  </a:lnTo>
                  <a:lnTo>
                    <a:pt x="2612" y="1057"/>
                  </a:lnTo>
                  <a:lnTo>
                    <a:pt x="2618" y="1069"/>
                  </a:lnTo>
                  <a:lnTo>
                    <a:pt x="2601" y="1088"/>
                  </a:lnTo>
                  <a:lnTo>
                    <a:pt x="2607" y="1095"/>
                  </a:lnTo>
                  <a:lnTo>
                    <a:pt x="2598" y="1106"/>
                  </a:lnTo>
                  <a:lnTo>
                    <a:pt x="2615" y="1098"/>
                  </a:lnTo>
                  <a:lnTo>
                    <a:pt x="2621" y="1090"/>
                  </a:lnTo>
                  <a:lnTo>
                    <a:pt x="2645" y="1083"/>
                  </a:lnTo>
                  <a:lnTo>
                    <a:pt x="2655" y="1083"/>
                  </a:lnTo>
                  <a:lnTo>
                    <a:pt x="2681" y="1090"/>
                  </a:lnTo>
                  <a:lnTo>
                    <a:pt x="2670" y="1121"/>
                  </a:lnTo>
                  <a:lnTo>
                    <a:pt x="2681" y="1130"/>
                  </a:lnTo>
                  <a:lnTo>
                    <a:pt x="2694" y="1128"/>
                  </a:lnTo>
                  <a:lnTo>
                    <a:pt x="2707" y="1136"/>
                  </a:lnTo>
                  <a:lnTo>
                    <a:pt x="2710" y="1144"/>
                  </a:lnTo>
                  <a:lnTo>
                    <a:pt x="2697" y="1147"/>
                  </a:lnTo>
                  <a:lnTo>
                    <a:pt x="2710" y="1171"/>
                  </a:lnTo>
                  <a:lnTo>
                    <a:pt x="2700" y="1182"/>
                  </a:lnTo>
                  <a:lnTo>
                    <a:pt x="2707" y="1203"/>
                  </a:lnTo>
                  <a:lnTo>
                    <a:pt x="2718" y="1195"/>
                  </a:lnTo>
                  <a:lnTo>
                    <a:pt x="2754" y="1184"/>
                  </a:lnTo>
                  <a:lnTo>
                    <a:pt x="2761" y="1165"/>
                  </a:lnTo>
                  <a:lnTo>
                    <a:pt x="2757" y="1133"/>
                  </a:lnTo>
                  <a:lnTo>
                    <a:pt x="2740" y="1106"/>
                  </a:lnTo>
                  <a:lnTo>
                    <a:pt x="2721" y="1095"/>
                  </a:lnTo>
                  <a:lnTo>
                    <a:pt x="2724" y="1088"/>
                  </a:lnTo>
                  <a:lnTo>
                    <a:pt x="2721" y="1083"/>
                  </a:lnTo>
                  <a:lnTo>
                    <a:pt x="2740" y="1074"/>
                  </a:lnTo>
                  <a:lnTo>
                    <a:pt x="2767" y="1057"/>
                  </a:lnTo>
                  <a:lnTo>
                    <a:pt x="2764" y="1042"/>
                  </a:lnTo>
                  <a:lnTo>
                    <a:pt x="2776" y="1028"/>
                  </a:lnTo>
                  <a:lnTo>
                    <a:pt x="2789" y="1025"/>
                  </a:lnTo>
                  <a:lnTo>
                    <a:pt x="2791" y="1018"/>
                  </a:lnTo>
                  <a:lnTo>
                    <a:pt x="2797" y="1018"/>
                  </a:lnTo>
                  <a:lnTo>
                    <a:pt x="2810" y="1001"/>
                  </a:lnTo>
                  <a:lnTo>
                    <a:pt x="2819" y="1001"/>
                  </a:lnTo>
                  <a:lnTo>
                    <a:pt x="2819" y="1010"/>
                  </a:lnTo>
                  <a:lnTo>
                    <a:pt x="2836" y="1015"/>
                  </a:lnTo>
                  <a:lnTo>
                    <a:pt x="2873" y="995"/>
                  </a:lnTo>
                  <a:lnTo>
                    <a:pt x="2885" y="974"/>
                  </a:lnTo>
                  <a:lnTo>
                    <a:pt x="2931" y="929"/>
                  </a:lnTo>
                  <a:lnTo>
                    <a:pt x="2942" y="904"/>
                  </a:lnTo>
                  <a:lnTo>
                    <a:pt x="2975" y="866"/>
                  </a:lnTo>
                  <a:lnTo>
                    <a:pt x="2982" y="842"/>
                  </a:lnTo>
                  <a:lnTo>
                    <a:pt x="2982" y="800"/>
                  </a:lnTo>
                  <a:lnTo>
                    <a:pt x="3001" y="765"/>
                  </a:lnTo>
                  <a:lnTo>
                    <a:pt x="2994" y="759"/>
                  </a:lnTo>
                  <a:lnTo>
                    <a:pt x="2994" y="745"/>
                  </a:lnTo>
                  <a:lnTo>
                    <a:pt x="3001" y="736"/>
                  </a:lnTo>
                  <a:lnTo>
                    <a:pt x="2979" y="719"/>
                  </a:lnTo>
                  <a:lnTo>
                    <a:pt x="2975" y="710"/>
                  </a:lnTo>
                  <a:lnTo>
                    <a:pt x="2964" y="706"/>
                  </a:lnTo>
                  <a:lnTo>
                    <a:pt x="2949" y="706"/>
                  </a:lnTo>
                  <a:lnTo>
                    <a:pt x="2939" y="722"/>
                  </a:lnTo>
                  <a:lnTo>
                    <a:pt x="2922" y="727"/>
                  </a:lnTo>
                  <a:lnTo>
                    <a:pt x="2928" y="716"/>
                  </a:lnTo>
                  <a:lnTo>
                    <a:pt x="2928" y="703"/>
                  </a:lnTo>
                  <a:lnTo>
                    <a:pt x="2915" y="706"/>
                  </a:lnTo>
                  <a:lnTo>
                    <a:pt x="2906" y="719"/>
                  </a:lnTo>
                  <a:lnTo>
                    <a:pt x="2906" y="695"/>
                  </a:lnTo>
                  <a:lnTo>
                    <a:pt x="2892" y="698"/>
                  </a:lnTo>
                  <a:lnTo>
                    <a:pt x="2879" y="692"/>
                  </a:lnTo>
                  <a:lnTo>
                    <a:pt x="2876" y="684"/>
                  </a:lnTo>
                  <a:lnTo>
                    <a:pt x="2892" y="675"/>
                  </a:lnTo>
                  <a:lnTo>
                    <a:pt x="2919" y="651"/>
                  </a:lnTo>
                  <a:lnTo>
                    <a:pt x="2952" y="613"/>
                  </a:lnTo>
                  <a:lnTo>
                    <a:pt x="2979" y="592"/>
                  </a:lnTo>
                  <a:lnTo>
                    <a:pt x="2994" y="571"/>
                  </a:lnTo>
                  <a:lnTo>
                    <a:pt x="3028" y="542"/>
                  </a:lnTo>
                  <a:lnTo>
                    <a:pt x="3084" y="542"/>
                  </a:lnTo>
                  <a:lnTo>
                    <a:pt x="3091" y="547"/>
                  </a:lnTo>
                  <a:lnTo>
                    <a:pt x="3103" y="536"/>
                  </a:lnTo>
                  <a:lnTo>
                    <a:pt x="3121" y="542"/>
                  </a:lnTo>
                  <a:lnTo>
                    <a:pt x="3137" y="542"/>
                  </a:lnTo>
                  <a:lnTo>
                    <a:pt x="3149" y="542"/>
                  </a:lnTo>
                  <a:lnTo>
                    <a:pt x="3151" y="528"/>
                  </a:lnTo>
                  <a:lnTo>
                    <a:pt x="3160" y="525"/>
                  </a:lnTo>
                  <a:lnTo>
                    <a:pt x="3187" y="533"/>
                  </a:lnTo>
                  <a:lnTo>
                    <a:pt x="3200" y="531"/>
                  </a:lnTo>
                  <a:lnTo>
                    <a:pt x="3206" y="542"/>
                  </a:lnTo>
                  <a:lnTo>
                    <a:pt x="3194" y="549"/>
                  </a:lnTo>
                  <a:lnTo>
                    <a:pt x="3200" y="557"/>
                  </a:lnTo>
                  <a:lnTo>
                    <a:pt x="3213" y="557"/>
                  </a:lnTo>
                  <a:lnTo>
                    <a:pt x="3239" y="547"/>
                  </a:lnTo>
                  <a:lnTo>
                    <a:pt x="3252" y="549"/>
                  </a:lnTo>
                  <a:lnTo>
                    <a:pt x="3276" y="547"/>
                  </a:lnTo>
                  <a:lnTo>
                    <a:pt x="3266" y="536"/>
                  </a:lnTo>
                  <a:lnTo>
                    <a:pt x="3255" y="533"/>
                  </a:lnTo>
                  <a:lnTo>
                    <a:pt x="3260" y="516"/>
                  </a:lnTo>
                  <a:lnTo>
                    <a:pt x="3309" y="457"/>
                  </a:lnTo>
                  <a:lnTo>
                    <a:pt x="3311" y="40"/>
                  </a:lnTo>
                  <a:lnTo>
                    <a:pt x="3292" y="33"/>
                  </a:lnTo>
                  <a:lnTo>
                    <a:pt x="3263" y="43"/>
                  </a:lnTo>
                  <a:lnTo>
                    <a:pt x="3222" y="46"/>
                  </a:lnTo>
                  <a:lnTo>
                    <a:pt x="3222" y="30"/>
                  </a:lnTo>
                  <a:lnTo>
                    <a:pt x="3203" y="14"/>
                  </a:lnTo>
                  <a:lnTo>
                    <a:pt x="3186" y="14"/>
                  </a:lnTo>
                  <a:lnTo>
                    <a:pt x="3173" y="1"/>
                  </a:lnTo>
                  <a:lnTo>
                    <a:pt x="2971" y="2"/>
                  </a:lnTo>
                  <a:lnTo>
                    <a:pt x="2975" y="11"/>
                  </a:lnTo>
                  <a:lnTo>
                    <a:pt x="2945" y="7"/>
                  </a:lnTo>
                  <a:lnTo>
                    <a:pt x="2906" y="11"/>
                  </a:lnTo>
                  <a:lnTo>
                    <a:pt x="2892" y="1"/>
                  </a:lnTo>
                  <a:lnTo>
                    <a:pt x="2873" y="7"/>
                  </a:lnTo>
                  <a:lnTo>
                    <a:pt x="2862" y="19"/>
                  </a:lnTo>
                  <a:lnTo>
                    <a:pt x="2843" y="11"/>
                  </a:lnTo>
                  <a:lnTo>
                    <a:pt x="2827" y="2"/>
                  </a:lnTo>
                  <a:lnTo>
                    <a:pt x="2813" y="33"/>
                  </a:lnTo>
                  <a:lnTo>
                    <a:pt x="2797" y="51"/>
                  </a:lnTo>
                  <a:lnTo>
                    <a:pt x="2779" y="43"/>
                  </a:lnTo>
                  <a:lnTo>
                    <a:pt x="2761" y="19"/>
                  </a:lnTo>
                  <a:lnTo>
                    <a:pt x="2753" y="1"/>
                  </a:lnTo>
                  <a:lnTo>
                    <a:pt x="1811" y="1"/>
                  </a:lnTo>
                  <a:lnTo>
                    <a:pt x="1700" y="0"/>
                  </a:lnTo>
                  <a:lnTo>
                    <a:pt x="1710" y="11"/>
                  </a:lnTo>
                  <a:lnTo>
                    <a:pt x="1738" y="25"/>
                  </a:lnTo>
                  <a:lnTo>
                    <a:pt x="1746" y="39"/>
                  </a:lnTo>
                  <a:lnTo>
                    <a:pt x="1686" y="19"/>
                  </a:lnTo>
                  <a:lnTo>
                    <a:pt x="1689" y="2"/>
                  </a:lnTo>
                  <a:lnTo>
                    <a:pt x="1661" y="2"/>
                  </a:lnTo>
                  <a:lnTo>
                    <a:pt x="1640" y="19"/>
                  </a:lnTo>
                  <a:lnTo>
                    <a:pt x="1665" y="63"/>
                  </a:lnTo>
                  <a:lnTo>
                    <a:pt x="1656" y="84"/>
                  </a:lnTo>
                  <a:lnTo>
                    <a:pt x="1649" y="108"/>
                  </a:lnTo>
                  <a:lnTo>
                    <a:pt x="1656" y="137"/>
                  </a:lnTo>
                  <a:lnTo>
                    <a:pt x="1689" y="143"/>
                  </a:lnTo>
                  <a:lnTo>
                    <a:pt x="1670" y="154"/>
                  </a:lnTo>
                  <a:lnTo>
                    <a:pt x="1668" y="178"/>
                  </a:lnTo>
                  <a:lnTo>
                    <a:pt x="1673" y="207"/>
                  </a:lnTo>
                  <a:lnTo>
                    <a:pt x="1649" y="245"/>
                  </a:lnTo>
                  <a:lnTo>
                    <a:pt x="1610" y="269"/>
                  </a:lnTo>
                  <a:lnTo>
                    <a:pt x="1589" y="251"/>
                  </a:lnTo>
                  <a:lnTo>
                    <a:pt x="1613" y="237"/>
                  </a:lnTo>
                  <a:lnTo>
                    <a:pt x="1629" y="221"/>
                  </a:lnTo>
                  <a:lnTo>
                    <a:pt x="1640" y="202"/>
                  </a:lnTo>
                  <a:lnTo>
                    <a:pt x="1640" y="184"/>
                  </a:lnTo>
                  <a:lnTo>
                    <a:pt x="1649" y="162"/>
                  </a:lnTo>
                  <a:lnTo>
                    <a:pt x="1632" y="143"/>
                  </a:lnTo>
                  <a:lnTo>
                    <a:pt x="1632" y="33"/>
                  </a:lnTo>
                  <a:lnTo>
                    <a:pt x="1612" y="12"/>
                  </a:lnTo>
                  <a:lnTo>
                    <a:pt x="1616" y="0"/>
                  </a:lnTo>
                  <a:lnTo>
                    <a:pt x="1544" y="2"/>
                  </a:lnTo>
                  <a:lnTo>
                    <a:pt x="1544" y="7"/>
                  </a:lnTo>
                  <a:lnTo>
                    <a:pt x="1520" y="25"/>
                  </a:lnTo>
                  <a:lnTo>
                    <a:pt x="1517" y="46"/>
                  </a:lnTo>
                  <a:lnTo>
                    <a:pt x="1525" y="71"/>
                  </a:lnTo>
                  <a:lnTo>
                    <a:pt x="1517" y="92"/>
                  </a:lnTo>
                  <a:lnTo>
                    <a:pt x="1517" y="108"/>
                  </a:lnTo>
                  <a:lnTo>
                    <a:pt x="1534" y="116"/>
                  </a:lnTo>
                  <a:lnTo>
                    <a:pt x="1547" y="143"/>
                  </a:lnTo>
                  <a:lnTo>
                    <a:pt x="1559" y="154"/>
                  </a:lnTo>
                  <a:lnTo>
                    <a:pt x="1550" y="178"/>
                  </a:lnTo>
                  <a:lnTo>
                    <a:pt x="1534" y="167"/>
                  </a:lnTo>
                  <a:lnTo>
                    <a:pt x="1520" y="151"/>
                  </a:lnTo>
                  <a:lnTo>
                    <a:pt x="1498" y="143"/>
                  </a:lnTo>
                  <a:lnTo>
                    <a:pt x="1480" y="130"/>
                  </a:lnTo>
                  <a:lnTo>
                    <a:pt x="1458" y="127"/>
                  </a:lnTo>
                  <a:lnTo>
                    <a:pt x="1438" y="108"/>
                  </a:lnTo>
                  <a:lnTo>
                    <a:pt x="1414" y="105"/>
                  </a:lnTo>
                  <a:lnTo>
                    <a:pt x="1382" y="87"/>
                  </a:lnTo>
                  <a:lnTo>
                    <a:pt x="1362" y="66"/>
                  </a:lnTo>
                  <a:lnTo>
                    <a:pt x="1349" y="84"/>
                  </a:lnTo>
                  <a:lnTo>
                    <a:pt x="1362" y="95"/>
                  </a:lnTo>
                  <a:lnTo>
                    <a:pt x="1382" y="108"/>
                  </a:lnTo>
                  <a:lnTo>
                    <a:pt x="1401" y="143"/>
                  </a:lnTo>
                  <a:lnTo>
                    <a:pt x="1389" y="154"/>
                  </a:lnTo>
                  <a:lnTo>
                    <a:pt x="1374" y="160"/>
                  </a:lnTo>
                  <a:lnTo>
                    <a:pt x="1374" y="175"/>
                  </a:lnTo>
                  <a:lnTo>
                    <a:pt x="1362" y="169"/>
                  </a:lnTo>
                  <a:lnTo>
                    <a:pt x="1362" y="143"/>
                  </a:lnTo>
                  <a:lnTo>
                    <a:pt x="1343" y="151"/>
                  </a:lnTo>
                  <a:lnTo>
                    <a:pt x="1325" y="167"/>
                  </a:lnTo>
                  <a:lnTo>
                    <a:pt x="1302" y="162"/>
                  </a:lnTo>
                  <a:lnTo>
                    <a:pt x="1283" y="167"/>
                  </a:lnTo>
                  <a:lnTo>
                    <a:pt x="1276" y="184"/>
                  </a:lnTo>
                  <a:lnTo>
                    <a:pt x="1259" y="167"/>
                  </a:lnTo>
                  <a:lnTo>
                    <a:pt x="1259" y="143"/>
                  </a:lnTo>
                  <a:lnTo>
                    <a:pt x="1220" y="167"/>
                  </a:lnTo>
                  <a:lnTo>
                    <a:pt x="1201" y="175"/>
                  </a:lnTo>
                  <a:lnTo>
                    <a:pt x="1144" y="207"/>
                  </a:lnTo>
                  <a:lnTo>
                    <a:pt x="1144" y="231"/>
                  </a:lnTo>
                  <a:lnTo>
                    <a:pt x="1126" y="245"/>
                  </a:lnTo>
                  <a:lnTo>
                    <a:pt x="1107" y="245"/>
                  </a:lnTo>
                  <a:lnTo>
                    <a:pt x="1095" y="230"/>
                  </a:lnTo>
                  <a:lnTo>
                    <a:pt x="1077" y="221"/>
                  </a:lnTo>
                  <a:lnTo>
                    <a:pt x="1090" y="202"/>
                  </a:lnTo>
                  <a:lnTo>
                    <a:pt x="1114" y="199"/>
                  </a:lnTo>
                  <a:lnTo>
                    <a:pt x="1104" y="178"/>
                  </a:lnTo>
                  <a:lnTo>
                    <a:pt x="1092" y="167"/>
                  </a:lnTo>
                  <a:lnTo>
                    <a:pt x="1071" y="167"/>
                  </a:lnTo>
                  <a:lnTo>
                    <a:pt x="1044" y="160"/>
                  </a:lnTo>
                  <a:lnTo>
                    <a:pt x="1062" y="178"/>
                  </a:lnTo>
                  <a:lnTo>
                    <a:pt x="1062" y="207"/>
                  </a:lnTo>
                  <a:lnTo>
                    <a:pt x="1055" y="230"/>
                  </a:lnTo>
                  <a:lnTo>
                    <a:pt x="1071" y="237"/>
                  </a:lnTo>
                  <a:lnTo>
                    <a:pt x="1071" y="259"/>
                  </a:lnTo>
                  <a:lnTo>
                    <a:pt x="1058" y="275"/>
                  </a:lnTo>
                  <a:lnTo>
                    <a:pt x="1022" y="264"/>
                  </a:lnTo>
                  <a:lnTo>
                    <a:pt x="1011" y="278"/>
                  </a:lnTo>
                  <a:lnTo>
                    <a:pt x="975" y="302"/>
                  </a:lnTo>
                  <a:lnTo>
                    <a:pt x="992" y="342"/>
                  </a:lnTo>
                  <a:lnTo>
                    <a:pt x="971" y="339"/>
                  </a:lnTo>
                  <a:lnTo>
                    <a:pt x="935" y="321"/>
                  </a:lnTo>
                  <a:lnTo>
                    <a:pt x="919" y="318"/>
                  </a:lnTo>
                  <a:lnTo>
                    <a:pt x="910" y="331"/>
                  </a:lnTo>
                  <a:lnTo>
                    <a:pt x="926" y="348"/>
                  </a:lnTo>
                  <a:lnTo>
                    <a:pt x="941" y="348"/>
                  </a:lnTo>
                  <a:lnTo>
                    <a:pt x="941" y="369"/>
                  </a:lnTo>
                  <a:lnTo>
                    <a:pt x="916" y="369"/>
                  </a:lnTo>
                  <a:lnTo>
                    <a:pt x="896" y="354"/>
                  </a:lnTo>
                  <a:lnTo>
                    <a:pt x="873" y="342"/>
                  </a:lnTo>
                  <a:lnTo>
                    <a:pt x="873" y="280"/>
                  </a:lnTo>
                  <a:lnTo>
                    <a:pt x="837" y="251"/>
                  </a:lnTo>
                  <a:lnTo>
                    <a:pt x="826" y="230"/>
                  </a:lnTo>
                  <a:lnTo>
                    <a:pt x="843" y="245"/>
                  </a:lnTo>
                  <a:lnTo>
                    <a:pt x="869" y="251"/>
                  </a:lnTo>
                  <a:lnTo>
                    <a:pt x="886" y="264"/>
                  </a:lnTo>
                  <a:lnTo>
                    <a:pt x="946" y="278"/>
                  </a:lnTo>
                  <a:lnTo>
                    <a:pt x="971" y="275"/>
                  </a:lnTo>
                  <a:lnTo>
                    <a:pt x="992" y="264"/>
                  </a:lnTo>
                  <a:lnTo>
                    <a:pt x="1005" y="248"/>
                  </a:lnTo>
                  <a:lnTo>
                    <a:pt x="1005" y="227"/>
                  </a:lnTo>
                  <a:lnTo>
                    <a:pt x="998" y="207"/>
                  </a:lnTo>
                  <a:lnTo>
                    <a:pt x="919" y="146"/>
                  </a:lnTo>
                  <a:lnTo>
                    <a:pt x="899" y="134"/>
                  </a:lnTo>
                  <a:lnTo>
                    <a:pt x="843" y="122"/>
                  </a:lnTo>
                  <a:lnTo>
                    <a:pt x="843" y="105"/>
                  </a:lnTo>
                  <a:lnTo>
                    <a:pt x="823" y="95"/>
                  </a:lnTo>
                  <a:lnTo>
                    <a:pt x="807" y="105"/>
                  </a:lnTo>
                  <a:lnTo>
                    <a:pt x="780" y="101"/>
                  </a:lnTo>
                  <a:lnTo>
                    <a:pt x="757" y="84"/>
                  </a:lnTo>
                  <a:lnTo>
                    <a:pt x="780" y="87"/>
                  </a:lnTo>
                  <a:lnTo>
                    <a:pt x="804" y="71"/>
                  </a:lnTo>
                  <a:lnTo>
                    <a:pt x="763" y="43"/>
                  </a:lnTo>
                  <a:lnTo>
                    <a:pt x="734" y="33"/>
                  </a:lnTo>
                  <a:lnTo>
                    <a:pt x="717" y="66"/>
                  </a:lnTo>
                  <a:lnTo>
                    <a:pt x="714" y="43"/>
                  </a:lnTo>
                  <a:lnTo>
                    <a:pt x="692" y="63"/>
                  </a:lnTo>
                  <a:lnTo>
                    <a:pt x="695" y="30"/>
                  </a:lnTo>
                  <a:lnTo>
                    <a:pt x="678" y="39"/>
                  </a:lnTo>
                  <a:lnTo>
                    <a:pt x="668" y="57"/>
                  </a:lnTo>
                  <a:lnTo>
                    <a:pt x="647" y="43"/>
                  </a:lnTo>
                  <a:lnTo>
                    <a:pt x="629" y="57"/>
                  </a:lnTo>
                  <a:lnTo>
                    <a:pt x="611" y="78"/>
                  </a:lnTo>
                  <a:lnTo>
                    <a:pt x="586" y="87"/>
                  </a:lnTo>
                  <a:lnTo>
                    <a:pt x="559" y="87"/>
                  </a:lnTo>
                  <a:lnTo>
                    <a:pt x="545" y="113"/>
                  </a:lnTo>
                  <a:lnTo>
                    <a:pt x="523" y="122"/>
                  </a:lnTo>
                  <a:lnTo>
                    <a:pt x="523" y="137"/>
                  </a:lnTo>
                  <a:lnTo>
                    <a:pt x="532" y="143"/>
                  </a:lnTo>
                  <a:lnTo>
                    <a:pt x="513" y="160"/>
                  </a:lnTo>
                  <a:lnTo>
                    <a:pt x="513" y="143"/>
                  </a:lnTo>
                  <a:lnTo>
                    <a:pt x="502" y="154"/>
                  </a:lnTo>
                  <a:lnTo>
                    <a:pt x="505" y="130"/>
                  </a:lnTo>
                  <a:lnTo>
                    <a:pt x="472" y="160"/>
                  </a:lnTo>
                  <a:lnTo>
                    <a:pt x="483" y="169"/>
                  </a:lnTo>
                  <a:lnTo>
                    <a:pt x="456" y="178"/>
                  </a:lnTo>
                  <a:lnTo>
                    <a:pt x="440" y="199"/>
                  </a:lnTo>
                  <a:lnTo>
                    <a:pt x="463" y="184"/>
                  </a:lnTo>
                  <a:lnTo>
                    <a:pt x="505" y="175"/>
                  </a:lnTo>
                  <a:lnTo>
                    <a:pt x="483" y="199"/>
                  </a:lnTo>
                  <a:lnTo>
                    <a:pt x="475" y="219"/>
                  </a:lnTo>
                  <a:lnTo>
                    <a:pt x="459" y="237"/>
                  </a:lnTo>
                  <a:lnTo>
                    <a:pt x="426" y="313"/>
                  </a:lnTo>
                  <a:lnTo>
                    <a:pt x="407" y="328"/>
                  </a:lnTo>
                  <a:lnTo>
                    <a:pt x="371" y="386"/>
                  </a:lnTo>
                  <a:lnTo>
                    <a:pt x="360" y="375"/>
                  </a:lnTo>
                  <a:lnTo>
                    <a:pt x="341" y="404"/>
                  </a:lnTo>
                  <a:lnTo>
                    <a:pt x="323" y="410"/>
                  </a:lnTo>
                  <a:lnTo>
                    <a:pt x="281" y="450"/>
                  </a:lnTo>
                  <a:lnTo>
                    <a:pt x="287" y="460"/>
                  </a:lnTo>
                  <a:lnTo>
                    <a:pt x="281" y="474"/>
                  </a:lnTo>
                  <a:lnTo>
                    <a:pt x="284" y="504"/>
                  </a:lnTo>
                  <a:lnTo>
                    <a:pt x="295" y="519"/>
                  </a:lnTo>
                  <a:lnTo>
                    <a:pt x="287" y="531"/>
                  </a:lnTo>
                  <a:lnTo>
                    <a:pt x="293" y="542"/>
                  </a:lnTo>
                  <a:lnTo>
                    <a:pt x="305" y="542"/>
                  </a:lnTo>
                  <a:lnTo>
                    <a:pt x="295" y="552"/>
                  </a:lnTo>
                  <a:lnTo>
                    <a:pt x="295" y="566"/>
                  </a:lnTo>
                  <a:lnTo>
                    <a:pt x="320" y="581"/>
                  </a:lnTo>
                  <a:lnTo>
                    <a:pt x="335" y="584"/>
                  </a:lnTo>
                  <a:lnTo>
                    <a:pt x="354" y="577"/>
                  </a:lnTo>
                  <a:lnTo>
                    <a:pt x="377" y="552"/>
                  </a:lnTo>
                  <a:lnTo>
                    <a:pt x="387" y="552"/>
                  </a:lnTo>
                  <a:lnTo>
                    <a:pt x="396" y="542"/>
                  </a:lnTo>
                  <a:lnTo>
                    <a:pt x="404" y="549"/>
                  </a:lnTo>
                  <a:lnTo>
                    <a:pt x="429" y="622"/>
                  </a:lnTo>
                  <a:lnTo>
                    <a:pt x="440" y="636"/>
                  </a:lnTo>
                  <a:lnTo>
                    <a:pt x="436" y="646"/>
                  </a:lnTo>
                  <a:lnTo>
                    <a:pt x="440" y="657"/>
                  </a:lnTo>
                  <a:lnTo>
                    <a:pt x="440" y="668"/>
                  </a:lnTo>
                  <a:lnTo>
                    <a:pt x="469" y="668"/>
                  </a:lnTo>
                  <a:lnTo>
                    <a:pt x="466" y="657"/>
                  </a:lnTo>
                  <a:lnTo>
                    <a:pt x="475" y="646"/>
                  </a:lnTo>
                  <a:lnTo>
                    <a:pt x="502" y="646"/>
                  </a:lnTo>
                  <a:lnTo>
                    <a:pt x="508" y="627"/>
                  </a:lnTo>
                  <a:lnTo>
                    <a:pt x="519" y="566"/>
                  </a:lnTo>
                  <a:lnTo>
                    <a:pt x="549" y="547"/>
                  </a:lnTo>
                  <a:lnTo>
                    <a:pt x="542" y="542"/>
                  </a:lnTo>
                  <a:lnTo>
                    <a:pt x="559" y="522"/>
                  </a:lnTo>
                  <a:lnTo>
                    <a:pt x="553" y="509"/>
                  </a:lnTo>
                  <a:lnTo>
                    <a:pt x="526" y="487"/>
                  </a:lnTo>
                  <a:lnTo>
                    <a:pt x="532" y="434"/>
                  </a:lnTo>
                  <a:lnTo>
                    <a:pt x="549" y="404"/>
                  </a:lnTo>
                  <a:lnTo>
                    <a:pt x="595" y="372"/>
                  </a:lnTo>
                  <a:lnTo>
                    <a:pt x="602" y="358"/>
                  </a:lnTo>
                  <a:lnTo>
                    <a:pt x="614" y="345"/>
                  </a:lnTo>
                  <a:lnTo>
                    <a:pt x="602" y="334"/>
                  </a:lnTo>
                  <a:lnTo>
                    <a:pt x="611" y="321"/>
                  </a:lnTo>
                  <a:lnTo>
                    <a:pt x="611" y="310"/>
                  </a:lnTo>
                  <a:lnTo>
                    <a:pt x="622" y="302"/>
                  </a:lnTo>
                  <a:lnTo>
                    <a:pt x="629" y="289"/>
                  </a:lnTo>
                  <a:lnTo>
                    <a:pt x="659" y="292"/>
                  </a:lnTo>
                  <a:lnTo>
                    <a:pt x="671" y="289"/>
                  </a:lnTo>
                  <a:lnTo>
                    <a:pt x="690" y="302"/>
                  </a:lnTo>
                  <a:lnTo>
                    <a:pt x="690" y="324"/>
                  </a:lnTo>
                  <a:lnTo>
                    <a:pt x="674" y="331"/>
                  </a:lnTo>
                  <a:lnTo>
                    <a:pt x="662" y="354"/>
                  </a:lnTo>
                  <a:lnTo>
                    <a:pt x="614" y="404"/>
                  </a:lnTo>
                  <a:lnTo>
                    <a:pt x="605" y="425"/>
                  </a:lnTo>
                  <a:lnTo>
                    <a:pt x="608" y="445"/>
                  </a:lnTo>
                  <a:lnTo>
                    <a:pt x="614" y="460"/>
                  </a:lnTo>
                  <a:lnTo>
                    <a:pt x="608" y="493"/>
                  </a:lnTo>
                  <a:lnTo>
                    <a:pt x="632" y="509"/>
                  </a:lnTo>
                  <a:lnTo>
                    <a:pt x="654" y="516"/>
                  </a:lnTo>
                  <a:lnTo>
                    <a:pt x="726" y="495"/>
                  </a:lnTo>
                  <a:lnTo>
                    <a:pt x="747" y="495"/>
                  </a:lnTo>
                  <a:lnTo>
                    <a:pt x="763" y="509"/>
                  </a:lnTo>
                  <a:lnTo>
                    <a:pt x="777" y="509"/>
                  </a:lnTo>
                  <a:lnTo>
                    <a:pt x="783" y="522"/>
                  </a:lnTo>
                  <a:lnTo>
                    <a:pt x="764" y="516"/>
                  </a:lnTo>
                  <a:lnTo>
                    <a:pt x="741" y="536"/>
                  </a:lnTo>
                  <a:lnTo>
                    <a:pt x="717" y="536"/>
                  </a:lnTo>
                  <a:lnTo>
                    <a:pt x="698" y="531"/>
                  </a:lnTo>
                  <a:lnTo>
                    <a:pt x="665" y="536"/>
                  </a:lnTo>
                  <a:lnTo>
                    <a:pt x="654" y="547"/>
                  </a:lnTo>
                  <a:lnTo>
                    <a:pt x="655" y="574"/>
                  </a:lnTo>
                  <a:lnTo>
                    <a:pt x="668" y="577"/>
                  </a:lnTo>
                  <a:lnTo>
                    <a:pt x="668" y="609"/>
                  </a:lnTo>
                  <a:lnTo>
                    <a:pt x="659" y="616"/>
                  </a:lnTo>
                  <a:lnTo>
                    <a:pt x="647" y="613"/>
                  </a:lnTo>
                  <a:lnTo>
                    <a:pt x="629" y="595"/>
                  </a:lnTo>
                  <a:lnTo>
                    <a:pt x="614" y="598"/>
                  </a:lnTo>
                  <a:lnTo>
                    <a:pt x="602" y="627"/>
                  </a:lnTo>
                  <a:lnTo>
                    <a:pt x="605" y="660"/>
                  </a:lnTo>
                  <a:lnTo>
                    <a:pt x="595" y="675"/>
                  </a:lnTo>
                  <a:lnTo>
                    <a:pt x="581" y="684"/>
                  </a:lnTo>
                  <a:lnTo>
                    <a:pt x="578" y="698"/>
                  </a:lnTo>
                  <a:lnTo>
                    <a:pt x="568" y="703"/>
                  </a:lnTo>
                  <a:lnTo>
                    <a:pt x="556" y="703"/>
                  </a:lnTo>
                  <a:lnTo>
                    <a:pt x="549" y="686"/>
                  </a:lnTo>
                  <a:lnTo>
                    <a:pt x="513" y="695"/>
                  </a:lnTo>
                  <a:lnTo>
                    <a:pt x="502" y="703"/>
                  </a:lnTo>
                  <a:lnTo>
                    <a:pt x="469" y="713"/>
                  </a:lnTo>
                  <a:lnTo>
                    <a:pt x="447" y="706"/>
                  </a:lnTo>
                  <a:lnTo>
                    <a:pt x="456" y="703"/>
                  </a:lnTo>
                  <a:lnTo>
                    <a:pt x="450" y="692"/>
                  </a:lnTo>
                  <a:lnTo>
                    <a:pt x="407" y="713"/>
                  </a:lnTo>
                  <a:lnTo>
                    <a:pt x="399" y="713"/>
                  </a:lnTo>
                  <a:lnTo>
                    <a:pt x="403" y="703"/>
                  </a:lnTo>
                  <a:lnTo>
                    <a:pt x="384" y="698"/>
                  </a:lnTo>
                  <a:lnTo>
                    <a:pt x="384" y="689"/>
                  </a:lnTo>
                  <a:lnTo>
                    <a:pt x="371" y="681"/>
                  </a:lnTo>
                  <a:lnTo>
                    <a:pt x="387" y="649"/>
                  </a:lnTo>
                  <a:lnTo>
                    <a:pt x="399" y="646"/>
                  </a:lnTo>
                  <a:lnTo>
                    <a:pt x="399" y="636"/>
                  </a:lnTo>
                  <a:lnTo>
                    <a:pt x="387" y="636"/>
                  </a:lnTo>
                  <a:lnTo>
                    <a:pt x="393" y="598"/>
                  </a:lnTo>
                  <a:lnTo>
                    <a:pt x="377" y="601"/>
                  </a:lnTo>
                  <a:lnTo>
                    <a:pt x="371" y="613"/>
                  </a:lnTo>
                  <a:lnTo>
                    <a:pt x="357" y="613"/>
                  </a:lnTo>
                  <a:lnTo>
                    <a:pt x="347" y="622"/>
                  </a:lnTo>
                  <a:lnTo>
                    <a:pt x="344" y="636"/>
                  </a:lnTo>
                  <a:lnTo>
                    <a:pt x="347" y="663"/>
                  </a:lnTo>
                  <a:lnTo>
                    <a:pt x="357" y="671"/>
                  </a:lnTo>
                  <a:lnTo>
                    <a:pt x="357" y="686"/>
                  </a:lnTo>
                  <a:lnTo>
                    <a:pt x="363" y="698"/>
                  </a:lnTo>
                  <a:lnTo>
                    <a:pt x="357" y="703"/>
                  </a:lnTo>
                  <a:lnTo>
                    <a:pt x="363" y="708"/>
                  </a:lnTo>
                  <a:lnTo>
                    <a:pt x="354" y="716"/>
                  </a:lnTo>
                  <a:lnTo>
                    <a:pt x="354" y="727"/>
                  </a:lnTo>
                  <a:lnTo>
                    <a:pt x="341" y="722"/>
                  </a:lnTo>
                  <a:lnTo>
                    <a:pt x="330" y="722"/>
                  </a:lnTo>
                  <a:lnTo>
                    <a:pt x="323" y="730"/>
                  </a:lnTo>
                  <a:lnTo>
                    <a:pt x="305" y="730"/>
                  </a:lnTo>
                  <a:lnTo>
                    <a:pt x="293" y="736"/>
                  </a:lnTo>
                  <a:lnTo>
                    <a:pt x="293" y="745"/>
                  </a:lnTo>
                  <a:lnTo>
                    <a:pt x="301" y="748"/>
                  </a:lnTo>
                  <a:lnTo>
                    <a:pt x="301" y="757"/>
                  </a:lnTo>
                  <a:lnTo>
                    <a:pt x="293" y="765"/>
                  </a:lnTo>
                  <a:lnTo>
                    <a:pt x="284" y="759"/>
                  </a:lnTo>
                  <a:lnTo>
                    <a:pt x="284" y="743"/>
                  </a:lnTo>
                  <a:lnTo>
                    <a:pt x="278" y="745"/>
                  </a:lnTo>
                  <a:lnTo>
                    <a:pt x="268" y="768"/>
                  </a:lnTo>
                  <a:lnTo>
                    <a:pt x="254" y="786"/>
                  </a:lnTo>
                  <a:lnTo>
                    <a:pt x="218" y="803"/>
                  </a:lnTo>
                  <a:lnTo>
                    <a:pt x="214" y="824"/>
                  </a:lnTo>
                  <a:lnTo>
                    <a:pt x="186" y="834"/>
                  </a:lnTo>
                  <a:lnTo>
                    <a:pt x="184" y="848"/>
                  </a:lnTo>
                  <a:lnTo>
                    <a:pt x="162" y="848"/>
                  </a:lnTo>
                  <a:lnTo>
                    <a:pt x="156" y="834"/>
                  </a:lnTo>
                  <a:lnTo>
                    <a:pt x="148" y="834"/>
                  </a:lnTo>
                  <a:lnTo>
                    <a:pt x="156" y="865"/>
                  </a:lnTo>
                  <a:lnTo>
                    <a:pt x="129" y="866"/>
                  </a:lnTo>
                  <a:lnTo>
                    <a:pt x="123" y="859"/>
                  </a:lnTo>
                  <a:lnTo>
                    <a:pt x="90" y="866"/>
                  </a:lnTo>
                  <a:lnTo>
                    <a:pt x="93" y="880"/>
                  </a:lnTo>
                  <a:lnTo>
                    <a:pt x="135" y="894"/>
                  </a:lnTo>
                  <a:lnTo>
                    <a:pt x="148" y="907"/>
                  </a:lnTo>
                  <a:lnTo>
                    <a:pt x="145" y="913"/>
                  </a:lnTo>
                  <a:lnTo>
                    <a:pt x="159" y="927"/>
                  </a:lnTo>
                  <a:lnTo>
                    <a:pt x="165" y="936"/>
                  </a:lnTo>
                  <a:lnTo>
                    <a:pt x="156" y="991"/>
                  </a:lnTo>
                  <a:lnTo>
                    <a:pt x="150" y="995"/>
                  </a:lnTo>
                  <a:lnTo>
                    <a:pt x="142" y="998"/>
                  </a:lnTo>
                  <a:lnTo>
                    <a:pt x="112" y="993"/>
                  </a:lnTo>
                  <a:lnTo>
                    <a:pt x="96" y="998"/>
                  </a:lnTo>
                  <a:lnTo>
                    <a:pt x="69" y="993"/>
                  </a:lnTo>
                  <a:lnTo>
                    <a:pt x="39" y="993"/>
                  </a:lnTo>
                  <a:lnTo>
                    <a:pt x="26" y="988"/>
                  </a:lnTo>
                  <a:lnTo>
                    <a:pt x="17" y="998"/>
                  </a:lnTo>
                  <a:lnTo>
                    <a:pt x="4" y="1001"/>
                  </a:lnTo>
                  <a:lnTo>
                    <a:pt x="3" y="1007"/>
                  </a:lnTo>
                  <a:lnTo>
                    <a:pt x="11" y="1021"/>
                  </a:lnTo>
                  <a:lnTo>
                    <a:pt x="7" y="1031"/>
                  </a:lnTo>
                  <a:lnTo>
                    <a:pt x="14" y="1050"/>
                  </a:lnTo>
                  <a:lnTo>
                    <a:pt x="4" y="1085"/>
                  </a:lnTo>
                  <a:lnTo>
                    <a:pt x="0" y="1092"/>
                  </a:lnTo>
                  <a:lnTo>
                    <a:pt x="0" y="1104"/>
                  </a:lnTo>
                  <a:lnTo>
                    <a:pt x="3" y="1112"/>
                  </a:lnTo>
                  <a:lnTo>
                    <a:pt x="11" y="1112"/>
                  </a:lnTo>
                  <a:lnTo>
                    <a:pt x="4" y="1144"/>
                  </a:lnTo>
                  <a:lnTo>
                    <a:pt x="44" y="1139"/>
                  </a:lnTo>
                  <a:lnTo>
                    <a:pt x="53" y="1144"/>
                  </a:lnTo>
                  <a:lnTo>
                    <a:pt x="66" y="1163"/>
                  </a:lnTo>
                  <a:lnTo>
                    <a:pt x="75" y="1165"/>
                  </a:lnTo>
                  <a:lnTo>
                    <a:pt x="93" y="1151"/>
                  </a:lnTo>
                  <a:lnTo>
                    <a:pt x="142" y="1150"/>
                  </a:lnTo>
                  <a:lnTo>
                    <a:pt x="156" y="1130"/>
                  </a:lnTo>
                  <a:lnTo>
                    <a:pt x="169" y="1130"/>
                  </a:lnTo>
                  <a:lnTo>
                    <a:pt x="178" y="1115"/>
                  </a:lnTo>
                  <a:lnTo>
                    <a:pt x="189" y="1106"/>
                  </a:lnTo>
                  <a:lnTo>
                    <a:pt x="178" y="1098"/>
                  </a:lnTo>
                  <a:lnTo>
                    <a:pt x="178" y="1088"/>
                  </a:lnTo>
                  <a:lnTo>
                    <a:pt x="205" y="1056"/>
                  </a:lnTo>
                  <a:lnTo>
                    <a:pt x="226" y="1047"/>
                  </a:lnTo>
                  <a:lnTo>
                    <a:pt x="248" y="1033"/>
                  </a:lnTo>
                  <a:lnTo>
                    <a:pt x="244" y="1007"/>
                  </a:lnTo>
                  <a:lnTo>
                    <a:pt x="262" y="993"/>
                  </a:lnTo>
                  <a:lnTo>
                    <a:pt x="298" y="1007"/>
                  </a:lnTo>
                  <a:lnTo>
                    <a:pt x="311" y="1004"/>
                  </a:lnTo>
                  <a:lnTo>
                    <a:pt x="320" y="995"/>
                  </a:lnTo>
                  <a:lnTo>
                    <a:pt x="341" y="986"/>
                  </a:lnTo>
                  <a:lnTo>
                    <a:pt x="347" y="977"/>
                  </a:lnTo>
                  <a:lnTo>
                    <a:pt x="357" y="974"/>
                  </a:lnTo>
                  <a:lnTo>
                    <a:pt x="384" y="983"/>
                  </a:lnTo>
                  <a:lnTo>
                    <a:pt x="387" y="993"/>
                  </a:lnTo>
                  <a:lnTo>
                    <a:pt x="403" y="1024"/>
                  </a:lnTo>
                  <a:lnTo>
                    <a:pt x="414" y="1024"/>
                  </a:lnTo>
                  <a:lnTo>
                    <a:pt x="433" y="1042"/>
                  </a:lnTo>
                  <a:lnTo>
                    <a:pt x="440" y="1047"/>
                  </a:lnTo>
                  <a:lnTo>
                    <a:pt x="453" y="1047"/>
                  </a:lnTo>
                  <a:lnTo>
                    <a:pt x="477" y="1063"/>
                  </a:lnTo>
                  <a:lnTo>
                    <a:pt x="483" y="1074"/>
                  </a:lnTo>
                  <a:lnTo>
                    <a:pt x="496" y="1077"/>
                  </a:lnTo>
                  <a:lnTo>
                    <a:pt x="505" y="1104"/>
                  </a:lnTo>
                  <a:lnTo>
                    <a:pt x="496" y="1125"/>
                  </a:lnTo>
                  <a:lnTo>
                    <a:pt x="502" y="1125"/>
                  </a:lnTo>
                  <a:lnTo>
                    <a:pt x="513" y="1115"/>
                  </a:lnTo>
                  <a:lnTo>
                    <a:pt x="513" y="1104"/>
                  </a:lnTo>
                  <a:lnTo>
                    <a:pt x="523" y="1101"/>
                  </a:lnTo>
                  <a:lnTo>
                    <a:pt x="523" y="1090"/>
                  </a:lnTo>
                  <a:lnTo>
                    <a:pt x="513" y="1085"/>
                  </a:lnTo>
                  <a:lnTo>
                    <a:pt x="519" y="1066"/>
                  </a:lnTo>
                  <a:lnTo>
                    <a:pt x="538" y="1071"/>
                  </a:lnTo>
                  <a:lnTo>
                    <a:pt x="542" y="1080"/>
                  </a:lnTo>
                  <a:lnTo>
                    <a:pt x="546" y="1083"/>
                  </a:lnTo>
                  <a:lnTo>
                    <a:pt x="549" y="1074"/>
                  </a:lnTo>
                  <a:lnTo>
                    <a:pt x="542" y="1063"/>
                  </a:lnTo>
                  <a:lnTo>
                    <a:pt x="499" y="1042"/>
                  </a:lnTo>
                  <a:lnTo>
                    <a:pt x="505" y="1033"/>
                  </a:lnTo>
                  <a:lnTo>
                    <a:pt x="486" y="1033"/>
                  </a:lnTo>
                  <a:lnTo>
                    <a:pt x="466" y="1024"/>
                  </a:lnTo>
                  <a:lnTo>
                    <a:pt x="453" y="995"/>
                  </a:lnTo>
                  <a:lnTo>
                    <a:pt x="426" y="977"/>
                  </a:lnTo>
                  <a:lnTo>
                    <a:pt x="426" y="945"/>
                  </a:lnTo>
                  <a:lnTo>
                    <a:pt x="436" y="945"/>
                  </a:lnTo>
                  <a:lnTo>
                    <a:pt x="444" y="939"/>
                  </a:lnTo>
                  <a:lnTo>
                    <a:pt x="453" y="939"/>
                  </a:lnTo>
                  <a:lnTo>
                    <a:pt x="450" y="948"/>
                  </a:lnTo>
                  <a:lnTo>
                    <a:pt x="456" y="962"/>
                  </a:lnTo>
                  <a:lnTo>
                    <a:pt x="466" y="959"/>
                  </a:lnTo>
                  <a:lnTo>
                    <a:pt x="466" y="951"/>
                  </a:lnTo>
                  <a:lnTo>
                    <a:pt x="477" y="959"/>
                  </a:lnTo>
                  <a:lnTo>
                    <a:pt x="486" y="983"/>
                  </a:lnTo>
                  <a:lnTo>
                    <a:pt x="502" y="993"/>
                  </a:lnTo>
                  <a:lnTo>
                    <a:pt x="513" y="995"/>
                  </a:lnTo>
                  <a:lnTo>
                    <a:pt x="572" y="1036"/>
                  </a:lnTo>
                  <a:lnTo>
                    <a:pt x="568" y="1071"/>
                  </a:lnTo>
                  <a:lnTo>
                    <a:pt x="578" y="1077"/>
                  </a:lnTo>
                  <a:lnTo>
                    <a:pt x="605" y="1115"/>
                  </a:lnTo>
                  <a:lnTo>
                    <a:pt x="632" y="1115"/>
                  </a:lnTo>
                  <a:lnTo>
                    <a:pt x="641" y="1122"/>
                  </a:lnTo>
                  <a:lnTo>
                    <a:pt x="654" y="1125"/>
                  </a:lnTo>
                  <a:lnTo>
                    <a:pt x="662" y="1130"/>
                  </a:lnTo>
                  <a:lnTo>
                    <a:pt x="662" y="1121"/>
                  </a:lnTo>
                  <a:lnTo>
                    <a:pt x="674" y="1122"/>
                  </a:lnTo>
                  <a:lnTo>
                    <a:pt x="647" y="1101"/>
                  </a:lnTo>
                  <a:lnTo>
                    <a:pt x="632" y="1077"/>
                  </a:lnTo>
                  <a:lnTo>
                    <a:pt x="632" y="1063"/>
                  </a:lnTo>
                  <a:lnTo>
                    <a:pt x="644" y="1074"/>
                  </a:lnTo>
                  <a:lnTo>
                    <a:pt x="654" y="1074"/>
                  </a:lnTo>
                  <a:lnTo>
                    <a:pt x="655" y="1069"/>
                  </a:lnTo>
                  <a:lnTo>
                    <a:pt x="654" y="1060"/>
                  </a:lnTo>
                  <a:lnTo>
                    <a:pt x="662" y="1060"/>
                  </a:lnTo>
                  <a:lnTo>
                    <a:pt x="668" y="1056"/>
                  </a:lnTo>
                  <a:lnTo>
                    <a:pt x="695" y="1057"/>
                  </a:lnTo>
                  <a:lnTo>
                    <a:pt x="704" y="1066"/>
                  </a:lnTo>
                  <a:lnTo>
                    <a:pt x="714" y="1063"/>
                  </a:lnTo>
                  <a:lnTo>
                    <a:pt x="704" y="1071"/>
                  </a:lnTo>
                  <a:lnTo>
                    <a:pt x="704" y="1077"/>
                  </a:lnTo>
                  <a:lnTo>
                    <a:pt x="728" y="1056"/>
                  </a:lnTo>
                  <a:lnTo>
                    <a:pt x="760" y="1056"/>
                  </a:lnTo>
                  <a:lnTo>
                    <a:pt x="771" y="1060"/>
                  </a:lnTo>
                  <a:lnTo>
                    <a:pt x="760" y="1063"/>
                  </a:lnTo>
                  <a:lnTo>
                    <a:pt x="763" y="1069"/>
                  </a:lnTo>
                  <a:lnTo>
                    <a:pt x="714" y="1069"/>
                  </a:lnTo>
                  <a:lnTo>
                    <a:pt x="704" y="1077"/>
                  </a:lnTo>
                  <a:lnTo>
                    <a:pt x="701" y="1090"/>
                  </a:lnTo>
                  <a:lnTo>
                    <a:pt x="717" y="1088"/>
                  </a:lnTo>
                  <a:lnTo>
                    <a:pt x="714" y="1095"/>
                  </a:lnTo>
                  <a:lnTo>
                    <a:pt x="720" y="1115"/>
                  </a:lnTo>
                  <a:lnTo>
                    <a:pt x="714" y="1115"/>
                  </a:lnTo>
                  <a:lnTo>
                    <a:pt x="708" y="1109"/>
                  </a:lnTo>
                  <a:lnTo>
                    <a:pt x="708" y="1118"/>
                  </a:lnTo>
                  <a:lnTo>
                    <a:pt x="726" y="1125"/>
                  </a:lnTo>
                  <a:lnTo>
                    <a:pt x="723" y="1130"/>
                  </a:lnTo>
                  <a:lnTo>
                    <a:pt x="731" y="1139"/>
                  </a:lnTo>
                  <a:lnTo>
                    <a:pt x="726" y="1144"/>
                  </a:lnTo>
                  <a:lnTo>
                    <a:pt x="744" y="1144"/>
                  </a:lnTo>
                  <a:lnTo>
                    <a:pt x="741" y="1150"/>
                  </a:lnTo>
                  <a:lnTo>
                    <a:pt x="753" y="1150"/>
                  </a:lnTo>
                  <a:lnTo>
                    <a:pt x="777" y="1163"/>
                  </a:lnTo>
                  <a:lnTo>
                    <a:pt x="790" y="1157"/>
                  </a:lnTo>
                  <a:lnTo>
                    <a:pt x="796" y="1150"/>
                  </a:lnTo>
                  <a:lnTo>
                    <a:pt x="807" y="1150"/>
                  </a:lnTo>
                  <a:lnTo>
                    <a:pt x="836" y="1165"/>
                  </a:lnTo>
                  <a:lnTo>
                    <a:pt x="853" y="1163"/>
                  </a:lnTo>
                  <a:lnTo>
                    <a:pt x="872" y="1150"/>
                  </a:lnTo>
                  <a:lnTo>
                    <a:pt x="889" y="1154"/>
                  </a:lnTo>
                  <a:lnTo>
                    <a:pt x="902" y="1147"/>
                  </a:lnTo>
                  <a:lnTo>
                    <a:pt x="902" y="1151"/>
                  </a:lnTo>
                  <a:lnTo>
                    <a:pt x="896" y="1160"/>
                  </a:lnTo>
                  <a:lnTo>
                    <a:pt x="899" y="1165"/>
                  </a:lnTo>
                  <a:lnTo>
                    <a:pt x="896" y="1174"/>
                  </a:lnTo>
                  <a:lnTo>
                    <a:pt x="899" y="1198"/>
                  </a:lnTo>
                  <a:lnTo>
                    <a:pt x="873" y="1251"/>
                  </a:lnTo>
                  <a:lnTo>
                    <a:pt x="862" y="1268"/>
                  </a:lnTo>
                  <a:lnTo>
                    <a:pt x="880" y="130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1917000" y="958680"/>
              <a:ext cx="1402200" cy="1581120"/>
            </a:xfrm>
            <a:custGeom>
              <a:avLst/>
              <a:gdLst/>
              <a:ahLst/>
              <a:rect l="l" t="t" r="r" b="b"/>
              <a:pathLst>
                <a:path w="1537" h="1733">
                  <a:moveTo>
                    <a:pt x="1115" y="1710"/>
                  </a:moveTo>
                  <a:lnTo>
                    <a:pt x="1105" y="1702"/>
                  </a:lnTo>
                  <a:lnTo>
                    <a:pt x="1099" y="1696"/>
                  </a:lnTo>
                  <a:lnTo>
                    <a:pt x="1093" y="1689"/>
                  </a:lnTo>
                  <a:lnTo>
                    <a:pt x="1085" y="1684"/>
                  </a:lnTo>
                  <a:lnTo>
                    <a:pt x="1075" y="1684"/>
                  </a:lnTo>
                  <a:lnTo>
                    <a:pt x="1066" y="1678"/>
                  </a:lnTo>
                  <a:lnTo>
                    <a:pt x="1056" y="1678"/>
                  </a:lnTo>
                  <a:lnTo>
                    <a:pt x="1050" y="1684"/>
                  </a:lnTo>
                  <a:lnTo>
                    <a:pt x="1042" y="1689"/>
                  </a:lnTo>
                  <a:lnTo>
                    <a:pt x="1032" y="1692"/>
                  </a:lnTo>
                  <a:lnTo>
                    <a:pt x="1020" y="1694"/>
                  </a:lnTo>
                  <a:lnTo>
                    <a:pt x="1013" y="1689"/>
                  </a:lnTo>
                  <a:lnTo>
                    <a:pt x="1006" y="1689"/>
                  </a:lnTo>
                  <a:lnTo>
                    <a:pt x="1002" y="1684"/>
                  </a:lnTo>
                  <a:lnTo>
                    <a:pt x="993" y="1678"/>
                  </a:lnTo>
                  <a:lnTo>
                    <a:pt x="987" y="1672"/>
                  </a:lnTo>
                  <a:lnTo>
                    <a:pt x="980" y="1664"/>
                  </a:lnTo>
                  <a:lnTo>
                    <a:pt x="976" y="1657"/>
                  </a:lnTo>
                  <a:lnTo>
                    <a:pt x="972" y="1649"/>
                  </a:lnTo>
                  <a:lnTo>
                    <a:pt x="976" y="1643"/>
                  </a:lnTo>
                  <a:lnTo>
                    <a:pt x="976" y="1632"/>
                  </a:lnTo>
                  <a:lnTo>
                    <a:pt x="979" y="1622"/>
                  </a:lnTo>
                  <a:lnTo>
                    <a:pt x="979" y="1613"/>
                  </a:lnTo>
                  <a:lnTo>
                    <a:pt x="979" y="1602"/>
                  </a:lnTo>
                  <a:lnTo>
                    <a:pt x="983" y="1595"/>
                  </a:lnTo>
                  <a:lnTo>
                    <a:pt x="983" y="1581"/>
                  </a:lnTo>
                  <a:lnTo>
                    <a:pt x="980" y="1578"/>
                  </a:lnTo>
                  <a:lnTo>
                    <a:pt x="972" y="1575"/>
                  </a:lnTo>
                  <a:lnTo>
                    <a:pt x="966" y="1567"/>
                  </a:lnTo>
                  <a:lnTo>
                    <a:pt x="957" y="1567"/>
                  </a:lnTo>
                  <a:lnTo>
                    <a:pt x="950" y="1566"/>
                  </a:lnTo>
                  <a:lnTo>
                    <a:pt x="939" y="1567"/>
                  </a:lnTo>
                  <a:lnTo>
                    <a:pt x="930" y="1566"/>
                  </a:lnTo>
                  <a:lnTo>
                    <a:pt x="920" y="1567"/>
                  </a:lnTo>
                  <a:lnTo>
                    <a:pt x="907" y="1567"/>
                  </a:lnTo>
                  <a:lnTo>
                    <a:pt x="896" y="1567"/>
                  </a:lnTo>
                  <a:lnTo>
                    <a:pt x="887" y="1570"/>
                  </a:lnTo>
                  <a:lnTo>
                    <a:pt x="877" y="1567"/>
                  </a:lnTo>
                  <a:lnTo>
                    <a:pt x="870" y="1563"/>
                  </a:lnTo>
                  <a:lnTo>
                    <a:pt x="881" y="1557"/>
                  </a:lnTo>
                  <a:lnTo>
                    <a:pt x="884" y="1546"/>
                  </a:lnTo>
                  <a:lnTo>
                    <a:pt x="884" y="1535"/>
                  </a:lnTo>
                  <a:lnTo>
                    <a:pt x="887" y="1522"/>
                  </a:lnTo>
                  <a:lnTo>
                    <a:pt x="890" y="1528"/>
                  </a:lnTo>
                  <a:lnTo>
                    <a:pt x="896" y="1519"/>
                  </a:lnTo>
                  <a:lnTo>
                    <a:pt x="896" y="1508"/>
                  </a:lnTo>
                  <a:lnTo>
                    <a:pt x="900" y="1498"/>
                  </a:lnTo>
                  <a:lnTo>
                    <a:pt x="903" y="1490"/>
                  </a:lnTo>
                  <a:lnTo>
                    <a:pt x="906" y="1481"/>
                  </a:lnTo>
                  <a:lnTo>
                    <a:pt x="914" y="1473"/>
                  </a:lnTo>
                  <a:lnTo>
                    <a:pt x="914" y="1466"/>
                  </a:lnTo>
                  <a:lnTo>
                    <a:pt x="907" y="1463"/>
                  </a:lnTo>
                  <a:lnTo>
                    <a:pt x="896" y="1463"/>
                  </a:lnTo>
                  <a:lnTo>
                    <a:pt x="890" y="1460"/>
                  </a:lnTo>
                  <a:lnTo>
                    <a:pt x="881" y="1463"/>
                  </a:lnTo>
                  <a:lnTo>
                    <a:pt x="870" y="1466"/>
                  </a:lnTo>
                  <a:lnTo>
                    <a:pt x="860" y="1466"/>
                  </a:lnTo>
                  <a:lnTo>
                    <a:pt x="851" y="1469"/>
                  </a:lnTo>
                  <a:lnTo>
                    <a:pt x="841" y="1471"/>
                  </a:lnTo>
                  <a:lnTo>
                    <a:pt x="841" y="1481"/>
                  </a:lnTo>
                  <a:lnTo>
                    <a:pt x="838" y="1490"/>
                  </a:lnTo>
                  <a:lnTo>
                    <a:pt x="835" y="1495"/>
                  </a:lnTo>
                  <a:lnTo>
                    <a:pt x="835" y="1502"/>
                  </a:lnTo>
                  <a:lnTo>
                    <a:pt x="830" y="1505"/>
                  </a:lnTo>
                  <a:lnTo>
                    <a:pt x="824" y="1511"/>
                  </a:lnTo>
                  <a:lnTo>
                    <a:pt x="824" y="1516"/>
                  </a:lnTo>
                  <a:lnTo>
                    <a:pt x="811" y="1519"/>
                  </a:lnTo>
                  <a:lnTo>
                    <a:pt x="811" y="1516"/>
                  </a:lnTo>
                  <a:lnTo>
                    <a:pt x="802" y="1514"/>
                  </a:lnTo>
                  <a:lnTo>
                    <a:pt x="790" y="1519"/>
                  </a:lnTo>
                  <a:lnTo>
                    <a:pt x="778" y="1522"/>
                  </a:lnTo>
                  <a:lnTo>
                    <a:pt x="765" y="1522"/>
                  </a:lnTo>
                  <a:lnTo>
                    <a:pt x="760" y="1522"/>
                  </a:lnTo>
                  <a:lnTo>
                    <a:pt x="754" y="1516"/>
                  </a:lnTo>
                  <a:lnTo>
                    <a:pt x="745" y="1514"/>
                  </a:lnTo>
                  <a:lnTo>
                    <a:pt x="732" y="1511"/>
                  </a:lnTo>
                  <a:lnTo>
                    <a:pt x="726" y="1502"/>
                  </a:lnTo>
                  <a:lnTo>
                    <a:pt x="721" y="1495"/>
                  </a:lnTo>
                  <a:lnTo>
                    <a:pt x="718" y="1487"/>
                  </a:lnTo>
                  <a:lnTo>
                    <a:pt x="711" y="1481"/>
                  </a:lnTo>
                  <a:lnTo>
                    <a:pt x="705" y="1473"/>
                  </a:lnTo>
                  <a:lnTo>
                    <a:pt x="702" y="1466"/>
                  </a:lnTo>
                  <a:lnTo>
                    <a:pt x="705" y="1460"/>
                  </a:lnTo>
                  <a:lnTo>
                    <a:pt x="696" y="1455"/>
                  </a:lnTo>
                  <a:lnTo>
                    <a:pt x="692" y="1443"/>
                  </a:lnTo>
                  <a:lnTo>
                    <a:pt x="696" y="1436"/>
                  </a:lnTo>
                  <a:lnTo>
                    <a:pt x="696" y="1428"/>
                  </a:lnTo>
                  <a:lnTo>
                    <a:pt x="696" y="1417"/>
                  </a:lnTo>
                  <a:lnTo>
                    <a:pt x="696" y="1407"/>
                  </a:lnTo>
                  <a:lnTo>
                    <a:pt x="699" y="1398"/>
                  </a:lnTo>
                  <a:lnTo>
                    <a:pt x="702" y="1387"/>
                  </a:lnTo>
                  <a:lnTo>
                    <a:pt x="705" y="1379"/>
                  </a:lnTo>
                  <a:lnTo>
                    <a:pt x="705" y="1372"/>
                  </a:lnTo>
                  <a:lnTo>
                    <a:pt x="705" y="1360"/>
                  </a:lnTo>
                  <a:lnTo>
                    <a:pt x="702" y="1352"/>
                  </a:lnTo>
                  <a:lnTo>
                    <a:pt x="702" y="1342"/>
                  </a:lnTo>
                  <a:lnTo>
                    <a:pt x="711" y="1334"/>
                  </a:lnTo>
                  <a:lnTo>
                    <a:pt x="721" y="1328"/>
                  </a:lnTo>
                  <a:lnTo>
                    <a:pt x="729" y="1320"/>
                  </a:lnTo>
                  <a:lnTo>
                    <a:pt x="738" y="1320"/>
                  </a:lnTo>
                  <a:lnTo>
                    <a:pt x="745" y="1314"/>
                  </a:lnTo>
                  <a:lnTo>
                    <a:pt x="754" y="1310"/>
                  </a:lnTo>
                  <a:lnTo>
                    <a:pt x="748" y="1301"/>
                  </a:lnTo>
                  <a:lnTo>
                    <a:pt x="754" y="1299"/>
                  </a:lnTo>
                  <a:lnTo>
                    <a:pt x="754" y="1307"/>
                  </a:lnTo>
                  <a:lnTo>
                    <a:pt x="765" y="1301"/>
                  </a:lnTo>
                  <a:lnTo>
                    <a:pt x="775" y="1301"/>
                  </a:lnTo>
                  <a:lnTo>
                    <a:pt x="784" y="1299"/>
                  </a:lnTo>
                  <a:lnTo>
                    <a:pt x="797" y="1301"/>
                  </a:lnTo>
                  <a:lnTo>
                    <a:pt x="802" y="1304"/>
                  </a:lnTo>
                  <a:lnTo>
                    <a:pt x="811" y="1299"/>
                  </a:lnTo>
                  <a:lnTo>
                    <a:pt x="824" y="1307"/>
                  </a:lnTo>
                  <a:lnTo>
                    <a:pt x="824" y="1313"/>
                  </a:lnTo>
                  <a:lnTo>
                    <a:pt x="835" y="1314"/>
                  </a:lnTo>
                  <a:lnTo>
                    <a:pt x="844" y="1313"/>
                  </a:lnTo>
                  <a:lnTo>
                    <a:pt x="854" y="1310"/>
                  </a:lnTo>
                  <a:lnTo>
                    <a:pt x="860" y="1310"/>
                  </a:lnTo>
                  <a:lnTo>
                    <a:pt x="866" y="1314"/>
                  </a:lnTo>
                  <a:lnTo>
                    <a:pt x="870" y="1313"/>
                  </a:lnTo>
                  <a:lnTo>
                    <a:pt x="860" y="1307"/>
                  </a:lnTo>
                  <a:lnTo>
                    <a:pt x="860" y="1301"/>
                  </a:lnTo>
                  <a:lnTo>
                    <a:pt x="863" y="1299"/>
                  </a:lnTo>
                  <a:lnTo>
                    <a:pt x="866" y="1293"/>
                  </a:lnTo>
                  <a:lnTo>
                    <a:pt x="857" y="1293"/>
                  </a:lnTo>
                  <a:lnTo>
                    <a:pt x="847" y="1293"/>
                  </a:lnTo>
                  <a:lnTo>
                    <a:pt x="841" y="1293"/>
                  </a:lnTo>
                  <a:lnTo>
                    <a:pt x="844" y="1284"/>
                  </a:lnTo>
                  <a:lnTo>
                    <a:pt x="857" y="1290"/>
                  </a:lnTo>
                  <a:lnTo>
                    <a:pt x="866" y="1284"/>
                  </a:lnTo>
                  <a:lnTo>
                    <a:pt x="874" y="1284"/>
                  </a:lnTo>
                  <a:lnTo>
                    <a:pt x="884" y="1284"/>
                  </a:lnTo>
                  <a:lnTo>
                    <a:pt x="890" y="1280"/>
                  </a:lnTo>
                  <a:lnTo>
                    <a:pt x="893" y="1287"/>
                  </a:lnTo>
                  <a:lnTo>
                    <a:pt x="903" y="1287"/>
                  </a:lnTo>
                  <a:lnTo>
                    <a:pt x="914" y="1284"/>
                  </a:lnTo>
                  <a:lnTo>
                    <a:pt x="923" y="1284"/>
                  </a:lnTo>
                  <a:lnTo>
                    <a:pt x="930" y="1290"/>
                  </a:lnTo>
                  <a:lnTo>
                    <a:pt x="939" y="1293"/>
                  </a:lnTo>
                  <a:lnTo>
                    <a:pt x="942" y="1301"/>
                  </a:lnTo>
                  <a:lnTo>
                    <a:pt x="953" y="1301"/>
                  </a:lnTo>
                  <a:lnTo>
                    <a:pt x="960" y="1293"/>
                  </a:lnTo>
                  <a:lnTo>
                    <a:pt x="972" y="1293"/>
                  </a:lnTo>
                  <a:lnTo>
                    <a:pt x="979" y="1301"/>
                  </a:lnTo>
                  <a:lnTo>
                    <a:pt x="987" y="1313"/>
                  </a:lnTo>
                  <a:lnTo>
                    <a:pt x="993" y="1314"/>
                  </a:lnTo>
                  <a:lnTo>
                    <a:pt x="996" y="1322"/>
                  </a:lnTo>
                  <a:lnTo>
                    <a:pt x="993" y="1331"/>
                  </a:lnTo>
                  <a:lnTo>
                    <a:pt x="993" y="1339"/>
                  </a:lnTo>
                  <a:lnTo>
                    <a:pt x="1002" y="1336"/>
                  </a:lnTo>
                  <a:lnTo>
                    <a:pt x="996" y="1346"/>
                  </a:lnTo>
                  <a:lnTo>
                    <a:pt x="999" y="1355"/>
                  </a:lnTo>
                  <a:lnTo>
                    <a:pt x="1006" y="1360"/>
                  </a:lnTo>
                  <a:lnTo>
                    <a:pt x="1012" y="1369"/>
                  </a:lnTo>
                  <a:lnTo>
                    <a:pt x="1017" y="1376"/>
                  </a:lnTo>
                  <a:lnTo>
                    <a:pt x="1023" y="1384"/>
                  </a:lnTo>
                  <a:lnTo>
                    <a:pt x="1026" y="1393"/>
                  </a:lnTo>
                  <a:lnTo>
                    <a:pt x="1036" y="1390"/>
                  </a:lnTo>
                  <a:lnTo>
                    <a:pt x="1042" y="1387"/>
                  </a:lnTo>
                  <a:lnTo>
                    <a:pt x="1045" y="1376"/>
                  </a:lnTo>
                  <a:lnTo>
                    <a:pt x="1048" y="1366"/>
                  </a:lnTo>
                  <a:lnTo>
                    <a:pt x="1048" y="1355"/>
                  </a:lnTo>
                  <a:lnTo>
                    <a:pt x="1042" y="1343"/>
                  </a:lnTo>
                  <a:lnTo>
                    <a:pt x="1039" y="1331"/>
                  </a:lnTo>
                  <a:lnTo>
                    <a:pt x="1039" y="1325"/>
                  </a:lnTo>
                  <a:lnTo>
                    <a:pt x="1029" y="1314"/>
                  </a:lnTo>
                  <a:lnTo>
                    <a:pt x="1026" y="1307"/>
                  </a:lnTo>
                  <a:lnTo>
                    <a:pt x="1023" y="1293"/>
                  </a:lnTo>
                  <a:lnTo>
                    <a:pt x="1020" y="1284"/>
                  </a:lnTo>
                  <a:lnTo>
                    <a:pt x="1017" y="1275"/>
                  </a:lnTo>
                  <a:lnTo>
                    <a:pt x="1023" y="1263"/>
                  </a:lnTo>
                  <a:lnTo>
                    <a:pt x="1029" y="1252"/>
                  </a:lnTo>
                  <a:lnTo>
                    <a:pt x="1039" y="1245"/>
                  </a:lnTo>
                  <a:lnTo>
                    <a:pt x="1050" y="1239"/>
                  </a:lnTo>
                  <a:lnTo>
                    <a:pt x="1059" y="1234"/>
                  </a:lnTo>
                  <a:lnTo>
                    <a:pt x="1066" y="1225"/>
                  </a:lnTo>
                  <a:lnTo>
                    <a:pt x="1069" y="1220"/>
                  </a:lnTo>
                  <a:lnTo>
                    <a:pt x="1082" y="1213"/>
                  </a:lnTo>
                  <a:lnTo>
                    <a:pt x="1086" y="1213"/>
                  </a:lnTo>
                  <a:lnTo>
                    <a:pt x="1096" y="1204"/>
                  </a:lnTo>
                  <a:lnTo>
                    <a:pt x="1105" y="1199"/>
                  </a:lnTo>
                  <a:lnTo>
                    <a:pt x="1118" y="1196"/>
                  </a:lnTo>
                  <a:lnTo>
                    <a:pt x="1123" y="1190"/>
                  </a:lnTo>
                  <a:lnTo>
                    <a:pt x="1112" y="1190"/>
                  </a:lnTo>
                  <a:lnTo>
                    <a:pt x="1123" y="1183"/>
                  </a:lnTo>
                  <a:lnTo>
                    <a:pt x="1129" y="1183"/>
                  </a:lnTo>
                  <a:lnTo>
                    <a:pt x="1132" y="1178"/>
                  </a:lnTo>
                  <a:lnTo>
                    <a:pt x="1132" y="1172"/>
                  </a:lnTo>
                  <a:lnTo>
                    <a:pt x="1123" y="1172"/>
                  </a:lnTo>
                  <a:lnTo>
                    <a:pt x="1115" y="1172"/>
                  </a:lnTo>
                  <a:lnTo>
                    <a:pt x="1123" y="1166"/>
                  </a:lnTo>
                  <a:lnTo>
                    <a:pt x="1129" y="1164"/>
                  </a:lnTo>
                  <a:lnTo>
                    <a:pt x="1132" y="1166"/>
                  </a:lnTo>
                  <a:lnTo>
                    <a:pt x="1138" y="1175"/>
                  </a:lnTo>
                  <a:lnTo>
                    <a:pt x="1132" y="1166"/>
                  </a:lnTo>
                  <a:lnTo>
                    <a:pt x="1132" y="1158"/>
                  </a:lnTo>
                  <a:lnTo>
                    <a:pt x="1129" y="1151"/>
                  </a:lnTo>
                  <a:lnTo>
                    <a:pt x="1121" y="1142"/>
                  </a:lnTo>
                  <a:lnTo>
                    <a:pt x="1121" y="1137"/>
                  </a:lnTo>
                  <a:lnTo>
                    <a:pt x="1123" y="1126"/>
                  </a:lnTo>
                  <a:lnTo>
                    <a:pt x="1108" y="1119"/>
                  </a:lnTo>
                  <a:lnTo>
                    <a:pt x="1121" y="1121"/>
                  </a:lnTo>
                  <a:lnTo>
                    <a:pt x="1118" y="1113"/>
                  </a:lnTo>
                  <a:lnTo>
                    <a:pt x="1118" y="1102"/>
                  </a:lnTo>
                  <a:lnTo>
                    <a:pt x="1121" y="1093"/>
                  </a:lnTo>
                  <a:lnTo>
                    <a:pt x="1129" y="1090"/>
                  </a:lnTo>
                  <a:lnTo>
                    <a:pt x="1123" y="1099"/>
                  </a:lnTo>
                  <a:lnTo>
                    <a:pt x="1123" y="1107"/>
                  </a:lnTo>
                  <a:lnTo>
                    <a:pt x="1123" y="1116"/>
                  </a:lnTo>
                  <a:lnTo>
                    <a:pt x="1129" y="1119"/>
                  </a:lnTo>
                  <a:lnTo>
                    <a:pt x="1129" y="1123"/>
                  </a:lnTo>
                  <a:lnTo>
                    <a:pt x="1135" y="1123"/>
                  </a:lnTo>
                  <a:lnTo>
                    <a:pt x="1132" y="1131"/>
                  </a:lnTo>
                  <a:lnTo>
                    <a:pt x="1129" y="1142"/>
                  </a:lnTo>
                  <a:lnTo>
                    <a:pt x="1132" y="1142"/>
                  </a:lnTo>
                  <a:lnTo>
                    <a:pt x="1138" y="1131"/>
                  </a:lnTo>
                  <a:lnTo>
                    <a:pt x="1145" y="1121"/>
                  </a:lnTo>
                  <a:lnTo>
                    <a:pt x="1148" y="1116"/>
                  </a:lnTo>
                  <a:lnTo>
                    <a:pt x="1142" y="1102"/>
                  </a:lnTo>
                  <a:lnTo>
                    <a:pt x="1138" y="1090"/>
                  </a:lnTo>
                  <a:lnTo>
                    <a:pt x="1145" y="1093"/>
                  </a:lnTo>
                  <a:lnTo>
                    <a:pt x="1148" y="1102"/>
                  </a:lnTo>
                  <a:lnTo>
                    <a:pt x="1159" y="1093"/>
                  </a:lnTo>
                  <a:lnTo>
                    <a:pt x="1165" y="1083"/>
                  </a:lnTo>
                  <a:lnTo>
                    <a:pt x="1169" y="1072"/>
                  </a:lnTo>
                  <a:lnTo>
                    <a:pt x="1159" y="1067"/>
                  </a:lnTo>
                  <a:lnTo>
                    <a:pt x="1169" y="1058"/>
                  </a:lnTo>
                  <a:lnTo>
                    <a:pt x="1178" y="1054"/>
                  </a:lnTo>
                  <a:lnTo>
                    <a:pt x="1187" y="1051"/>
                  </a:lnTo>
                  <a:lnTo>
                    <a:pt x="1199" y="1051"/>
                  </a:lnTo>
                  <a:lnTo>
                    <a:pt x="1208" y="1051"/>
                  </a:lnTo>
                  <a:lnTo>
                    <a:pt x="1218" y="1045"/>
                  </a:lnTo>
                  <a:lnTo>
                    <a:pt x="1221" y="1037"/>
                  </a:lnTo>
                  <a:lnTo>
                    <a:pt x="1227" y="1043"/>
                  </a:lnTo>
                  <a:lnTo>
                    <a:pt x="1235" y="1040"/>
                  </a:lnTo>
                  <a:lnTo>
                    <a:pt x="1235" y="1043"/>
                  </a:lnTo>
                  <a:lnTo>
                    <a:pt x="1248" y="1040"/>
                  </a:lnTo>
                  <a:lnTo>
                    <a:pt x="1248" y="1031"/>
                  </a:lnTo>
                  <a:lnTo>
                    <a:pt x="1248" y="1037"/>
                  </a:lnTo>
                  <a:lnTo>
                    <a:pt x="1238" y="1037"/>
                  </a:lnTo>
                  <a:lnTo>
                    <a:pt x="1235" y="1029"/>
                  </a:lnTo>
                  <a:lnTo>
                    <a:pt x="1230" y="1026"/>
                  </a:lnTo>
                  <a:lnTo>
                    <a:pt x="1232" y="1019"/>
                  </a:lnTo>
                  <a:lnTo>
                    <a:pt x="1232" y="1013"/>
                  </a:lnTo>
                  <a:lnTo>
                    <a:pt x="1235" y="1005"/>
                  </a:lnTo>
                  <a:lnTo>
                    <a:pt x="1244" y="996"/>
                  </a:lnTo>
                  <a:lnTo>
                    <a:pt x="1244" y="992"/>
                  </a:lnTo>
                  <a:lnTo>
                    <a:pt x="1254" y="989"/>
                  </a:lnTo>
                  <a:lnTo>
                    <a:pt x="1267" y="986"/>
                  </a:lnTo>
                  <a:lnTo>
                    <a:pt x="1271" y="972"/>
                  </a:lnTo>
                  <a:lnTo>
                    <a:pt x="1278" y="978"/>
                  </a:lnTo>
                  <a:lnTo>
                    <a:pt x="1287" y="972"/>
                  </a:lnTo>
                  <a:lnTo>
                    <a:pt x="1300" y="970"/>
                  </a:lnTo>
                  <a:lnTo>
                    <a:pt x="1308" y="963"/>
                  </a:lnTo>
                  <a:lnTo>
                    <a:pt x="1308" y="957"/>
                  </a:lnTo>
                  <a:lnTo>
                    <a:pt x="1324" y="957"/>
                  </a:lnTo>
                  <a:lnTo>
                    <a:pt x="1336" y="951"/>
                  </a:lnTo>
                  <a:lnTo>
                    <a:pt x="1350" y="943"/>
                  </a:lnTo>
                  <a:lnTo>
                    <a:pt x="1350" y="951"/>
                  </a:lnTo>
                  <a:lnTo>
                    <a:pt x="1363" y="948"/>
                  </a:lnTo>
                  <a:lnTo>
                    <a:pt x="1350" y="957"/>
                  </a:lnTo>
                  <a:lnTo>
                    <a:pt x="1341" y="963"/>
                  </a:lnTo>
                  <a:lnTo>
                    <a:pt x="1330" y="970"/>
                  </a:lnTo>
                  <a:lnTo>
                    <a:pt x="1327" y="981"/>
                  </a:lnTo>
                  <a:lnTo>
                    <a:pt x="1330" y="992"/>
                  </a:lnTo>
                  <a:lnTo>
                    <a:pt x="1339" y="996"/>
                  </a:lnTo>
                  <a:lnTo>
                    <a:pt x="1347" y="989"/>
                  </a:lnTo>
                  <a:lnTo>
                    <a:pt x="1357" y="981"/>
                  </a:lnTo>
                  <a:lnTo>
                    <a:pt x="1366" y="972"/>
                  </a:lnTo>
                  <a:lnTo>
                    <a:pt x="1376" y="972"/>
                  </a:lnTo>
                  <a:lnTo>
                    <a:pt x="1387" y="964"/>
                  </a:lnTo>
                  <a:lnTo>
                    <a:pt x="1409" y="960"/>
                  </a:lnTo>
                  <a:lnTo>
                    <a:pt x="1423" y="957"/>
                  </a:lnTo>
                  <a:lnTo>
                    <a:pt x="1426" y="946"/>
                  </a:lnTo>
                  <a:lnTo>
                    <a:pt x="1439" y="943"/>
                  </a:lnTo>
                  <a:lnTo>
                    <a:pt x="1450" y="934"/>
                  </a:lnTo>
                  <a:lnTo>
                    <a:pt x="1436" y="927"/>
                  </a:lnTo>
                  <a:lnTo>
                    <a:pt x="1439" y="913"/>
                  </a:lnTo>
                  <a:lnTo>
                    <a:pt x="1436" y="908"/>
                  </a:lnTo>
                  <a:lnTo>
                    <a:pt x="1426" y="919"/>
                  </a:lnTo>
                  <a:lnTo>
                    <a:pt x="1417" y="930"/>
                  </a:lnTo>
                  <a:lnTo>
                    <a:pt x="1417" y="940"/>
                  </a:lnTo>
                  <a:lnTo>
                    <a:pt x="1409" y="937"/>
                  </a:lnTo>
                  <a:lnTo>
                    <a:pt x="1396" y="943"/>
                  </a:lnTo>
                  <a:lnTo>
                    <a:pt x="1380" y="940"/>
                  </a:lnTo>
                  <a:lnTo>
                    <a:pt x="1369" y="932"/>
                  </a:lnTo>
                  <a:lnTo>
                    <a:pt x="1357" y="930"/>
                  </a:lnTo>
                  <a:lnTo>
                    <a:pt x="1350" y="916"/>
                  </a:lnTo>
                  <a:lnTo>
                    <a:pt x="1347" y="899"/>
                  </a:lnTo>
                  <a:lnTo>
                    <a:pt x="1350" y="889"/>
                  </a:lnTo>
                  <a:lnTo>
                    <a:pt x="1336" y="895"/>
                  </a:lnTo>
                  <a:lnTo>
                    <a:pt x="1320" y="881"/>
                  </a:lnTo>
                  <a:lnTo>
                    <a:pt x="1341" y="881"/>
                  </a:lnTo>
                  <a:lnTo>
                    <a:pt x="1350" y="875"/>
                  </a:lnTo>
                  <a:lnTo>
                    <a:pt x="1363" y="870"/>
                  </a:lnTo>
                  <a:lnTo>
                    <a:pt x="1363" y="860"/>
                  </a:lnTo>
                  <a:lnTo>
                    <a:pt x="1357" y="854"/>
                  </a:lnTo>
                  <a:lnTo>
                    <a:pt x="1341" y="849"/>
                  </a:lnTo>
                  <a:lnTo>
                    <a:pt x="1330" y="851"/>
                  </a:lnTo>
                  <a:lnTo>
                    <a:pt x="1314" y="854"/>
                  </a:lnTo>
                  <a:lnTo>
                    <a:pt x="1300" y="860"/>
                  </a:lnTo>
                  <a:lnTo>
                    <a:pt x="1287" y="866"/>
                  </a:lnTo>
                  <a:lnTo>
                    <a:pt x="1274" y="870"/>
                  </a:lnTo>
                  <a:lnTo>
                    <a:pt x="1263" y="881"/>
                  </a:lnTo>
                  <a:lnTo>
                    <a:pt x="1254" y="892"/>
                  </a:lnTo>
                  <a:lnTo>
                    <a:pt x="1244" y="899"/>
                  </a:lnTo>
                  <a:lnTo>
                    <a:pt x="1238" y="908"/>
                  </a:lnTo>
                  <a:lnTo>
                    <a:pt x="1224" y="913"/>
                  </a:lnTo>
                  <a:lnTo>
                    <a:pt x="1232" y="905"/>
                  </a:lnTo>
                  <a:lnTo>
                    <a:pt x="1238" y="898"/>
                  </a:lnTo>
                  <a:lnTo>
                    <a:pt x="1248" y="887"/>
                  </a:lnTo>
                  <a:lnTo>
                    <a:pt x="1254" y="878"/>
                  </a:lnTo>
                  <a:lnTo>
                    <a:pt x="1263" y="867"/>
                  </a:lnTo>
                  <a:lnTo>
                    <a:pt x="1274" y="857"/>
                  </a:lnTo>
                  <a:lnTo>
                    <a:pt x="1287" y="846"/>
                  </a:lnTo>
                  <a:lnTo>
                    <a:pt x="1303" y="846"/>
                  </a:lnTo>
                  <a:lnTo>
                    <a:pt x="1305" y="835"/>
                  </a:lnTo>
                  <a:lnTo>
                    <a:pt x="1314" y="828"/>
                  </a:lnTo>
                  <a:lnTo>
                    <a:pt x="1330" y="822"/>
                  </a:lnTo>
                  <a:lnTo>
                    <a:pt x="1339" y="822"/>
                  </a:lnTo>
                  <a:lnTo>
                    <a:pt x="1354" y="822"/>
                  </a:lnTo>
                  <a:lnTo>
                    <a:pt x="1369" y="819"/>
                  </a:lnTo>
                  <a:lnTo>
                    <a:pt x="1377" y="822"/>
                  </a:lnTo>
                  <a:lnTo>
                    <a:pt x="1390" y="822"/>
                  </a:lnTo>
                  <a:lnTo>
                    <a:pt x="1406" y="822"/>
                  </a:lnTo>
                  <a:lnTo>
                    <a:pt x="1414" y="828"/>
                  </a:lnTo>
                  <a:lnTo>
                    <a:pt x="1430" y="825"/>
                  </a:lnTo>
                  <a:lnTo>
                    <a:pt x="1448" y="825"/>
                  </a:lnTo>
                  <a:lnTo>
                    <a:pt x="1456" y="816"/>
                  </a:lnTo>
                  <a:lnTo>
                    <a:pt x="1466" y="805"/>
                  </a:lnTo>
                  <a:lnTo>
                    <a:pt x="1472" y="795"/>
                  </a:lnTo>
                  <a:lnTo>
                    <a:pt x="1490" y="790"/>
                  </a:lnTo>
                  <a:lnTo>
                    <a:pt x="1512" y="787"/>
                  </a:lnTo>
                  <a:lnTo>
                    <a:pt x="1523" y="776"/>
                  </a:lnTo>
                  <a:lnTo>
                    <a:pt x="1536" y="771"/>
                  </a:lnTo>
                  <a:lnTo>
                    <a:pt x="1526" y="752"/>
                  </a:lnTo>
                  <a:lnTo>
                    <a:pt x="1529" y="739"/>
                  </a:lnTo>
                  <a:lnTo>
                    <a:pt x="1518" y="725"/>
                  </a:lnTo>
                  <a:lnTo>
                    <a:pt x="1502" y="725"/>
                  </a:lnTo>
                  <a:lnTo>
                    <a:pt x="1499" y="711"/>
                  </a:lnTo>
                  <a:lnTo>
                    <a:pt x="1482" y="708"/>
                  </a:lnTo>
                  <a:lnTo>
                    <a:pt x="1499" y="698"/>
                  </a:lnTo>
                  <a:lnTo>
                    <a:pt x="1486" y="690"/>
                  </a:lnTo>
                  <a:lnTo>
                    <a:pt x="1469" y="687"/>
                  </a:lnTo>
                  <a:lnTo>
                    <a:pt x="1463" y="679"/>
                  </a:lnTo>
                  <a:lnTo>
                    <a:pt x="1442" y="676"/>
                  </a:lnTo>
                  <a:lnTo>
                    <a:pt x="1436" y="663"/>
                  </a:lnTo>
                  <a:lnTo>
                    <a:pt x="1420" y="655"/>
                  </a:lnTo>
                  <a:lnTo>
                    <a:pt x="1414" y="643"/>
                  </a:lnTo>
                  <a:lnTo>
                    <a:pt x="1414" y="628"/>
                  </a:lnTo>
                  <a:lnTo>
                    <a:pt x="1420" y="617"/>
                  </a:lnTo>
                  <a:lnTo>
                    <a:pt x="1412" y="610"/>
                  </a:lnTo>
                  <a:lnTo>
                    <a:pt x="1412" y="598"/>
                  </a:lnTo>
                  <a:lnTo>
                    <a:pt x="1399" y="587"/>
                  </a:lnTo>
                  <a:lnTo>
                    <a:pt x="1390" y="572"/>
                  </a:lnTo>
                  <a:lnTo>
                    <a:pt x="1380" y="552"/>
                  </a:lnTo>
                  <a:lnTo>
                    <a:pt x="1373" y="537"/>
                  </a:lnTo>
                  <a:lnTo>
                    <a:pt x="1363" y="517"/>
                  </a:lnTo>
                  <a:lnTo>
                    <a:pt x="1354" y="507"/>
                  </a:lnTo>
                  <a:lnTo>
                    <a:pt x="1344" y="517"/>
                  </a:lnTo>
                  <a:lnTo>
                    <a:pt x="1336" y="528"/>
                  </a:lnTo>
                  <a:lnTo>
                    <a:pt x="1341" y="539"/>
                  </a:lnTo>
                  <a:lnTo>
                    <a:pt x="1336" y="552"/>
                  </a:lnTo>
                  <a:lnTo>
                    <a:pt x="1320" y="560"/>
                  </a:lnTo>
                  <a:lnTo>
                    <a:pt x="1314" y="574"/>
                  </a:lnTo>
                  <a:lnTo>
                    <a:pt x="1293" y="582"/>
                  </a:lnTo>
                  <a:lnTo>
                    <a:pt x="1278" y="560"/>
                  </a:lnTo>
                  <a:lnTo>
                    <a:pt x="1268" y="558"/>
                  </a:lnTo>
                  <a:lnTo>
                    <a:pt x="1257" y="545"/>
                  </a:lnTo>
                  <a:lnTo>
                    <a:pt x="1257" y="534"/>
                  </a:lnTo>
                  <a:lnTo>
                    <a:pt x="1260" y="515"/>
                  </a:lnTo>
                  <a:lnTo>
                    <a:pt x="1254" y="501"/>
                  </a:lnTo>
                  <a:lnTo>
                    <a:pt x="1257" y="485"/>
                  </a:lnTo>
                  <a:lnTo>
                    <a:pt x="1244" y="483"/>
                  </a:lnTo>
                  <a:lnTo>
                    <a:pt x="1230" y="483"/>
                  </a:lnTo>
                  <a:lnTo>
                    <a:pt x="1214" y="475"/>
                  </a:lnTo>
                  <a:lnTo>
                    <a:pt x="1218" y="461"/>
                  </a:lnTo>
                  <a:lnTo>
                    <a:pt x="1202" y="454"/>
                  </a:lnTo>
                  <a:lnTo>
                    <a:pt x="1191" y="440"/>
                  </a:lnTo>
                  <a:lnTo>
                    <a:pt x="1175" y="431"/>
                  </a:lnTo>
                  <a:lnTo>
                    <a:pt x="1151" y="437"/>
                  </a:lnTo>
                  <a:lnTo>
                    <a:pt x="1138" y="437"/>
                  </a:lnTo>
                  <a:lnTo>
                    <a:pt x="1121" y="431"/>
                  </a:lnTo>
                  <a:lnTo>
                    <a:pt x="1099" y="425"/>
                  </a:lnTo>
                  <a:lnTo>
                    <a:pt x="1086" y="437"/>
                  </a:lnTo>
                  <a:lnTo>
                    <a:pt x="1086" y="454"/>
                  </a:lnTo>
                  <a:lnTo>
                    <a:pt x="1099" y="461"/>
                  </a:lnTo>
                  <a:lnTo>
                    <a:pt x="1093" y="477"/>
                  </a:lnTo>
                  <a:lnTo>
                    <a:pt x="1086" y="493"/>
                  </a:lnTo>
                  <a:lnTo>
                    <a:pt x="1096" y="501"/>
                  </a:lnTo>
                  <a:lnTo>
                    <a:pt x="1099" y="517"/>
                  </a:lnTo>
                  <a:lnTo>
                    <a:pt x="1099" y="534"/>
                  </a:lnTo>
                  <a:lnTo>
                    <a:pt x="1089" y="548"/>
                  </a:lnTo>
                  <a:lnTo>
                    <a:pt x="1078" y="549"/>
                  </a:lnTo>
                  <a:lnTo>
                    <a:pt x="1075" y="560"/>
                  </a:lnTo>
                  <a:lnTo>
                    <a:pt x="1086" y="574"/>
                  </a:lnTo>
                  <a:lnTo>
                    <a:pt x="1099" y="580"/>
                  </a:lnTo>
                  <a:lnTo>
                    <a:pt x="1105" y="598"/>
                  </a:lnTo>
                  <a:lnTo>
                    <a:pt x="1108" y="612"/>
                  </a:lnTo>
                  <a:lnTo>
                    <a:pt x="1115" y="631"/>
                  </a:lnTo>
                  <a:lnTo>
                    <a:pt x="1115" y="652"/>
                  </a:lnTo>
                  <a:lnTo>
                    <a:pt x="1102" y="666"/>
                  </a:lnTo>
                  <a:lnTo>
                    <a:pt x="1086" y="679"/>
                  </a:lnTo>
                  <a:lnTo>
                    <a:pt x="1075" y="687"/>
                  </a:lnTo>
                  <a:lnTo>
                    <a:pt x="1059" y="695"/>
                  </a:lnTo>
                  <a:lnTo>
                    <a:pt x="1066" y="708"/>
                  </a:lnTo>
                  <a:lnTo>
                    <a:pt x="1069" y="719"/>
                  </a:lnTo>
                  <a:lnTo>
                    <a:pt x="1072" y="739"/>
                  </a:lnTo>
                  <a:lnTo>
                    <a:pt x="1072" y="754"/>
                  </a:lnTo>
                  <a:lnTo>
                    <a:pt x="1082" y="768"/>
                  </a:lnTo>
                  <a:lnTo>
                    <a:pt x="1069" y="784"/>
                  </a:lnTo>
                  <a:lnTo>
                    <a:pt x="1050" y="792"/>
                  </a:lnTo>
                  <a:lnTo>
                    <a:pt x="1053" y="801"/>
                  </a:lnTo>
                  <a:lnTo>
                    <a:pt x="1042" y="792"/>
                  </a:lnTo>
                  <a:lnTo>
                    <a:pt x="1032" y="778"/>
                  </a:lnTo>
                  <a:lnTo>
                    <a:pt x="1023" y="771"/>
                  </a:lnTo>
                  <a:lnTo>
                    <a:pt x="1017" y="757"/>
                  </a:lnTo>
                  <a:lnTo>
                    <a:pt x="1002" y="746"/>
                  </a:lnTo>
                  <a:lnTo>
                    <a:pt x="1006" y="731"/>
                  </a:lnTo>
                  <a:lnTo>
                    <a:pt x="1006" y="719"/>
                  </a:lnTo>
                  <a:lnTo>
                    <a:pt x="1002" y="707"/>
                  </a:lnTo>
                  <a:lnTo>
                    <a:pt x="1006" y="684"/>
                  </a:lnTo>
                  <a:lnTo>
                    <a:pt x="987" y="676"/>
                  </a:lnTo>
                  <a:lnTo>
                    <a:pt x="969" y="676"/>
                  </a:lnTo>
                  <a:lnTo>
                    <a:pt x="950" y="676"/>
                  </a:lnTo>
                  <a:lnTo>
                    <a:pt x="930" y="663"/>
                  </a:lnTo>
                  <a:lnTo>
                    <a:pt x="914" y="657"/>
                  </a:lnTo>
                  <a:lnTo>
                    <a:pt x="900" y="652"/>
                  </a:lnTo>
                  <a:lnTo>
                    <a:pt x="887" y="639"/>
                  </a:lnTo>
                  <a:lnTo>
                    <a:pt x="870" y="628"/>
                  </a:lnTo>
                  <a:lnTo>
                    <a:pt x="851" y="622"/>
                  </a:lnTo>
                  <a:lnTo>
                    <a:pt x="830" y="612"/>
                  </a:lnTo>
                  <a:lnTo>
                    <a:pt x="814" y="617"/>
                  </a:lnTo>
                  <a:lnTo>
                    <a:pt x="802" y="622"/>
                  </a:lnTo>
                  <a:lnTo>
                    <a:pt x="802" y="612"/>
                  </a:lnTo>
                  <a:lnTo>
                    <a:pt x="797" y="598"/>
                  </a:lnTo>
                  <a:lnTo>
                    <a:pt x="797" y="584"/>
                  </a:lnTo>
                  <a:lnTo>
                    <a:pt x="787" y="566"/>
                  </a:lnTo>
                  <a:lnTo>
                    <a:pt x="775" y="560"/>
                  </a:lnTo>
                  <a:lnTo>
                    <a:pt x="760" y="566"/>
                  </a:lnTo>
                  <a:lnTo>
                    <a:pt x="754" y="549"/>
                  </a:lnTo>
                  <a:lnTo>
                    <a:pt x="754" y="534"/>
                  </a:lnTo>
                  <a:lnTo>
                    <a:pt x="757" y="513"/>
                  </a:lnTo>
                  <a:lnTo>
                    <a:pt x="760" y="499"/>
                  </a:lnTo>
                  <a:lnTo>
                    <a:pt x="765" y="483"/>
                  </a:lnTo>
                  <a:lnTo>
                    <a:pt x="775" y="463"/>
                  </a:lnTo>
                  <a:lnTo>
                    <a:pt x="787" y="451"/>
                  </a:lnTo>
                  <a:lnTo>
                    <a:pt x="798" y="442"/>
                  </a:lnTo>
                  <a:lnTo>
                    <a:pt x="798" y="423"/>
                  </a:lnTo>
                  <a:lnTo>
                    <a:pt x="817" y="418"/>
                  </a:lnTo>
                  <a:lnTo>
                    <a:pt x="838" y="410"/>
                  </a:lnTo>
                  <a:lnTo>
                    <a:pt x="835" y="390"/>
                  </a:lnTo>
                  <a:lnTo>
                    <a:pt x="851" y="366"/>
                  </a:lnTo>
                  <a:lnTo>
                    <a:pt x="881" y="366"/>
                  </a:lnTo>
                  <a:lnTo>
                    <a:pt x="896" y="348"/>
                  </a:lnTo>
                  <a:lnTo>
                    <a:pt x="907" y="326"/>
                  </a:lnTo>
                  <a:lnTo>
                    <a:pt x="907" y="305"/>
                  </a:lnTo>
                  <a:lnTo>
                    <a:pt x="930" y="275"/>
                  </a:lnTo>
                  <a:lnTo>
                    <a:pt x="914" y="262"/>
                  </a:lnTo>
                  <a:lnTo>
                    <a:pt x="939" y="260"/>
                  </a:lnTo>
                  <a:lnTo>
                    <a:pt x="947" y="269"/>
                  </a:lnTo>
                  <a:lnTo>
                    <a:pt x="976" y="275"/>
                  </a:lnTo>
                  <a:lnTo>
                    <a:pt x="996" y="260"/>
                  </a:lnTo>
                  <a:lnTo>
                    <a:pt x="1020" y="240"/>
                  </a:lnTo>
                  <a:lnTo>
                    <a:pt x="1023" y="213"/>
                  </a:lnTo>
                  <a:lnTo>
                    <a:pt x="1002" y="199"/>
                  </a:lnTo>
                  <a:lnTo>
                    <a:pt x="1002" y="178"/>
                  </a:lnTo>
                  <a:lnTo>
                    <a:pt x="1023" y="165"/>
                  </a:lnTo>
                  <a:lnTo>
                    <a:pt x="1023" y="134"/>
                  </a:lnTo>
                  <a:lnTo>
                    <a:pt x="993" y="127"/>
                  </a:lnTo>
                  <a:lnTo>
                    <a:pt x="990" y="111"/>
                  </a:lnTo>
                  <a:lnTo>
                    <a:pt x="966" y="104"/>
                  </a:lnTo>
                  <a:lnTo>
                    <a:pt x="939" y="104"/>
                  </a:lnTo>
                  <a:lnTo>
                    <a:pt x="939" y="127"/>
                  </a:lnTo>
                  <a:lnTo>
                    <a:pt x="942" y="157"/>
                  </a:lnTo>
                  <a:lnTo>
                    <a:pt x="942" y="186"/>
                  </a:lnTo>
                  <a:lnTo>
                    <a:pt x="920" y="199"/>
                  </a:lnTo>
                  <a:lnTo>
                    <a:pt x="920" y="222"/>
                  </a:lnTo>
                  <a:lnTo>
                    <a:pt x="906" y="230"/>
                  </a:lnTo>
                  <a:lnTo>
                    <a:pt x="887" y="199"/>
                  </a:lnTo>
                  <a:lnTo>
                    <a:pt x="890" y="178"/>
                  </a:lnTo>
                  <a:lnTo>
                    <a:pt x="890" y="157"/>
                  </a:lnTo>
                  <a:lnTo>
                    <a:pt x="871" y="133"/>
                  </a:lnTo>
                  <a:lnTo>
                    <a:pt x="851" y="165"/>
                  </a:lnTo>
                  <a:lnTo>
                    <a:pt x="835" y="140"/>
                  </a:lnTo>
                  <a:lnTo>
                    <a:pt x="824" y="119"/>
                  </a:lnTo>
                  <a:lnTo>
                    <a:pt x="802" y="108"/>
                  </a:lnTo>
                  <a:lnTo>
                    <a:pt x="824" y="87"/>
                  </a:lnTo>
                  <a:lnTo>
                    <a:pt x="811" y="60"/>
                  </a:lnTo>
                  <a:lnTo>
                    <a:pt x="797" y="40"/>
                  </a:lnTo>
                  <a:lnTo>
                    <a:pt x="781" y="19"/>
                  </a:lnTo>
                  <a:lnTo>
                    <a:pt x="765" y="0"/>
                  </a:lnTo>
                  <a:lnTo>
                    <a:pt x="751" y="1"/>
                  </a:lnTo>
                  <a:lnTo>
                    <a:pt x="732" y="14"/>
                  </a:lnTo>
                  <a:lnTo>
                    <a:pt x="724" y="43"/>
                  </a:lnTo>
                  <a:lnTo>
                    <a:pt x="715" y="73"/>
                  </a:lnTo>
                  <a:lnTo>
                    <a:pt x="738" y="104"/>
                  </a:lnTo>
                  <a:lnTo>
                    <a:pt x="768" y="125"/>
                  </a:lnTo>
                  <a:lnTo>
                    <a:pt x="757" y="146"/>
                  </a:lnTo>
                  <a:lnTo>
                    <a:pt x="765" y="170"/>
                  </a:lnTo>
                  <a:lnTo>
                    <a:pt x="745" y="195"/>
                  </a:lnTo>
                  <a:lnTo>
                    <a:pt x="738" y="195"/>
                  </a:lnTo>
                  <a:lnTo>
                    <a:pt x="732" y="216"/>
                  </a:lnTo>
                  <a:lnTo>
                    <a:pt x="711" y="202"/>
                  </a:lnTo>
                  <a:lnTo>
                    <a:pt x="711" y="175"/>
                  </a:lnTo>
                  <a:lnTo>
                    <a:pt x="738" y="157"/>
                  </a:lnTo>
                  <a:lnTo>
                    <a:pt x="721" y="127"/>
                  </a:lnTo>
                  <a:lnTo>
                    <a:pt x="692" y="104"/>
                  </a:lnTo>
                  <a:lnTo>
                    <a:pt x="678" y="127"/>
                  </a:lnTo>
                  <a:lnTo>
                    <a:pt x="659" y="146"/>
                  </a:lnTo>
                  <a:lnTo>
                    <a:pt x="689" y="165"/>
                  </a:lnTo>
                  <a:lnTo>
                    <a:pt x="675" y="181"/>
                  </a:lnTo>
                  <a:lnTo>
                    <a:pt x="675" y="208"/>
                  </a:lnTo>
                  <a:lnTo>
                    <a:pt x="651" y="213"/>
                  </a:lnTo>
                  <a:lnTo>
                    <a:pt x="615" y="205"/>
                  </a:lnTo>
                  <a:lnTo>
                    <a:pt x="590" y="192"/>
                  </a:lnTo>
                  <a:lnTo>
                    <a:pt x="559" y="175"/>
                  </a:lnTo>
                  <a:lnTo>
                    <a:pt x="539" y="149"/>
                  </a:lnTo>
                  <a:lnTo>
                    <a:pt x="510" y="157"/>
                  </a:lnTo>
                  <a:lnTo>
                    <a:pt x="484" y="165"/>
                  </a:lnTo>
                  <a:lnTo>
                    <a:pt x="471" y="181"/>
                  </a:lnTo>
                  <a:lnTo>
                    <a:pt x="493" y="195"/>
                  </a:lnTo>
                  <a:lnTo>
                    <a:pt x="487" y="213"/>
                  </a:lnTo>
                  <a:lnTo>
                    <a:pt x="466" y="205"/>
                  </a:lnTo>
                  <a:lnTo>
                    <a:pt x="444" y="195"/>
                  </a:lnTo>
                  <a:lnTo>
                    <a:pt x="420" y="199"/>
                  </a:lnTo>
                  <a:lnTo>
                    <a:pt x="390" y="208"/>
                  </a:lnTo>
                  <a:lnTo>
                    <a:pt x="368" y="199"/>
                  </a:lnTo>
                  <a:lnTo>
                    <a:pt x="344" y="199"/>
                  </a:lnTo>
                  <a:lnTo>
                    <a:pt x="348" y="186"/>
                  </a:lnTo>
                  <a:lnTo>
                    <a:pt x="368" y="178"/>
                  </a:lnTo>
                  <a:lnTo>
                    <a:pt x="357" y="160"/>
                  </a:lnTo>
                  <a:lnTo>
                    <a:pt x="332" y="146"/>
                  </a:lnTo>
                  <a:lnTo>
                    <a:pt x="298" y="146"/>
                  </a:lnTo>
                  <a:lnTo>
                    <a:pt x="275" y="134"/>
                  </a:lnTo>
                  <a:lnTo>
                    <a:pt x="248" y="122"/>
                  </a:lnTo>
                  <a:lnTo>
                    <a:pt x="226" y="104"/>
                  </a:lnTo>
                  <a:lnTo>
                    <a:pt x="189" y="104"/>
                  </a:lnTo>
                  <a:lnTo>
                    <a:pt x="181" y="127"/>
                  </a:lnTo>
                  <a:lnTo>
                    <a:pt x="166" y="125"/>
                  </a:lnTo>
                  <a:lnTo>
                    <a:pt x="162" y="95"/>
                  </a:lnTo>
                  <a:lnTo>
                    <a:pt x="145" y="125"/>
                  </a:lnTo>
                  <a:lnTo>
                    <a:pt x="126" y="116"/>
                  </a:lnTo>
                  <a:lnTo>
                    <a:pt x="117" y="89"/>
                  </a:lnTo>
                  <a:lnTo>
                    <a:pt x="90" y="66"/>
                  </a:lnTo>
                  <a:lnTo>
                    <a:pt x="80" y="95"/>
                  </a:lnTo>
                  <a:lnTo>
                    <a:pt x="63" y="104"/>
                  </a:lnTo>
                  <a:lnTo>
                    <a:pt x="56" y="81"/>
                  </a:lnTo>
                  <a:lnTo>
                    <a:pt x="26" y="95"/>
                  </a:lnTo>
                  <a:lnTo>
                    <a:pt x="0" y="111"/>
                  </a:lnTo>
                  <a:lnTo>
                    <a:pt x="1" y="649"/>
                  </a:lnTo>
                  <a:lnTo>
                    <a:pt x="11" y="649"/>
                  </a:lnTo>
                  <a:lnTo>
                    <a:pt x="11" y="660"/>
                  </a:lnTo>
                  <a:lnTo>
                    <a:pt x="17" y="674"/>
                  </a:lnTo>
                  <a:lnTo>
                    <a:pt x="26" y="684"/>
                  </a:lnTo>
                  <a:lnTo>
                    <a:pt x="36" y="690"/>
                  </a:lnTo>
                  <a:lnTo>
                    <a:pt x="50" y="687"/>
                  </a:lnTo>
                  <a:lnTo>
                    <a:pt x="44" y="704"/>
                  </a:lnTo>
                  <a:lnTo>
                    <a:pt x="47" y="708"/>
                  </a:lnTo>
                  <a:lnTo>
                    <a:pt x="36" y="716"/>
                  </a:lnTo>
                  <a:lnTo>
                    <a:pt x="44" y="731"/>
                  </a:lnTo>
                  <a:lnTo>
                    <a:pt x="56" y="739"/>
                  </a:lnTo>
                  <a:lnTo>
                    <a:pt x="69" y="754"/>
                  </a:lnTo>
                  <a:lnTo>
                    <a:pt x="83" y="763"/>
                  </a:lnTo>
                  <a:lnTo>
                    <a:pt x="90" y="776"/>
                  </a:lnTo>
                  <a:lnTo>
                    <a:pt x="96" y="787"/>
                  </a:lnTo>
                  <a:lnTo>
                    <a:pt x="96" y="795"/>
                  </a:lnTo>
                  <a:lnTo>
                    <a:pt x="110" y="805"/>
                  </a:lnTo>
                  <a:lnTo>
                    <a:pt x="126" y="811"/>
                  </a:lnTo>
                  <a:lnTo>
                    <a:pt x="142" y="816"/>
                  </a:lnTo>
                  <a:lnTo>
                    <a:pt x="153" y="828"/>
                  </a:lnTo>
                  <a:lnTo>
                    <a:pt x="166" y="835"/>
                  </a:lnTo>
                  <a:lnTo>
                    <a:pt x="178" y="840"/>
                  </a:lnTo>
                  <a:lnTo>
                    <a:pt x="189" y="835"/>
                  </a:lnTo>
                  <a:lnTo>
                    <a:pt x="189" y="849"/>
                  </a:lnTo>
                  <a:lnTo>
                    <a:pt x="196" y="857"/>
                  </a:lnTo>
                  <a:lnTo>
                    <a:pt x="202" y="867"/>
                  </a:lnTo>
                  <a:lnTo>
                    <a:pt x="199" y="870"/>
                  </a:lnTo>
                  <a:lnTo>
                    <a:pt x="205" y="881"/>
                  </a:lnTo>
                  <a:lnTo>
                    <a:pt x="202" y="898"/>
                  </a:lnTo>
                  <a:lnTo>
                    <a:pt x="199" y="892"/>
                  </a:lnTo>
                  <a:lnTo>
                    <a:pt x="189" y="898"/>
                  </a:lnTo>
                  <a:lnTo>
                    <a:pt x="199" y="884"/>
                  </a:lnTo>
                  <a:lnTo>
                    <a:pt x="189" y="878"/>
                  </a:lnTo>
                  <a:lnTo>
                    <a:pt x="175" y="878"/>
                  </a:lnTo>
                  <a:lnTo>
                    <a:pt x="159" y="870"/>
                  </a:lnTo>
                  <a:lnTo>
                    <a:pt x="156" y="878"/>
                  </a:lnTo>
                  <a:lnTo>
                    <a:pt x="159" y="884"/>
                  </a:lnTo>
                  <a:lnTo>
                    <a:pt x="166" y="898"/>
                  </a:lnTo>
                  <a:lnTo>
                    <a:pt x="169" y="908"/>
                  </a:lnTo>
                  <a:lnTo>
                    <a:pt x="172" y="916"/>
                  </a:lnTo>
                  <a:lnTo>
                    <a:pt x="172" y="927"/>
                  </a:lnTo>
                  <a:lnTo>
                    <a:pt x="189" y="930"/>
                  </a:lnTo>
                  <a:lnTo>
                    <a:pt x="172" y="930"/>
                  </a:lnTo>
                  <a:lnTo>
                    <a:pt x="172" y="937"/>
                  </a:lnTo>
                  <a:lnTo>
                    <a:pt x="175" y="948"/>
                  </a:lnTo>
                  <a:lnTo>
                    <a:pt x="172" y="960"/>
                  </a:lnTo>
                  <a:lnTo>
                    <a:pt x="172" y="972"/>
                  </a:lnTo>
                  <a:lnTo>
                    <a:pt x="169" y="986"/>
                  </a:lnTo>
                  <a:lnTo>
                    <a:pt x="166" y="996"/>
                  </a:lnTo>
                  <a:lnTo>
                    <a:pt x="162" y="1013"/>
                  </a:lnTo>
                  <a:lnTo>
                    <a:pt x="162" y="1026"/>
                  </a:lnTo>
                  <a:lnTo>
                    <a:pt x="169" y="1031"/>
                  </a:lnTo>
                  <a:lnTo>
                    <a:pt x="172" y="1043"/>
                  </a:lnTo>
                  <a:lnTo>
                    <a:pt x="169" y="1057"/>
                  </a:lnTo>
                  <a:lnTo>
                    <a:pt x="166" y="1067"/>
                  </a:lnTo>
                  <a:lnTo>
                    <a:pt x="166" y="1072"/>
                  </a:lnTo>
                  <a:lnTo>
                    <a:pt x="172" y="1078"/>
                  </a:lnTo>
                  <a:lnTo>
                    <a:pt x="178" y="1086"/>
                  </a:lnTo>
                  <a:lnTo>
                    <a:pt x="178" y="1093"/>
                  </a:lnTo>
                  <a:lnTo>
                    <a:pt x="178" y="1104"/>
                  </a:lnTo>
                  <a:lnTo>
                    <a:pt x="183" y="1113"/>
                  </a:lnTo>
                  <a:lnTo>
                    <a:pt x="192" y="1119"/>
                  </a:lnTo>
                  <a:lnTo>
                    <a:pt x="189" y="1123"/>
                  </a:lnTo>
                  <a:lnTo>
                    <a:pt x="202" y="1126"/>
                  </a:lnTo>
                  <a:lnTo>
                    <a:pt x="202" y="1121"/>
                  </a:lnTo>
                  <a:lnTo>
                    <a:pt x="208" y="1123"/>
                  </a:lnTo>
                  <a:lnTo>
                    <a:pt x="205" y="1126"/>
                  </a:lnTo>
                  <a:lnTo>
                    <a:pt x="211" y="1137"/>
                  </a:lnTo>
                  <a:lnTo>
                    <a:pt x="202" y="1131"/>
                  </a:lnTo>
                  <a:lnTo>
                    <a:pt x="202" y="1140"/>
                  </a:lnTo>
                  <a:lnTo>
                    <a:pt x="208" y="1148"/>
                  </a:lnTo>
                  <a:lnTo>
                    <a:pt x="215" y="1148"/>
                  </a:lnTo>
                  <a:lnTo>
                    <a:pt x="215" y="1155"/>
                  </a:lnTo>
                  <a:lnTo>
                    <a:pt x="211" y="1161"/>
                  </a:lnTo>
                  <a:lnTo>
                    <a:pt x="223" y="1169"/>
                  </a:lnTo>
                  <a:lnTo>
                    <a:pt x="229" y="1178"/>
                  </a:lnTo>
                  <a:lnTo>
                    <a:pt x="242" y="1187"/>
                  </a:lnTo>
                  <a:lnTo>
                    <a:pt x="242" y="1199"/>
                  </a:lnTo>
                  <a:lnTo>
                    <a:pt x="254" y="1201"/>
                  </a:lnTo>
                  <a:lnTo>
                    <a:pt x="265" y="1207"/>
                  </a:lnTo>
                  <a:lnTo>
                    <a:pt x="275" y="1210"/>
                  </a:lnTo>
                  <a:lnTo>
                    <a:pt x="284" y="1210"/>
                  </a:lnTo>
                  <a:lnTo>
                    <a:pt x="284" y="1217"/>
                  </a:lnTo>
                  <a:lnTo>
                    <a:pt x="291" y="1217"/>
                  </a:lnTo>
                  <a:lnTo>
                    <a:pt x="298" y="1223"/>
                  </a:lnTo>
                  <a:lnTo>
                    <a:pt x="305" y="1234"/>
                  </a:lnTo>
                  <a:lnTo>
                    <a:pt x="308" y="1245"/>
                  </a:lnTo>
                  <a:lnTo>
                    <a:pt x="317" y="1252"/>
                  </a:lnTo>
                  <a:lnTo>
                    <a:pt x="321" y="1263"/>
                  </a:lnTo>
                  <a:lnTo>
                    <a:pt x="324" y="1269"/>
                  </a:lnTo>
                  <a:lnTo>
                    <a:pt x="324" y="1275"/>
                  </a:lnTo>
                  <a:lnTo>
                    <a:pt x="332" y="1280"/>
                  </a:lnTo>
                  <a:lnTo>
                    <a:pt x="332" y="1287"/>
                  </a:lnTo>
                  <a:lnTo>
                    <a:pt x="335" y="1290"/>
                  </a:lnTo>
                  <a:lnTo>
                    <a:pt x="338" y="1301"/>
                  </a:lnTo>
                  <a:lnTo>
                    <a:pt x="348" y="1307"/>
                  </a:lnTo>
                  <a:lnTo>
                    <a:pt x="357" y="1314"/>
                  </a:lnTo>
                  <a:lnTo>
                    <a:pt x="362" y="1320"/>
                  </a:lnTo>
                  <a:lnTo>
                    <a:pt x="371" y="1325"/>
                  </a:lnTo>
                  <a:lnTo>
                    <a:pt x="371" y="1334"/>
                  </a:lnTo>
                  <a:lnTo>
                    <a:pt x="362" y="1342"/>
                  </a:lnTo>
                  <a:lnTo>
                    <a:pt x="351" y="1339"/>
                  </a:lnTo>
                  <a:lnTo>
                    <a:pt x="362" y="1343"/>
                  </a:lnTo>
                  <a:lnTo>
                    <a:pt x="362" y="1352"/>
                  </a:lnTo>
                  <a:lnTo>
                    <a:pt x="371" y="1355"/>
                  </a:lnTo>
                  <a:lnTo>
                    <a:pt x="381" y="1360"/>
                  </a:lnTo>
                  <a:lnTo>
                    <a:pt x="387" y="1360"/>
                  </a:lnTo>
                  <a:lnTo>
                    <a:pt x="393" y="1366"/>
                  </a:lnTo>
                  <a:lnTo>
                    <a:pt x="404" y="1372"/>
                  </a:lnTo>
                  <a:lnTo>
                    <a:pt x="411" y="1381"/>
                  </a:lnTo>
                  <a:lnTo>
                    <a:pt x="411" y="1390"/>
                  </a:lnTo>
                  <a:lnTo>
                    <a:pt x="404" y="1398"/>
                  </a:lnTo>
                  <a:lnTo>
                    <a:pt x="417" y="1401"/>
                  </a:lnTo>
                  <a:lnTo>
                    <a:pt x="427" y="1408"/>
                  </a:lnTo>
                  <a:lnTo>
                    <a:pt x="433" y="1417"/>
                  </a:lnTo>
                  <a:lnTo>
                    <a:pt x="444" y="1422"/>
                  </a:lnTo>
                  <a:lnTo>
                    <a:pt x="450" y="1436"/>
                  </a:lnTo>
                  <a:lnTo>
                    <a:pt x="463" y="1428"/>
                  </a:lnTo>
                  <a:lnTo>
                    <a:pt x="457" y="1417"/>
                  </a:lnTo>
                  <a:lnTo>
                    <a:pt x="447" y="1408"/>
                  </a:lnTo>
                  <a:lnTo>
                    <a:pt x="438" y="1408"/>
                  </a:lnTo>
                  <a:lnTo>
                    <a:pt x="433" y="1401"/>
                  </a:lnTo>
                  <a:lnTo>
                    <a:pt x="438" y="1398"/>
                  </a:lnTo>
                  <a:lnTo>
                    <a:pt x="433" y="1390"/>
                  </a:lnTo>
                  <a:lnTo>
                    <a:pt x="433" y="1384"/>
                  </a:lnTo>
                  <a:lnTo>
                    <a:pt x="423" y="1374"/>
                  </a:lnTo>
                  <a:lnTo>
                    <a:pt x="420" y="1366"/>
                  </a:lnTo>
                  <a:lnTo>
                    <a:pt x="411" y="1355"/>
                  </a:lnTo>
                  <a:lnTo>
                    <a:pt x="404" y="1343"/>
                  </a:lnTo>
                  <a:lnTo>
                    <a:pt x="397" y="1339"/>
                  </a:lnTo>
                  <a:lnTo>
                    <a:pt x="393" y="1328"/>
                  </a:lnTo>
                  <a:lnTo>
                    <a:pt x="387" y="1320"/>
                  </a:lnTo>
                  <a:lnTo>
                    <a:pt x="378" y="1313"/>
                  </a:lnTo>
                  <a:lnTo>
                    <a:pt x="371" y="1304"/>
                  </a:lnTo>
                  <a:lnTo>
                    <a:pt x="362" y="1299"/>
                  </a:lnTo>
                  <a:lnTo>
                    <a:pt x="357" y="1293"/>
                  </a:lnTo>
                  <a:lnTo>
                    <a:pt x="360" y="1282"/>
                  </a:lnTo>
                  <a:lnTo>
                    <a:pt x="357" y="1275"/>
                  </a:lnTo>
                  <a:lnTo>
                    <a:pt x="354" y="1266"/>
                  </a:lnTo>
                  <a:lnTo>
                    <a:pt x="357" y="1258"/>
                  </a:lnTo>
                  <a:lnTo>
                    <a:pt x="368" y="1263"/>
                  </a:lnTo>
                  <a:lnTo>
                    <a:pt x="374" y="1263"/>
                  </a:lnTo>
                  <a:lnTo>
                    <a:pt x="381" y="1269"/>
                  </a:lnTo>
                  <a:lnTo>
                    <a:pt x="390" y="1272"/>
                  </a:lnTo>
                  <a:lnTo>
                    <a:pt x="390" y="1280"/>
                  </a:lnTo>
                  <a:lnTo>
                    <a:pt x="393" y="1290"/>
                  </a:lnTo>
                  <a:lnTo>
                    <a:pt x="397" y="1296"/>
                  </a:lnTo>
                  <a:lnTo>
                    <a:pt x="401" y="1307"/>
                  </a:lnTo>
                  <a:lnTo>
                    <a:pt x="408" y="1314"/>
                  </a:lnTo>
                  <a:lnTo>
                    <a:pt x="417" y="1325"/>
                  </a:lnTo>
                  <a:lnTo>
                    <a:pt x="427" y="1334"/>
                  </a:lnTo>
                  <a:lnTo>
                    <a:pt x="438" y="1336"/>
                  </a:lnTo>
                  <a:lnTo>
                    <a:pt x="438" y="1346"/>
                  </a:lnTo>
                  <a:lnTo>
                    <a:pt x="450" y="1355"/>
                  </a:lnTo>
                  <a:lnTo>
                    <a:pt x="457" y="1360"/>
                  </a:lnTo>
                  <a:lnTo>
                    <a:pt x="460" y="1360"/>
                  </a:lnTo>
                  <a:lnTo>
                    <a:pt x="466" y="1369"/>
                  </a:lnTo>
                  <a:lnTo>
                    <a:pt x="463" y="1374"/>
                  </a:lnTo>
                  <a:lnTo>
                    <a:pt x="463" y="1379"/>
                  </a:lnTo>
                  <a:lnTo>
                    <a:pt x="471" y="1384"/>
                  </a:lnTo>
                  <a:lnTo>
                    <a:pt x="484" y="1390"/>
                  </a:lnTo>
                  <a:lnTo>
                    <a:pt x="490" y="1401"/>
                  </a:lnTo>
                  <a:lnTo>
                    <a:pt x="499" y="1407"/>
                  </a:lnTo>
                  <a:lnTo>
                    <a:pt x="507" y="1414"/>
                  </a:lnTo>
                  <a:lnTo>
                    <a:pt x="517" y="1422"/>
                  </a:lnTo>
                  <a:lnTo>
                    <a:pt x="523" y="1431"/>
                  </a:lnTo>
                  <a:lnTo>
                    <a:pt x="529" y="1439"/>
                  </a:lnTo>
                  <a:lnTo>
                    <a:pt x="539" y="1443"/>
                  </a:lnTo>
                  <a:lnTo>
                    <a:pt x="542" y="1457"/>
                  </a:lnTo>
                  <a:lnTo>
                    <a:pt x="547" y="1463"/>
                  </a:lnTo>
                  <a:lnTo>
                    <a:pt x="547" y="1469"/>
                  </a:lnTo>
                  <a:lnTo>
                    <a:pt x="542" y="1473"/>
                  </a:lnTo>
                  <a:lnTo>
                    <a:pt x="544" y="1478"/>
                  </a:lnTo>
                  <a:lnTo>
                    <a:pt x="539" y="1481"/>
                  </a:lnTo>
                  <a:lnTo>
                    <a:pt x="544" y="1493"/>
                  </a:lnTo>
                  <a:lnTo>
                    <a:pt x="553" y="1502"/>
                  </a:lnTo>
                  <a:lnTo>
                    <a:pt x="563" y="1505"/>
                  </a:lnTo>
                  <a:lnTo>
                    <a:pt x="575" y="1514"/>
                  </a:lnTo>
                  <a:lnTo>
                    <a:pt x="580" y="1522"/>
                  </a:lnTo>
                  <a:lnTo>
                    <a:pt x="593" y="1525"/>
                  </a:lnTo>
                  <a:lnTo>
                    <a:pt x="605" y="1528"/>
                  </a:lnTo>
                  <a:lnTo>
                    <a:pt x="612" y="1528"/>
                  </a:lnTo>
                  <a:lnTo>
                    <a:pt x="616" y="1533"/>
                  </a:lnTo>
                  <a:lnTo>
                    <a:pt x="629" y="1540"/>
                  </a:lnTo>
                  <a:lnTo>
                    <a:pt x="639" y="1543"/>
                  </a:lnTo>
                  <a:lnTo>
                    <a:pt x="651" y="1546"/>
                  </a:lnTo>
                  <a:lnTo>
                    <a:pt x="659" y="1552"/>
                  </a:lnTo>
                  <a:lnTo>
                    <a:pt x="669" y="1552"/>
                  </a:lnTo>
                  <a:lnTo>
                    <a:pt x="681" y="1557"/>
                  </a:lnTo>
                  <a:lnTo>
                    <a:pt x="689" y="1563"/>
                  </a:lnTo>
                  <a:lnTo>
                    <a:pt x="702" y="1563"/>
                  </a:lnTo>
                  <a:lnTo>
                    <a:pt x="711" y="1567"/>
                  </a:lnTo>
                  <a:lnTo>
                    <a:pt x="724" y="1567"/>
                  </a:lnTo>
                  <a:lnTo>
                    <a:pt x="738" y="1566"/>
                  </a:lnTo>
                  <a:lnTo>
                    <a:pt x="745" y="1560"/>
                  </a:lnTo>
                  <a:lnTo>
                    <a:pt x="757" y="1560"/>
                  </a:lnTo>
                  <a:lnTo>
                    <a:pt x="765" y="1563"/>
                  </a:lnTo>
                  <a:lnTo>
                    <a:pt x="775" y="1566"/>
                  </a:lnTo>
                  <a:lnTo>
                    <a:pt x="781" y="1567"/>
                  </a:lnTo>
                  <a:lnTo>
                    <a:pt x="787" y="1573"/>
                  </a:lnTo>
                  <a:lnTo>
                    <a:pt x="797" y="1581"/>
                  </a:lnTo>
                  <a:lnTo>
                    <a:pt x="802" y="1590"/>
                  </a:lnTo>
                  <a:lnTo>
                    <a:pt x="808" y="1595"/>
                  </a:lnTo>
                  <a:lnTo>
                    <a:pt x="820" y="1598"/>
                  </a:lnTo>
                  <a:lnTo>
                    <a:pt x="830" y="1602"/>
                  </a:lnTo>
                  <a:lnTo>
                    <a:pt x="838" y="1602"/>
                  </a:lnTo>
                  <a:lnTo>
                    <a:pt x="851" y="1605"/>
                  </a:lnTo>
                  <a:lnTo>
                    <a:pt x="854" y="1611"/>
                  </a:lnTo>
                  <a:lnTo>
                    <a:pt x="863" y="1611"/>
                  </a:lnTo>
                  <a:lnTo>
                    <a:pt x="871" y="1616"/>
                  </a:lnTo>
                  <a:lnTo>
                    <a:pt x="881" y="1616"/>
                  </a:lnTo>
                  <a:lnTo>
                    <a:pt x="893" y="1616"/>
                  </a:lnTo>
                  <a:lnTo>
                    <a:pt x="896" y="1611"/>
                  </a:lnTo>
                  <a:lnTo>
                    <a:pt x="903" y="1616"/>
                  </a:lnTo>
                  <a:lnTo>
                    <a:pt x="896" y="1616"/>
                  </a:lnTo>
                  <a:lnTo>
                    <a:pt x="903" y="1625"/>
                  </a:lnTo>
                  <a:lnTo>
                    <a:pt x="907" y="1632"/>
                  </a:lnTo>
                  <a:lnTo>
                    <a:pt x="917" y="1637"/>
                  </a:lnTo>
                  <a:lnTo>
                    <a:pt x="926" y="1643"/>
                  </a:lnTo>
                  <a:lnTo>
                    <a:pt x="933" y="1651"/>
                  </a:lnTo>
                  <a:lnTo>
                    <a:pt x="933" y="1657"/>
                  </a:lnTo>
                  <a:lnTo>
                    <a:pt x="933" y="1664"/>
                  </a:lnTo>
                  <a:lnTo>
                    <a:pt x="936" y="1672"/>
                  </a:lnTo>
                  <a:lnTo>
                    <a:pt x="942" y="1675"/>
                  </a:lnTo>
                  <a:lnTo>
                    <a:pt x="944" y="1678"/>
                  </a:lnTo>
                  <a:lnTo>
                    <a:pt x="953" y="1672"/>
                  </a:lnTo>
                  <a:lnTo>
                    <a:pt x="960" y="1678"/>
                  </a:lnTo>
                  <a:lnTo>
                    <a:pt x="969" y="1684"/>
                  </a:lnTo>
                  <a:lnTo>
                    <a:pt x="976" y="1689"/>
                  </a:lnTo>
                  <a:lnTo>
                    <a:pt x="976" y="1699"/>
                  </a:lnTo>
                  <a:lnTo>
                    <a:pt x="983" y="1699"/>
                  </a:lnTo>
                  <a:lnTo>
                    <a:pt x="987" y="1705"/>
                  </a:lnTo>
                  <a:lnTo>
                    <a:pt x="993" y="1702"/>
                  </a:lnTo>
                  <a:lnTo>
                    <a:pt x="1006" y="1702"/>
                  </a:lnTo>
                  <a:lnTo>
                    <a:pt x="1013" y="1708"/>
                  </a:lnTo>
                  <a:lnTo>
                    <a:pt x="1017" y="1713"/>
                  </a:lnTo>
                  <a:lnTo>
                    <a:pt x="1029" y="1713"/>
                  </a:lnTo>
                  <a:lnTo>
                    <a:pt x="1029" y="1722"/>
                  </a:lnTo>
                  <a:lnTo>
                    <a:pt x="1039" y="1722"/>
                  </a:lnTo>
                  <a:lnTo>
                    <a:pt x="1050" y="1716"/>
                  </a:lnTo>
                  <a:lnTo>
                    <a:pt x="1042" y="1710"/>
                  </a:lnTo>
                  <a:lnTo>
                    <a:pt x="1039" y="1705"/>
                  </a:lnTo>
                  <a:lnTo>
                    <a:pt x="1048" y="1702"/>
                  </a:lnTo>
                  <a:lnTo>
                    <a:pt x="1053" y="1696"/>
                  </a:lnTo>
                  <a:lnTo>
                    <a:pt x="1059" y="1689"/>
                  </a:lnTo>
                  <a:lnTo>
                    <a:pt x="1066" y="1689"/>
                  </a:lnTo>
                  <a:lnTo>
                    <a:pt x="1075" y="1694"/>
                  </a:lnTo>
                  <a:lnTo>
                    <a:pt x="1078" y="1702"/>
                  </a:lnTo>
                  <a:lnTo>
                    <a:pt x="1086" y="1702"/>
                  </a:lnTo>
                  <a:lnTo>
                    <a:pt x="1082" y="1708"/>
                  </a:lnTo>
                  <a:lnTo>
                    <a:pt x="1086" y="1719"/>
                  </a:lnTo>
                  <a:lnTo>
                    <a:pt x="1093" y="1724"/>
                  </a:lnTo>
                  <a:lnTo>
                    <a:pt x="1099" y="1732"/>
                  </a:lnTo>
                  <a:lnTo>
                    <a:pt x="1115" y="171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2851560" y="2446200"/>
              <a:ext cx="847440" cy="1233360"/>
            </a:xfrm>
            <a:custGeom>
              <a:avLst/>
              <a:gdLst/>
              <a:ahLst/>
              <a:rect l="l" t="t" r="r" b="b"/>
              <a:pathLst>
                <a:path w="928" h="1351">
                  <a:moveTo>
                    <a:pt x="75" y="101"/>
                  </a:moveTo>
                  <a:lnTo>
                    <a:pt x="75" y="109"/>
                  </a:lnTo>
                  <a:lnTo>
                    <a:pt x="75" y="123"/>
                  </a:lnTo>
                  <a:lnTo>
                    <a:pt x="75" y="130"/>
                  </a:lnTo>
                  <a:lnTo>
                    <a:pt x="78" y="139"/>
                  </a:lnTo>
                  <a:lnTo>
                    <a:pt x="75" y="147"/>
                  </a:lnTo>
                  <a:lnTo>
                    <a:pt x="82" y="153"/>
                  </a:lnTo>
                  <a:lnTo>
                    <a:pt x="75" y="160"/>
                  </a:lnTo>
                  <a:lnTo>
                    <a:pt x="69" y="171"/>
                  </a:lnTo>
                  <a:lnTo>
                    <a:pt x="58" y="171"/>
                  </a:lnTo>
                  <a:lnTo>
                    <a:pt x="52" y="180"/>
                  </a:lnTo>
                  <a:lnTo>
                    <a:pt x="55" y="188"/>
                  </a:lnTo>
                  <a:lnTo>
                    <a:pt x="45" y="191"/>
                  </a:lnTo>
                  <a:lnTo>
                    <a:pt x="48" y="195"/>
                  </a:lnTo>
                  <a:lnTo>
                    <a:pt x="39" y="201"/>
                  </a:lnTo>
                  <a:lnTo>
                    <a:pt x="26" y="206"/>
                  </a:lnTo>
                  <a:lnTo>
                    <a:pt x="25" y="218"/>
                  </a:lnTo>
                  <a:lnTo>
                    <a:pt x="15" y="222"/>
                  </a:lnTo>
                  <a:lnTo>
                    <a:pt x="15" y="233"/>
                  </a:lnTo>
                  <a:lnTo>
                    <a:pt x="6" y="236"/>
                  </a:lnTo>
                  <a:lnTo>
                    <a:pt x="9" y="247"/>
                  </a:lnTo>
                  <a:lnTo>
                    <a:pt x="9" y="254"/>
                  </a:lnTo>
                  <a:lnTo>
                    <a:pt x="6" y="260"/>
                  </a:lnTo>
                  <a:lnTo>
                    <a:pt x="15" y="263"/>
                  </a:lnTo>
                  <a:lnTo>
                    <a:pt x="22" y="271"/>
                  </a:lnTo>
                  <a:lnTo>
                    <a:pt x="25" y="263"/>
                  </a:lnTo>
                  <a:lnTo>
                    <a:pt x="33" y="263"/>
                  </a:lnTo>
                  <a:lnTo>
                    <a:pt x="26" y="268"/>
                  </a:lnTo>
                  <a:lnTo>
                    <a:pt x="26" y="277"/>
                  </a:lnTo>
                  <a:lnTo>
                    <a:pt x="18" y="280"/>
                  </a:lnTo>
                  <a:lnTo>
                    <a:pt x="9" y="285"/>
                  </a:lnTo>
                  <a:lnTo>
                    <a:pt x="0" y="292"/>
                  </a:lnTo>
                  <a:lnTo>
                    <a:pt x="0" y="301"/>
                  </a:lnTo>
                  <a:lnTo>
                    <a:pt x="0" y="309"/>
                  </a:lnTo>
                  <a:lnTo>
                    <a:pt x="9" y="319"/>
                  </a:lnTo>
                  <a:lnTo>
                    <a:pt x="0" y="325"/>
                  </a:lnTo>
                  <a:lnTo>
                    <a:pt x="9" y="327"/>
                  </a:lnTo>
                  <a:lnTo>
                    <a:pt x="18" y="333"/>
                  </a:lnTo>
                  <a:lnTo>
                    <a:pt x="26" y="339"/>
                  </a:lnTo>
                  <a:lnTo>
                    <a:pt x="33" y="347"/>
                  </a:lnTo>
                  <a:lnTo>
                    <a:pt x="36" y="357"/>
                  </a:lnTo>
                  <a:lnTo>
                    <a:pt x="45" y="363"/>
                  </a:lnTo>
                  <a:lnTo>
                    <a:pt x="52" y="371"/>
                  </a:lnTo>
                  <a:lnTo>
                    <a:pt x="55" y="380"/>
                  </a:lnTo>
                  <a:lnTo>
                    <a:pt x="58" y="389"/>
                  </a:lnTo>
                  <a:lnTo>
                    <a:pt x="63" y="398"/>
                  </a:lnTo>
                  <a:lnTo>
                    <a:pt x="72" y="412"/>
                  </a:lnTo>
                  <a:lnTo>
                    <a:pt x="75" y="419"/>
                  </a:lnTo>
                  <a:lnTo>
                    <a:pt x="82" y="427"/>
                  </a:lnTo>
                  <a:lnTo>
                    <a:pt x="85" y="433"/>
                  </a:lnTo>
                  <a:lnTo>
                    <a:pt x="91" y="442"/>
                  </a:lnTo>
                  <a:lnTo>
                    <a:pt x="94" y="449"/>
                  </a:lnTo>
                  <a:lnTo>
                    <a:pt x="99" y="460"/>
                  </a:lnTo>
                  <a:lnTo>
                    <a:pt x="99" y="471"/>
                  </a:lnTo>
                  <a:lnTo>
                    <a:pt x="108" y="478"/>
                  </a:lnTo>
                  <a:lnTo>
                    <a:pt x="115" y="487"/>
                  </a:lnTo>
                  <a:lnTo>
                    <a:pt x="121" y="492"/>
                  </a:lnTo>
                  <a:lnTo>
                    <a:pt x="135" y="498"/>
                  </a:lnTo>
                  <a:lnTo>
                    <a:pt x="145" y="501"/>
                  </a:lnTo>
                  <a:lnTo>
                    <a:pt x="154" y="509"/>
                  </a:lnTo>
                  <a:lnTo>
                    <a:pt x="170" y="513"/>
                  </a:lnTo>
                  <a:lnTo>
                    <a:pt x="175" y="516"/>
                  </a:lnTo>
                  <a:lnTo>
                    <a:pt x="184" y="522"/>
                  </a:lnTo>
                  <a:lnTo>
                    <a:pt x="194" y="527"/>
                  </a:lnTo>
                  <a:lnTo>
                    <a:pt x="200" y="533"/>
                  </a:lnTo>
                  <a:lnTo>
                    <a:pt x="208" y="539"/>
                  </a:lnTo>
                  <a:lnTo>
                    <a:pt x="217" y="546"/>
                  </a:lnTo>
                  <a:lnTo>
                    <a:pt x="217" y="554"/>
                  </a:lnTo>
                  <a:lnTo>
                    <a:pt x="221" y="565"/>
                  </a:lnTo>
                  <a:lnTo>
                    <a:pt x="221" y="578"/>
                  </a:lnTo>
                  <a:lnTo>
                    <a:pt x="221" y="587"/>
                  </a:lnTo>
                  <a:lnTo>
                    <a:pt x="221" y="598"/>
                  </a:lnTo>
                  <a:lnTo>
                    <a:pt x="221" y="605"/>
                  </a:lnTo>
                  <a:lnTo>
                    <a:pt x="221" y="616"/>
                  </a:lnTo>
                  <a:lnTo>
                    <a:pt x="221" y="625"/>
                  </a:lnTo>
                  <a:lnTo>
                    <a:pt x="214" y="636"/>
                  </a:lnTo>
                  <a:lnTo>
                    <a:pt x="214" y="643"/>
                  </a:lnTo>
                  <a:lnTo>
                    <a:pt x="214" y="654"/>
                  </a:lnTo>
                  <a:lnTo>
                    <a:pt x="211" y="663"/>
                  </a:lnTo>
                  <a:lnTo>
                    <a:pt x="214" y="672"/>
                  </a:lnTo>
                  <a:lnTo>
                    <a:pt x="214" y="681"/>
                  </a:lnTo>
                  <a:lnTo>
                    <a:pt x="208" y="689"/>
                  </a:lnTo>
                  <a:lnTo>
                    <a:pt x="211" y="701"/>
                  </a:lnTo>
                  <a:lnTo>
                    <a:pt x="206" y="713"/>
                  </a:lnTo>
                  <a:lnTo>
                    <a:pt x="206" y="724"/>
                  </a:lnTo>
                  <a:lnTo>
                    <a:pt x="200" y="732"/>
                  </a:lnTo>
                  <a:lnTo>
                    <a:pt x="200" y="740"/>
                  </a:lnTo>
                  <a:lnTo>
                    <a:pt x="194" y="754"/>
                  </a:lnTo>
                  <a:lnTo>
                    <a:pt x="197" y="760"/>
                  </a:lnTo>
                  <a:lnTo>
                    <a:pt x="200" y="772"/>
                  </a:lnTo>
                  <a:lnTo>
                    <a:pt x="194" y="778"/>
                  </a:lnTo>
                  <a:lnTo>
                    <a:pt x="191" y="789"/>
                  </a:lnTo>
                  <a:lnTo>
                    <a:pt x="194" y="799"/>
                  </a:lnTo>
                  <a:lnTo>
                    <a:pt x="194" y="810"/>
                  </a:lnTo>
                  <a:lnTo>
                    <a:pt x="194" y="816"/>
                  </a:lnTo>
                  <a:lnTo>
                    <a:pt x="197" y="824"/>
                  </a:lnTo>
                  <a:lnTo>
                    <a:pt x="191" y="837"/>
                  </a:lnTo>
                  <a:lnTo>
                    <a:pt x="194" y="848"/>
                  </a:lnTo>
                  <a:lnTo>
                    <a:pt x="187" y="857"/>
                  </a:lnTo>
                  <a:lnTo>
                    <a:pt x="184" y="867"/>
                  </a:lnTo>
                  <a:lnTo>
                    <a:pt x="181" y="878"/>
                  </a:lnTo>
                  <a:lnTo>
                    <a:pt x="175" y="889"/>
                  </a:lnTo>
                  <a:lnTo>
                    <a:pt x="172" y="899"/>
                  </a:lnTo>
                  <a:lnTo>
                    <a:pt x="170" y="910"/>
                  </a:lnTo>
                  <a:lnTo>
                    <a:pt x="164" y="913"/>
                  </a:lnTo>
                  <a:lnTo>
                    <a:pt x="164" y="926"/>
                  </a:lnTo>
                  <a:lnTo>
                    <a:pt x="154" y="926"/>
                  </a:lnTo>
                  <a:lnTo>
                    <a:pt x="151" y="937"/>
                  </a:lnTo>
                  <a:lnTo>
                    <a:pt x="157" y="948"/>
                  </a:lnTo>
                  <a:lnTo>
                    <a:pt x="157" y="955"/>
                  </a:lnTo>
                  <a:lnTo>
                    <a:pt x="157" y="967"/>
                  </a:lnTo>
                  <a:lnTo>
                    <a:pt x="161" y="978"/>
                  </a:lnTo>
                  <a:lnTo>
                    <a:pt x="151" y="988"/>
                  </a:lnTo>
                  <a:lnTo>
                    <a:pt x="151" y="1002"/>
                  </a:lnTo>
                  <a:lnTo>
                    <a:pt x="148" y="1013"/>
                  </a:lnTo>
                  <a:lnTo>
                    <a:pt x="148" y="1020"/>
                  </a:lnTo>
                  <a:lnTo>
                    <a:pt x="154" y="1029"/>
                  </a:lnTo>
                  <a:lnTo>
                    <a:pt x="164" y="1031"/>
                  </a:lnTo>
                  <a:lnTo>
                    <a:pt x="164" y="1023"/>
                  </a:lnTo>
                  <a:lnTo>
                    <a:pt x="175" y="1026"/>
                  </a:lnTo>
                  <a:lnTo>
                    <a:pt x="170" y="1034"/>
                  </a:lnTo>
                  <a:lnTo>
                    <a:pt x="175" y="1040"/>
                  </a:lnTo>
                  <a:lnTo>
                    <a:pt x="170" y="1043"/>
                  </a:lnTo>
                  <a:lnTo>
                    <a:pt x="170" y="1058"/>
                  </a:lnTo>
                  <a:lnTo>
                    <a:pt x="164" y="1069"/>
                  </a:lnTo>
                  <a:lnTo>
                    <a:pt x="170" y="1078"/>
                  </a:lnTo>
                  <a:lnTo>
                    <a:pt x="164" y="1088"/>
                  </a:lnTo>
                  <a:lnTo>
                    <a:pt x="164" y="1093"/>
                  </a:lnTo>
                  <a:lnTo>
                    <a:pt x="157" y="1099"/>
                  </a:lnTo>
                  <a:lnTo>
                    <a:pt x="157" y="1107"/>
                  </a:lnTo>
                  <a:lnTo>
                    <a:pt x="154" y="1120"/>
                  </a:lnTo>
                  <a:lnTo>
                    <a:pt x="151" y="1113"/>
                  </a:lnTo>
                  <a:lnTo>
                    <a:pt x="148" y="1107"/>
                  </a:lnTo>
                  <a:lnTo>
                    <a:pt x="154" y="1099"/>
                  </a:lnTo>
                  <a:lnTo>
                    <a:pt x="151" y="1093"/>
                  </a:lnTo>
                  <a:lnTo>
                    <a:pt x="154" y="1088"/>
                  </a:lnTo>
                  <a:lnTo>
                    <a:pt x="148" y="1081"/>
                  </a:lnTo>
                  <a:lnTo>
                    <a:pt x="138" y="1088"/>
                  </a:lnTo>
                  <a:lnTo>
                    <a:pt x="135" y="1096"/>
                  </a:lnTo>
                  <a:lnTo>
                    <a:pt x="135" y="1107"/>
                  </a:lnTo>
                  <a:lnTo>
                    <a:pt x="135" y="1113"/>
                  </a:lnTo>
                  <a:lnTo>
                    <a:pt x="131" y="1123"/>
                  </a:lnTo>
                  <a:lnTo>
                    <a:pt x="135" y="1128"/>
                  </a:lnTo>
                  <a:lnTo>
                    <a:pt x="124" y="1131"/>
                  </a:lnTo>
                  <a:lnTo>
                    <a:pt x="131" y="1137"/>
                  </a:lnTo>
                  <a:lnTo>
                    <a:pt x="115" y="1147"/>
                  </a:lnTo>
                  <a:lnTo>
                    <a:pt x="115" y="1155"/>
                  </a:lnTo>
                  <a:lnTo>
                    <a:pt x="124" y="1150"/>
                  </a:lnTo>
                  <a:lnTo>
                    <a:pt x="135" y="1152"/>
                  </a:lnTo>
                  <a:lnTo>
                    <a:pt x="145" y="1152"/>
                  </a:lnTo>
                  <a:lnTo>
                    <a:pt x="135" y="1169"/>
                  </a:lnTo>
                  <a:lnTo>
                    <a:pt x="135" y="1179"/>
                  </a:lnTo>
                  <a:lnTo>
                    <a:pt x="135" y="1193"/>
                  </a:lnTo>
                  <a:lnTo>
                    <a:pt x="127" y="1178"/>
                  </a:lnTo>
                  <a:lnTo>
                    <a:pt x="118" y="1179"/>
                  </a:lnTo>
                  <a:lnTo>
                    <a:pt x="118" y="1190"/>
                  </a:lnTo>
                  <a:lnTo>
                    <a:pt x="118" y="1202"/>
                  </a:lnTo>
                  <a:lnTo>
                    <a:pt x="115" y="1217"/>
                  </a:lnTo>
                  <a:lnTo>
                    <a:pt x="118" y="1223"/>
                  </a:lnTo>
                  <a:lnTo>
                    <a:pt x="115" y="1234"/>
                  </a:lnTo>
                  <a:lnTo>
                    <a:pt x="124" y="1237"/>
                  </a:lnTo>
                  <a:lnTo>
                    <a:pt x="118" y="1243"/>
                  </a:lnTo>
                  <a:lnTo>
                    <a:pt x="118" y="1261"/>
                  </a:lnTo>
                  <a:lnTo>
                    <a:pt x="135" y="1240"/>
                  </a:lnTo>
                  <a:lnTo>
                    <a:pt x="131" y="1250"/>
                  </a:lnTo>
                  <a:lnTo>
                    <a:pt x="135" y="1261"/>
                  </a:lnTo>
                  <a:lnTo>
                    <a:pt x="127" y="1258"/>
                  </a:lnTo>
                  <a:lnTo>
                    <a:pt x="124" y="1272"/>
                  </a:lnTo>
                  <a:lnTo>
                    <a:pt x="118" y="1282"/>
                  </a:lnTo>
                  <a:lnTo>
                    <a:pt x="135" y="1273"/>
                  </a:lnTo>
                  <a:lnTo>
                    <a:pt x="135" y="1266"/>
                  </a:lnTo>
                  <a:lnTo>
                    <a:pt x="142" y="1279"/>
                  </a:lnTo>
                  <a:lnTo>
                    <a:pt x="135" y="1290"/>
                  </a:lnTo>
                  <a:lnTo>
                    <a:pt x="124" y="1288"/>
                  </a:lnTo>
                  <a:lnTo>
                    <a:pt x="124" y="1302"/>
                  </a:lnTo>
                  <a:lnTo>
                    <a:pt x="135" y="1306"/>
                  </a:lnTo>
                  <a:lnTo>
                    <a:pt x="142" y="1299"/>
                  </a:lnTo>
                  <a:lnTo>
                    <a:pt x="145" y="1311"/>
                  </a:lnTo>
                  <a:lnTo>
                    <a:pt x="154" y="1314"/>
                  </a:lnTo>
                  <a:lnTo>
                    <a:pt x="154" y="1323"/>
                  </a:lnTo>
                  <a:lnTo>
                    <a:pt x="164" y="1328"/>
                  </a:lnTo>
                  <a:lnTo>
                    <a:pt x="175" y="1337"/>
                  </a:lnTo>
                  <a:lnTo>
                    <a:pt x="184" y="1328"/>
                  </a:lnTo>
                  <a:lnTo>
                    <a:pt x="194" y="1314"/>
                  </a:lnTo>
                  <a:lnTo>
                    <a:pt x="203" y="1317"/>
                  </a:lnTo>
                  <a:lnTo>
                    <a:pt x="197" y="1328"/>
                  </a:lnTo>
                  <a:lnTo>
                    <a:pt x="178" y="1337"/>
                  </a:lnTo>
                  <a:lnTo>
                    <a:pt x="184" y="1344"/>
                  </a:lnTo>
                  <a:lnTo>
                    <a:pt x="200" y="1350"/>
                  </a:lnTo>
                  <a:lnTo>
                    <a:pt x="206" y="1347"/>
                  </a:lnTo>
                  <a:lnTo>
                    <a:pt x="206" y="1331"/>
                  </a:lnTo>
                  <a:lnTo>
                    <a:pt x="208" y="1314"/>
                  </a:lnTo>
                  <a:lnTo>
                    <a:pt x="224" y="1309"/>
                  </a:lnTo>
                  <a:lnTo>
                    <a:pt x="233" y="1309"/>
                  </a:lnTo>
                  <a:lnTo>
                    <a:pt x="233" y="1302"/>
                  </a:lnTo>
                  <a:lnTo>
                    <a:pt x="244" y="1302"/>
                  </a:lnTo>
                  <a:lnTo>
                    <a:pt x="257" y="1306"/>
                  </a:lnTo>
                  <a:lnTo>
                    <a:pt x="247" y="1290"/>
                  </a:lnTo>
                  <a:lnTo>
                    <a:pt x="244" y="1276"/>
                  </a:lnTo>
                  <a:lnTo>
                    <a:pt x="243" y="1266"/>
                  </a:lnTo>
                  <a:lnTo>
                    <a:pt x="244" y="1252"/>
                  </a:lnTo>
                  <a:lnTo>
                    <a:pt x="254" y="1243"/>
                  </a:lnTo>
                  <a:lnTo>
                    <a:pt x="266" y="1240"/>
                  </a:lnTo>
                  <a:lnTo>
                    <a:pt x="270" y="1226"/>
                  </a:lnTo>
                  <a:lnTo>
                    <a:pt x="276" y="1212"/>
                  </a:lnTo>
                  <a:lnTo>
                    <a:pt x="284" y="1202"/>
                  </a:lnTo>
                  <a:lnTo>
                    <a:pt x="296" y="1193"/>
                  </a:lnTo>
                  <a:lnTo>
                    <a:pt x="306" y="1185"/>
                  </a:lnTo>
                  <a:lnTo>
                    <a:pt x="312" y="1172"/>
                  </a:lnTo>
                  <a:lnTo>
                    <a:pt x="309" y="1164"/>
                  </a:lnTo>
                  <a:lnTo>
                    <a:pt x="293" y="1164"/>
                  </a:lnTo>
                  <a:lnTo>
                    <a:pt x="284" y="1152"/>
                  </a:lnTo>
                  <a:lnTo>
                    <a:pt x="276" y="1145"/>
                  </a:lnTo>
                  <a:lnTo>
                    <a:pt x="276" y="1134"/>
                  </a:lnTo>
                  <a:lnTo>
                    <a:pt x="281" y="1120"/>
                  </a:lnTo>
                  <a:lnTo>
                    <a:pt x="287" y="1113"/>
                  </a:lnTo>
                  <a:lnTo>
                    <a:pt x="303" y="1107"/>
                  </a:lnTo>
                  <a:lnTo>
                    <a:pt x="312" y="1107"/>
                  </a:lnTo>
                  <a:lnTo>
                    <a:pt x="312" y="1099"/>
                  </a:lnTo>
                  <a:lnTo>
                    <a:pt x="320" y="1096"/>
                  </a:lnTo>
                  <a:lnTo>
                    <a:pt x="320" y="1082"/>
                  </a:lnTo>
                  <a:lnTo>
                    <a:pt x="317" y="1075"/>
                  </a:lnTo>
                  <a:lnTo>
                    <a:pt x="323" y="1067"/>
                  </a:lnTo>
                  <a:lnTo>
                    <a:pt x="339" y="1058"/>
                  </a:lnTo>
                  <a:lnTo>
                    <a:pt x="323" y="1055"/>
                  </a:lnTo>
                  <a:lnTo>
                    <a:pt x="333" y="1048"/>
                  </a:lnTo>
                  <a:lnTo>
                    <a:pt x="342" y="1055"/>
                  </a:lnTo>
                  <a:lnTo>
                    <a:pt x="352" y="1055"/>
                  </a:lnTo>
                  <a:lnTo>
                    <a:pt x="352" y="1051"/>
                  </a:lnTo>
                  <a:lnTo>
                    <a:pt x="349" y="1037"/>
                  </a:lnTo>
                  <a:lnTo>
                    <a:pt x="333" y="1043"/>
                  </a:lnTo>
                  <a:lnTo>
                    <a:pt x="323" y="1037"/>
                  </a:lnTo>
                  <a:lnTo>
                    <a:pt x="323" y="1023"/>
                  </a:lnTo>
                  <a:lnTo>
                    <a:pt x="320" y="1013"/>
                  </a:lnTo>
                  <a:lnTo>
                    <a:pt x="326" y="1007"/>
                  </a:lnTo>
                  <a:lnTo>
                    <a:pt x="339" y="1013"/>
                  </a:lnTo>
                  <a:lnTo>
                    <a:pt x="349" y="1016"/>
                  </a:lnTo>
                  <a:lnTo>
                    <a:pt x="363" y="1016"/>
                  </a:lnTo>
                  <a:lnTo>
                    <a:pt x="375" y="1010"/>
                  </a:lnTo>
                  <a:lnTo>
                    <a:pt x="379" y="1002"/>
                  </a:lnTo>
                  <a:lnTo>
                    <a:pt x="375" y="996"/>
                  </a:lnTo>
                  <a:lnTo>
                    <a:pt x="382" y="983"/>
                  </a:lnTo>
                  <a:lnTo>
                    <a:pt x="385" y="978"/>
                  </a:lnTo>
                  <a:lnTo>
                    <a:pt x="375" y="969"/>
                  </a:lnTo>
                  <a:lnTo>
                    <a:pt x="379" y="958"/>
                  </a:lnTo>
                  <a:lnTo>
                    <a:pt x="385" y="967"/>
                  </a:lnTo>
                  <a:lnTo>
                    <a:pt x="399" y="967"/>
                  </a:lnTo>
                  <a:lnTo>
                    <a:pt x="412" y="964"/>
                  </a:lnTo>
                  <a:lnTo>
                    <a:pt x="424" y="961"/>
                  </a:lnTo>
                  <a:lnTo>
                    <a:pt x="435" y="958"/>
                  </a:lnTo>
                  <a:lnTo>
                    <a:pt x="448" y="955"/>
                  </a:lnTo>
                  <a:lnTo>
                    <a:pt x="461" y="954"/>
                  </a:lnTo>
                  <a:lnTo>
                    <a:pt x="472" y="948"/>
                  </a:lnTo>
                  <a:lnTo>
                    <a:pt x="475" y="937"/>
                  </a:lnTo>
                  <a:lnTo>
                    <a:pt x="484" y="929"/>
                  </a:lnTo>
                  <a:lnTo>
                    <a:pt x="491" y="919"/>
                  </a:lnTo>
                  <a:lnTo>
                    <a:pt x="487" y="905"/>
                  </a:lnTo>
                  <a:lnTo>
                    <a:pt x="481" y="905"/>
                  </a:lnTo>
                  <a:lnTo>
                    <a:pt x="475" y="896"/>
                  </a:lnTo>
                  <a:lnTo>
                    <a:pt x="481" y="886"/>
                  </a:lnTo>
                  <a:lnTo>
                    <a:pt x="475" y="878"/>
                  </a:lnTo>
                  <a:lnTo>
                    <a:pt x="457" y="869"/>
                  </a:lnTo>
                  <a:lnTo>
                    <a:pt x="454" y="861"/>
                  </a:lnTo>
                  <a:lnTo>
                    <a:pt x="457" y="857"/>
                  </a:lnTo>
                  <a:lnTo>
                    <a:pt x="465" y="864"/>
                  </a:lnTo>
                  <a:lnTo>
                    <a:pt x="481" y="864"/>
                  </a:lnTo>
                  <a:lnTo>
                    <a:pt x="487" y="869"/>
                  </a:lnTo>
                  <a:lnTo>
                    <a:pt x="497" y="875"/>
                  </a:lnTo>
                  <a:lnTo>
                    <a:pt x="511" y="872"/>
                  </a:lnTo>
                  <a:lnTo>
                    <a:pt x="524" y="875"/>
                  </a:lnTo>
                  <a:lnTo>
                    <a:pt x="533" y="872"/>
                  </a:lnTo>
                  <a:lnTo>
                    <a:pt x="541" y="867"/>
                  </a:lnTo>
                  <a:lnTo>
                    <a:pt x="551" y="860"/>
                  </a:lnTo>
                  <a:lnTo>
                    <a:pt x="554" y="851"/>
                  </a:lnTo>
                  <a:lnTo>
                    <a:pt x="563" y="846"/>
                  </a:lnTo>
                  <a:lnTo>
                    <a:pt x="571" y="834"/>
                  </a:lnTo>
                  <a:lnTo>
                    <a:pt x="574" y="824"/>
                  </a:lnTo>
                  <a:lnTo>
                    <a:pt x="584" y="816"/>
                  </a:lnTo>
                  <a:lnTo>
                    <a:pt x="593" y="810"/>
                  </a:lnTo>
                  <a:lnTo>
                    <a:pt x="603" y="805"/>
                  </a:lnTo>
                  <a:lnTo>
                    <a:pt x="611" y="795"/>
                  </a:lnTo>
                  <a:lnTo>
                    <a:pt x="617" y="784"/>
                  </a:lnTo>
                  <a:lnTo>
                    <a:pt x="620" y="772"/>
                  </a:lnTo>
                  <a:lnTo>
                    <a:pt x="626" y="762"/>
                  </a:lnTo>
                  <a:lnTo>
                    <a:pt x="633" y="754"/>
                  </a:lnTo>
                  <a:lnTo>
                    <a:pt x="641" y="746"/>
                  </a:lnTo>
                  <a:lnTo>
                    <a:pt x="647" y="740"/>
                  </a:lnTo>
                  <a:lnTo>
                    <a:pt x="650" y="732"/>
                  </a:lnTo>
                  <a:lnTo>
                    <a:pt x="653" y="724"/>
                  </a:lnTo>
                  <a:lnTo>
                    <a:pt x="650" y="713"/>
                  </a:lnTo>
                  <a:lnTo>
                    <a:pt x="650" y="701"/>
                  </a:lnTo>
                  <a:lnTo>
                    <a:pt x="650" y="689"/>
                  </a:lnTo>
                  <a:lnTo>
                    <a:pt x="660" y="681"/>
                  </a:lnTo>
                  <a:lnTo>
                    <a:pt x="669" y="672"/>
                  </a:lnTo>
                  <a:lnTo>
                    <a:pt x="675" y="665"/>
                  </a:lnTo>
                  <a:lnTo>
                    <a:pt x="683" y="657"/>
                  </a:lnTo>
                  <a:lnTo>
                    <a:pt x="696" y="654"/>
                  </a:lnTo>
                  <a:lnTo>
                    <a:pt x="709" y="648"/>
                  </a:lnTo>
                  <a:lnTo>
                    <a:pt x="713" y="651"/>
                  </a:lnTo>
                  <a:lnTo>
                    <a:pt x="723" y="640"/>
                  </a:lnTo>
                  <a:lnTo>
                    <a:pt x="732" y="640"/>
                  </a:lnTo>
                  <a:lnTo>
                    <a:pt x="729" y="636"/>
                  </a:lnTo>
                  <a:lnTo>
                    <a:pt x="742" y="633"/>
                  </a:lnTo>
                  <a:lnTo>
                    <a:pt x="753" y="636"/>
                  </a:lnTo>
                  <a:lnTo>
                    <a:pt x="762" y="636"/>
                  </a:lnTo>
                  <a:lnTo>
                    <a:pt x="772" y="633"/>
                  </a:lnTo>
                  <a:lnTo>
                    <a:pt x="781" y="633"/>
                  </a:lnTo>
                  <a:lnTo>
                    <a:pt x="781" y="625"/>
                  </a:lnTo>
                  <a:lnTo>
                    <a:pt x="792" y="619"/>
                  </a:lnTo>
                  <a:lnTo>
                    <a:pt x="802" y="616"/>
                  </a:lnTo>
                  <a:lnTo>
                    <a:pt x="802" y="605"/>
                  </a:lnTo>
                  <a:lnTo>
                    <a:pt x="805" y="598"/>
                  </a:lnTo>
                  <a:lnTo>
                    <a:pt x="814" y="587"/>
                  </a:lnTo>
                  <a:lnTo>
                    <a:pt x="818" y="578"/>
                  </a:lnTo>
                  <a:lnTo>
                    <a:pt x="829" y="568"/>
                  </a:lnTo>
                  <a:lnTo>
                    <a:pt x="832" y="560"/>
                  </a:lnTo>
                  <a:lnTo>
                    <a:pt x="832" y="549"/>
                  </a:lnTo>
                  <a:lnTo>
                    <a:pt x="832" y="541"/>
                  </a:lnTo>
                  <a:lnTo>
                    <a:pt x="838" y="533"/>
                  </a:lnTo>
                  <a:lnTo>
                    <a:pt x="838" y="525"/>
                  </a:lnTo>
                  <a:lnTo>
                    <a:pt x="841" y="513"/>
                  </a:lnTo>
                  <a:lnTo>
                    <a:pt x="844" y="503"/>
                  </a:lnTo>
                  <a:lnTo>
                    <a:pt x="841" y="495"/>
                  </a:lnTo>
                  <a:lnTo>
                    <a:pt x="841" y="487"/>
                  </a:lnTo>
                  <a:lnTo>
                    <a:pt x="841" y="477"/>
                  </a:lnTo>
                  <a:lnTo>
                    <a:pt x="841" y="468"/>
                  </a:lnTo>
                  <a:lnTo>
                    <a:pt x="844" y="454"/>
                  </a:lnTo>
                  <a:lnTo>
                    <a:pt x="854" y="449"/>
                  </a:lnTo>
                  <a:lnTo>
                    <a:pt x="859" y="442"/>
                  </a:lnTo>
                  <a:lnTo>
                    <a:pt x="868" y="433"/>
                  </a:lnTo>
                  <a:lnTo>
                    <a:pt x="874" y="422"/>
                  </a:lnTo>
                  <a:lnTo>
                    <a:pt x="881" y="413"/>
                  </a:lnTo>
                  <a:lnTo>
                    <a:pt x="887" y="409"/>
                  </a:lnTo>
                  <a:lnTo>
                    <a:pt x="895" y="404"/>
                  </a:lnTo>
                  <a:lnTo>
                    <a:pt x="901" y="395"/>
                  </a:lnTo>
                  <a:lnTo>
                    <a:pt x="911" y="387"/>
                  </a:lnTo>
                  <a:lnTo>
                    <a:pt x="914" y="380"/>
                  </a:lnTo>
                  <a:lnTo>
                    <a:pt x="920" y="371"/>
                  </a:lnTo>
                  <a:lnTo>
                    <a:pt x="923" y="363"/>
                  </a:lnTo>
                  <a:lnTo>
                    <a:pt x="927" y="351"/>
                  </a:lnTo>
                  <a:lnTo>
                    <a:pt x="923" y="342"/>
                  </a:lnTo>
                  <a:lnTo>
                    <a:pt x="923" y="330"/>
                  </a:lnTo>
                  <a:lnTo>
                    <a:pt x="917" y="322"/>
                  </a:lnTo>
                  <a:lnTo>
                    <a:pt x="914" y="312"/>
                  </a:lnTo>
                  <a:lnTo>
                    <a:pt x="901" y="309"/>
                  </a:lnTo>
                  <a:lnTo>
                    <a:pt x="890" y="309"/>
                  </a:lnTo>
                  <a:lnTo>
                    <a:pt x="881" y="309"/>
                  </a:lnTo>
                  <a:lnTo>
                    <a:pt x="874" y="301"/>
                  </a:lnTo>
                  <a:lnTo>
                    <a:pt x="865" y="298"/>
                  </a:lnTo>
                  <a:lnTo>
                    <a:pt x="859" y="289"/>
                  </a:lnTo>
                  <a:lnTo>
                    <a:pt x="851" y="285"/>
                  </a:lnTo>
                  <a:lnTo>
                    <a:pt x="841" y="280"/>
                  </a:lnTo>
                  <a:lnTo>
                    <a:pt x="832" y="274"/>
                  </a:lnTo>
                  <a:lnTo>
                    <a:pt x="822" y="268"/>
                  </a:lnTo>
                  <a:lnTo>
                    <a:pt x="811" y="268"/>
                  </a:lnTo>
                  <a:lnTo>
                    <a:pt x="802" y="271"/>
                  </a:lnTo>
                  <a:lnTo>
                    <a:pt x="792" y="271"/>
                  </a:lnTo>
                  <a:lnTo>
                    <a:pt x="781" y="266"/>
                  </a:lnTo>
                  <a:lnTo>
                    <a:pt x="772" y="266"/>
                  </a:lnTo>
                  <a:lnTo>
                    <a:pt x="762" y="263"/>
                  </a:lnTo>
                  <a:lnTo>
                    <a:pt x="753" y="260"/>
                  </a:lnTo>
                  <a:lnTo>
                    <a:pt x="742" y="266"/>
                  </a:lnTo>
                  <a:lnTo>
                    <a:pt x="732" y="268"/>
                  </a:lnTo>
                  <a:lnTo>
                    <a:pt x="732" y="260"/>
                  </a:lnTo>
                  <a:lnTo>
                    <a:pt x="729" y="253"/>
                  </a:lnTo>
                  <a:lnTo>
                    <a:pt x="726" y="244"/>
                  </a:lnTo>
                  <a:lnTo>
                    <a:pt x="713" y="247"/>
                  </a:lnTo>
                  <a:lnTo>
                    <a:pt x="712" y="242"/>
                  </a:lnTo>
                  <a:lnTo>
                    <a:pt x="699" y="239"/>
                  </a:lnTo>
                  <a:lnTo>
                    <a:pt x="690" y="236"/>
                  </a:lnTo>
                  <a:lnTo>
                    <a:pt x="675" y="230"/>
                  </a:lnTo>
                  <a:lnTo>
                    <a:pt x="666" y="230"/>
                  </a:lnTo>
                  <a:lnTo>
                    <a:pt x="660" y="233"/>
                  </a:lnTo>
                  <a:lnTo>
                    <a:pt x="653" y="247"/>
                  </a:lnTo>
                  <a:lnTo>
                    <a:pt x="647" y="244"/>
                  </a:lnTo>
                  <a:lnTo>
                    <a:pt x="650" y="236"/>
                  </a:lnTo>
                  <a:lnTo>
                    <a:pt x="653" y="222"/>
                  </a:lnTo>
                  <a:lnTo>
                    <a:pt x="641" y="222"/>
                  </a:lnTo>
                  <a:lnTo>
                    <a:pt x="633" y="222"/>
                  </a:lnTo>
                  <a:lnTo>
                    <a:pt x="623" y="222"/>
                  </a:lnTo>
                  <a:lnTo>
                    <a:pt x="614" y="225"/>
                  </a:lnTo>
                  <a:lnTo>
                    <a:pt x="614" y="236"/>
                  </a:lnTo>
                  <a:lnTo>
                    <a:pt x="611" y="247"/>
                  </a:lnTo>
                  <a:lnTo>
                    <a:pt x="606" y="236"/>
                  </a:lnTo>
                  <a:lnTo>
                    <a:pt x="593" y="242"/>
                  </a:lnTo>
                  <a:lnTo>
                    <a:pt x="596" y="230"/>
                  </a:lnTo>
                  <a:lnTo>
                    <a:pt x="600" y="222"/>
                  </a:lnTo>
                  <a:lnTo>
                    <a:pt x="607" y="215"/>
                  </a:lnTo>
                  <a:lnTo>
                    <a:pt x="614" y="209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11" y="185"/>
                  </a:lnTo>
                  <a:lnTo>
                    <a:pt x="611" y="174"/>
                  </a:lnTo>
                  <a:lnTo>
                    <a:pt x="603" y="163"/>
                  </a:lnTo>
                  <a:lnTo>
                    <a:pt x="603" y="153"/>
                  </a:lnTo>
                  <a:lnTo>
                    <a:pt x="593" y="142"/>
                  </a:lnTo>
                  <a:lnTo>
                    <a:pt x="584" y="139"/>
                  </a:lnTo>
                  <a:lnTo>
                    <a:pt x="574" y="133"/>
                  </a:lnTo>
                  <a:lnTo>
                    <a:pt x="570" y="128"/>
                  </a:lnTo>
                  <a:lnTo>
                    <a:pt x="557" y="123"/>
                  </a:lnTo>
                  <a:lnTo>
                    <a:pt x="547" y="121"/>
                  </a:lnTo>
                  <a:lnTo>
                    <a:pt x="541" y="118"/>
                  </a:lnTo>
                  <a:lnTo>
                    <a:pt x="533" y="115"/>
                  </a:lnTo>
                  <a:lnTo>
                    <a:pt x="524" y="115"/>
                  </a:lnTo>
                  <a:lnTo>
                    <a:pt x="511" y="115"/>
                  </a:lnTo>
                  <a:lnTo>
                    <a:pt x="502" y="115"/>
                  </a:lnTo>
                  <a:lnTo>
                    <a:pt x="494" y="115"/>
                  </a:lnTo>
                  <a:lnTo>
                    <a:pt x="481" y="115"/>
                  </a:lnTo>
                  <a:lnTo>
                    <a:pt x="475" y="109"/>
                  </a:lnTo>
                  <a:lnTo>
                    <a:pt x="469" y="104"/>
                  </a:lnTo>
                  <a:lnTo>
                    <a:pt x="461" y="98"/>
                  </a:lnTo>
                  <a:lnTo>
                    <a:pt x="451" y="98"/>
                  </a:lnTo>
                  <a:lnTo>
                    <a:pt x="454" y="91"/>
                  </a:lnTo>
                  <a:lnTo>
                    <a:pt x="448" y="85"/>
                  </a:lnTo>
                  <a:lnTo>
                    <a:pt x="439" y="80"/>
                  </a:lnTo>
                  <a:lnTo>
                    <a:pt x="429" y="71"/>
                  </a:lnTo>
                  <a:lnTo>
                    <a:pt x="418" y="66"/>
                  </a:lnTo>
                  <a:lnTo>
                    <a:pt x="402" y="68"/>
                  </a:lnTo>
                  <a:lnTo>
                    <a:pt x="405" y="59"/>
                  </a:lnTo>
                  <a:lnTo>
                    <a:pt x="402" y="50"/>
                  </a:lnTo>
                  <a:lnTo>
                    <a:pt x="393" y="47"/>
                  </a:lnTo>
                  <a:lnTo>
                    <a:pt x="385" y="45"/>
                  </a:lnTo>
                  <a:lnTo>
                    <a:pt x="375" y="45"/>
                  </a:lnTo>
                  <a:lnTo>
                    <a:pt x="369" y="39"/>
                  </a:lnTo>
                  <a:lnTo>
                    <a:pt x="363" y="32"/>
                  </a:lnTo>
                  <a:lnTo>
                    <a:pt x="382" y="29"/>
                  </a:lnTo>
                  <a:lnTo>
                    <a:pt x="369" y="29"/>
                  </a:lnTo>
                  <a:lnTo>
                    <a:pt x="353" y="29"/>
                  </a:lnTo>
                  <a:lnTo>
                    <a:pt x="345" y="29"/>
                  </a:lnTo>
                  <a:lnTo>
                    <a:pt x="333" y="36"/>
                  </a:lnTo>
                  <a:lnTo>
                    <a:pt x="323" y="39"/>
                  </a:lnTo>
                  <a:lnTo>
                    <a:pt x="312" y="39"/>
                  </a:lnTo>
                  <a:lnTo>
                    <a:pt x="306" y="33"/>
                  </a:lnTo>
                  <a:lnTo>
                    <a:pt x="303" y="32"/>
                  </a:lnTo>
                  <a:lnTo>
                    <a:pt x="293" y="32"/>
                  </a:lnTo>
                  <a:lnTo>
                    <a:pt x="284" y="32"/>
                  </a:lnTo>
                  <a:lnTo>
                    <a:pt x="273" y="32"/>
                  </a:lnTo>
                  <a:lnTo>
                    <a:pt x="260" y="33"/>
                  </a:lnTo>
                  <a:lnTo>
                    <a:pt x="257" y="26"/>
                  </a:lnTo>
                  <a:lnTo>
                    <a:pt x="254" y="21"/>
                  </a:lnTo>
                  <a:lnTo>
                    <a:pt x="247" y="15"/>
                  </a:lnTo>
                  <a:lnTo>
                    <a:pt x="236" y="12"/>
                  </a:lnTo>
                  <a:lnTo>
                    <a:pt x="230" y="12"/>
                  </a:lnTo>
                  <a:lnTo>
                    <a:pt x="227" y="1"/>
                  </a:lnTo>
                  <a:lnTo>
                    <a:pt x="217" y="7"/>
                  </a:lnTo>
                  <a:lnTo>
                    <a:pt x="221" y="12"/>
                  </a:lnTo>
                  <a:lnTo>
                    <a:pt x="211" y="18"/>
                  </a:lnTo>
                  <a:lnTo>
                    <a:pt x="206" y="21"/>
                  </a:lnTo>
                  <a:lnTo>
                    <a:pt x="197" y="26"/>
                  </a:lnTo>
                  <a:lnTo>
                    <a:pt x="197" y="33"/>
                  </a:lnTo>
                  <a:lnTo>
                    <a:pt x="203" y="45"/>
                  </a:lnTo>
                  <a:lnTo>
                    <a:pt x="203" y="56"/>
                  </a:lnTo>
                  <a:lnTo>
                    <a:pt x="191" y="59"/>
                  </a:lnTo>
                  <a:lnTo>
                    <a:pt x="191" y="53"/>
                  </a:lnTo>
                  <a:lnTo>
                    <a:pt x="184" y="45"/>
                  </a:lnTo>
                  <a:lnTo>
                    <a:pt x="191" y="36"/>
                  </a:lnTo>
                  <a:lnTo>
                    <a:pt x="194" y="32"/>
                  </a:lnTo>
                  <a:lnTo>
                    <a:pt x="191" y="23"/>
                  </a:lnTo>
                  <a:lnTo>
                    <a:pt x="184" y="12"/>
                  </a:lnTo>
                  <a:lnTo>
                    <a:pt x="197" y="12"/>
                  </a:lnTo>
                  <a:lnTo>
                    <a:pt x="200" y="4"/>
                  </a:lnTo>
                  <a:lnTo>
                    <a:pt x="197" y="0"/>
                  </a:lnTo>
                  <a:lnTo>
                    <a:pt x="191" y="0"/>
                  </a:lnTo>
                  <a:lnTo>
                    <a:pt x="184" y="1"/>
                  </a:lnTo>
                  <a:lnTo>
                    <a:pt x="178" y="7"/>
                  </a:lnTo>
                  <a:lnTo>
                    <a:pt x="172" y="12"/>
                  </a:lnTo>
                  <a:lnTo>
                    <a:pt x="164" y="15"/>
                  </a:lnTo>
                  <a:lnTo>
                    <a:pt x="154" y="21"/>
                  </a:lnTo>
                  <a:lnTo>
                    <a:pt x="142" y="18"/>
                  </a:lnTo>
                  <a:lnTo>
                    <a:pt x="135" y="26"/>
                  </a:lnTo>
                  <a:lnTo>
                    <a:pt x="127" y="23"/>
                  </a:lnTo>
                  <a:lnTo>
                    <a:pt x="121" y="26"/>
                  </a:lnTo>
                  <a:lnTo>
                    <a:pt x="115" y="32"/>
                  </a:lnTo>
                  <a:lnTo>
                    <a:pt x="115" y="42"/>
                  </a:lnTo>
                  <a:lnTo>
                    <a:pt x="115" y="50"/>
                  </a:lnTo>
                  <a:lnTo>
                    <a:pt x="105" y="53"/>
                  </a:lnTo>
                  <a:lnTo>
                    <a:pt x="99" y="59"/>
                  </a:lnTo>
                  <a:lnTo>
                    <a:pt x="91" y="66"/>
                  </a:lnTo>
                  <a:lnTo>
                    <a:pt x="91" y="80"/>
                  </a:lnTo>
                  <a:lnTo>
                    <a:pt x="75" y="10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2973600" y="3386520"/>
              <a:ext cx="24120" cy="3636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10" y="0"/>
                  </a:moveTo>
                  <a:lnTo>
                    <a:pt x="7" y="11"/>
                  </a:lnTo>
                  <a:lnTo>
                    <a:pt x="7" y="21"/>
                  </a:lnTo>
                  <a:lnTo>
                    <a:pt x="0" y="36"/>
                  </a:lnTo>
                  <a:lnTo>
                    <a:pt x="14" y="39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25" y="11"/>
                  </a:lnTo>
                  <a:lnTo>
                    <a:pt x="25" y="2"/>
                  </a:lnTo>
                  <a:lnTo>
                    <a:pt x="1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2968920" y="3641760"/>
              <a:ext cx="173160" cy="84240"/>
            </a:xfrm>
            <a:custGeom>
              <a:avLst/>
              <a:gdLst/>
              <a:ahLst/>
              <a:rect l="l" t="t" r="r" b="b"/>
              <a:pathLst>
                <a:path w="190" h="93">
                  <a:moveTo>
                    <a:pt x="116" y="0"/>
                  </a:moveTo>
                  <a:lnTo>
                    <a:pt x="111" y="2"/>
                  </a:lnTo>
                  <a:lnTo>
                    <a:pt x="102" y="0"/>
                  </a:lnTo>
                  <a:lnTo>
                    <a:pt x="99" y="5"/>
                  </a:lnTo>
                  <a:lnTo>
                    <a:pt x="89" y="5"/>
                  </a:lnTo>
                  <a:lnTo>
                    <a:pt x="83" y="22"/>
                  </a:lnTo>
                  <a:lnTo>
                    <a:pt x="89" y="26"/>
                  </a:lnTo>
                  <a:lnTo>
                    <a:pt x="105" y="22"/>
                  </a:lnTo>
                  <a:lnTo>
                    <a:pt x="105" y="26"/>
                  </a:lnTo>
                  <a:lnTo>
                    <a:pt x="89" y="35"/>
                  </a:lnTo>
                  <a:lnTo>
                    <a:pt x="92" y="49"/>
                  </a:lnTo>
                  <a:lnTo>
                    <a:pt x="86" y="46"/>
                  </a:lnTo>
                  <a:lnTo>
                    <a:pt x="83" y="32"/>
                  </a:lnTo>
                  <a:lnTo>
                    <a:pt x="75" y="46"/>
                  </a:lnTo>
                  <a:lnTo>
                    <a:pt x="66" y="41"/>
                  </a:lnTo>
                  <a:lnTo>
                    <a:pt x="50" y="38"/>
                  </a:lnTo>
                  <a:lnTo>
                    <a:pt x="44" y="29"/>
                  </a:lnTo>
                  <a:lnTo>
                    <a:pt x="26" y="19"/>
                  </a:lnTo>
                  <a:lnTo>
                    <a:pt x="14" y="11"/>
                  </a:lnTo>
                  <a:lnTo>
                    <a:pt x="0" y="2"/>
                  </a:lnTo>
                  <a:lnTo>
                    <a:pt x="4" y="11"/>
                  </a:lnTo>
                  <a:lnTo>
                    <a:pt x="14" y="19"/>
                  </a:lnTo>
                  <a:lnTo>
                    <a:pt x="23" y="22"/>
                  </a:lnTo>
                  <a:lnTo>
                    <a:pt x="17" y="29"/>
                  </a:lnTo>
                  <a:lnTo>
                    <a:pt x="26" y="38"/>
                  </a:lnTo>
                  <a:lnTo>
                    <a:pt x="26" y="43"/>
                  </a:lnTo>
                  <a:lnTo>
                    <a:pt x="40" y="43"/>
                  </a:lnTo>
                  <a:lnTo>
                    <a:pt x="44" y="55"/>
                  </a:lnTo>
                  <a:lnTo>
                    <a:pt x="53" y="55"/>
                  </a:lnTo>
                  <a:lnTo>
                    <a:pt x="53" y="62"/>
                  </a:lnTo>
                  <a:lnTo>
                    <a:pt x="69" y="73"/>
                  </a:lnTo>
                  <a:lnTo>
                    <a:pt x="83" y="79"/>
                  </a:lnTo>
                  <a:lnTo>
                    <a:pt x="92" y="73"/>
                  </a:lnTo>
                  <a:lnTo>
                    <a:pt x="96" y="84"/>
                  </a:lnTo>
                  <a:lnTo>
                    <a:pt x="105" y="87"/>
                  </a:lnTo>
                  <a:lnTo>
                    <a:pt x="119" y="84"/>
                  </a:lnTo>
                  <a:lnTo>
                    <a:pt x="132" y="92"/>
                  </a:lnTo>
                  <a:lnTo>
                    <a:pt x="129" y="82"/>
                  </a:lnTo>
                  <a:lnTo>
                    <a:pt x="148" y="82"/>
                  </a:lnTo>
                  <a:lnTo>
                    <a:pt x="162" y="73"/>
                  </a:lnTo>
                  <a:lnTo>
                    <a:pt x="181" y="73"/>
                  </a:lnTo>
                  <a:lnTo>
                    <a:pt x="185" y="70"/>
                  </a:lnTo>
                  <a:lnTo>
                    <a:pt x="189" y="62"/>
                  </a:lnTo>
                  <a:lnTo>
                    <a:pt x="174" y="62"/>
                  </a:lnTo>
                  <a:lnTo>
                    <a:pt x="165" y="58"/>
                  </a:lnTo>
                  <a:lnTo>
                    <a:pt x="159" y="49"/>
                  </a:lnTo>
                  <a:lnTo>
                    <a:pt x="144" y="41"/>
                  </a:lnTo>
                  <a:lnTo>
                    <a:pt x="132" y="32"/>
                  </a:lnTo>
                  <a:lnTo>
                    <a:pt x="129" y="22"/>
                  </a:lnTo>
                  <a:lnTo>
                    <a:pt x="129" y="11"/>
                  </a:lnTo>
                  <a:lnTo>
                    <a:pt x="116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3205800" y="2472120"/>
              <a:ext cx="2412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0" y="22"/>
                  </a:lnTo>
                  <a:lnTo>
                    <a:pt x="26" y="14"/>
                  </a:lnTo>
                  <a:lnTo>
                    <a:pt x="26" y="0"/>
                  </a:lnTo>
                  <a:lnTo>
                    <a:pt x="2" y="4"/>
                  </a:lnTo>
                  <a:lnTo>
                    <a:pt x="8" y="8"/>
                  </a:lnTo>
                  <a:lnTo>
                    <a:pt x="8" y="1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3071520" y="244800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0"/>
                  </a:moveTo>
                  <a:lnTo>
                    <a:pt x="0" y="22"/>
                  </a:lnTo>
                  <a:lnTo>
                    <a:pt x="27" y="22"/>
                  </a:lnTo>
                  <a:lnTo>
                    <a:pt x="0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2903760" y="2343600"/>
              <a:ext cx="38880" cy="2052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8"/>
                  </a:moveTo>
                  <a:lnTo>
                    <a:pt x="4" y="8"/>
                  </a:lnTo>
                  <a:lnTo>
                    <a:pt x="14" y="22"/>
                  </a:lnTo>
                  <a:lnTo>
                    <a:pt x="21" y="22"/>
                  </a:lnTo>
                  <a:lnTo>
                    <a:pt x="27" y="17"/>
                  </a:lnTo>
                  <a:lnTo>
                    <a:pt x="37" y="22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30" y="8"/>
                  </a:lnTo>
                  <a:lnTo>
                    <a:pt x="21" y="4"/>
                  </a:lnTo>
                  <a:lnTo>
                    <a:pt x="11" y="0"/>
                  </a:lnTo>
                  <a:lnTo>
                    <a:pt x="3" y="8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2817000" y="2284560"/>
              <a:ext cx="2340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5"/>
                  </a:moveTo>
                  <a:lnTo>
                    <a:pt x="6" y="17"/>
                  </a:lnTo>
                  <a:lnTo>
                    <a:pt x="0" y="23"/>
                  </a:lnTo>
                  <a:lnTo>
                    <a:pt x="12" y="23"/>
                  </a:lnTo>
                  <a:lnTo>
                    <a:pt x="25" y="17"/>
                  </a:lnTo>
                  <a:lnTo>
                    <a:pt x="18" y="5"/>
                  </a:lnTo>
                  <a:lnTo>
                    <a:pt x="12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2787120" y="2264760"/>
              <a:ext cx="192960" cy="56880"/>
            </a:xfrm>
            <a:custGeom>
              <a:avLst/>
              <a:gdLst/>
              <a:ahLst/>
              <a:rect l="l" t="t" r="r" b="b"/>
              <a:pathLst>
                <a:path w="212" h="63">
                  <a:moveTo>
                    <a:pt x="0" y="23"/>
                  </a:moveTo>
                  <a:lnTo>
                    <a:pt x="12" y="23"/>
                  </a:lnTo>
                  <a:lnTo>
                    <a:pt x="15" y="18"/>
                  </a:lnTo>
                  <a:lnTo>
                    <a:pt x="26" y="18"/>
                  </a:lnTo>
                  <a:lnTo>
                    <a:pt x="33" y="12"/>
                  </a:lnTo>
                  <a:lnTo>
                    <a:pt x="39" y="8"/>
                  </a:lnTo>
                  <a:lnTo>
                    <a:pt x="51" y="9"/>
                  </a:lnTo>
                  <a:lnTo>
                    <a:pt x="62" y="9"/>
                  </a:lnTo>
                  <a:lnTo>
                    <a:pt x="55" y="15"/>
                  </a:lnTo>
                  <a:lnTo>
                    <a:pt x="59" y="18"/>
                  </a:lnTo>
                  <a:lnTo>
                    <a:pt x="69" y="21"/>
                  </a:lnTo>
                  <a:lnTo>
                    <a:pt x="85" y="21"/>
                  </a:lnTo>
                  <a:lnTo>
                    <a:pt x="91" y="26"/>
                  </a:lnTo>
                  <a:lnTo>
                    <a:pt x="99" y="26"/>
                  </a:lnTo>
                  <a:lnTo>
                    <a:pt x="108" y="32"/>
                  </a:lnTo>
                  <a:lnTo>
                    <a:pt x="121" y="29"/>
                  </a:lnTo>
                  <a:lnTo>
                    <a:pt x="124" y="32"/>
                  </a:lnTo>
                  <a:lnTo>
                    <a:pt x="124" y="40"/>
                  </a:lnTo>
                  <a:lnTo>
                    <a:pt x="132" y="45"/>
                  </a:lnTo>
                  <a:lnTo>
                    <a:pt x="148" y="45"/>
                  </a:lnTo>
                  <a:lnTo>
                    <a:pt x="154" y="50"/>
                  </a:lnTo>
                  <a:lnTo>
                    <a:pt x="144" y="56"/>
                  </a:lnTo>
                  <a:lnTo>
                    <a:pt x="141" y="62"/>
                  </a:lnTo>
                  <a:lnTo>
                    <a:pt x="154" y="62"/>
                  </a:lnTo>
                  <a:lnTo>
                    <a:pt x="163" y="59"/>
                  </a:lnTo>
                  <a:lnTo>
                    <a:pt x="174" y="59"/>
                  </a:lnTo>
                  <a:lnTo>
                    <a:pt x="184" y="62"/>
                  </a:lnTo>
                  <a:lnTo>
                    <a:pt x="193" y="62"/>
                  </a:lnTo>
                  <a:lnTo>
                    <a:pt x="199" y="59"/>
                  </a:lnTo>
                  <a:lnTo>
                    <a:pt x="211" y="56"/>
                  </a:lnTo>
                  <a:lnTo>
                    <a:pt x="207" y="53"/>
                  </a:lnTo>
                  <a:lnTo>
                    <a:pt x="204" y="53"/>
                  </a:lnTo>
                  <a:lnTo>
                    <a:pt x="196" y="47"/>
                  </a:lnTo>
                  <a:lnTo>
                    <a:pt x="187" y="45"/>
                  </a:lnTo>
                  <a:lnTo>
                    <a:pt x="181" y="47"/>
                  </a:lnTo>
                  <a:lnTo>
                    <a:pt x="184" y="40"/>
                  </a:lnTo>
                  <a:lnTo>
                    <a:pt x="174" y="40"/>
                  </a:lnTo>
                  <a:lnTo>
                    <a:pt x="163" y="38"/>
                  </a:lnTo>
                  <a:lnTo>
                    <a:pt x="154" y="32"/>
                  </a:lnTo>
                  <a:lnTo>
                    <a:pt x="144" y="26"/>
                  </a:lnTo>
                  <a:lnTo>
                    <a:pt x="138" y="23"/>
                  </a:lnTo>
                  <a:lnTo>
                    <a:pt x="127" y="18"/>
                  </a:lnTo>
                  <a:lnTo>
                    <a:pt x="118" y="15"/>
                  </a:lnTo>
                  <a:lnTo>
                    <a:pt x="108" y="15"/>
                  </a:lnTo>
                  <a:lnTo>
                    <a:pt x="102" y="8"/>
                  </a:lnTo>
                  <a:lnTo>
                    <a:pt x="94" y="5"/>
                  </a:lnTo>
                  <a:lnTo>
                    <a:pt x="85" y="2"/>
                  </a:lnTo>
                  <a:lnTo>
                    <a:pt x="75" y="2"/>
                  </a:lnTo>
                  <a:lnTo>
                    <a:pt x="62" y="0"/>
                  </a:lnTo>
                  <a:lnTo>
                    <a:pt x="55" y="0"/>
                  </a:lnTo>
                  <a:lnTo>
                    <a:pt x="45" y="2"/>
                  </a:lnTo>
                  <a:lnTo>
                    <a:pt x="33" y="5"/>
                  </a:lnTo>
                  <a:lnTo>
                    <a:pt x="25" y="5"/>
                  </a:lnTo>
                  <a:lnTo>
                    <a:pt x="15" y="9"/>
                  </a:lnTo>
                  <a:lnTo>
                    <a:pt x="9" y="15"/>
                  </a:lnTo>
                  <a:lnTo>
                    <a:pt x="9" y="21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2975400" y="2318760"/>
              <a:ext cx="111600" cy="42840"/>
            </a:xfrm>
            <a:custGeom>
              <a:avLst/>
              <a:gdLst/>
              <a:ahLst/>
              <a:rect l="l" t="t" r="r" b="b"/>
              <a:pathLst>
                <a:path w="122" h="47">
                  <a:moveTo>
                    <a:pt x="0" y="33"/>
                  </a:moveTo>
                  <a:lnTo>
                    <a:pt x="12" y="38"/>
                  </a:lnTo>
                  <a:lnTo>
                    <a:pt x="15" y="33"/>
                  </a:lnTo>
                  <a:lnTo>
                    <a:pt x="28" y="33"/>
                  </a:lnTo>
                  <a:lnTo>
                    <a:pt x="34" y="35"/>
                  </a:lnTo>
                  <a:lnTo>
                    <a:pt x="42" y="33"/>
                  </a:lnTo>
                  <a:lnTo>
                    <a:pt x="51" y="35"/>
                  </a:lnTo>
                  <a:lnTo>
                    <a:pt x="61" y="46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75" y="30"/>
                  </a:lnTo>
                  <a:lnTo>
                    <a:pt x="75" y="33"/>
                  </a:lnTo>
                  <a:lnTo>
                    <a:pt x="84" y="33"/>
                  </a:lnTo>
                  <a:lnTo>
                    <a:pt x="97" y="30"/>
                  </a:lnTo>
                  <a:lnTo>
                    <a:pt x="108" y="30"/>
                  </a:lnTo>
                  <a:lnTo>
                    <a:pt x="114" y="35"/>
                  </a:lnTo>
                  <a:lnTo>
                    <a:pt x="121" y="27"/>
                  </a:lnTo>
                  <a:lnTo>
                    <a:pt x="111" y="21"/>
                  </a:lnTo>
                  <a:lnTo>
                    <a:pt x="97" y="15"/>
                  </a:lnTo>
                  <a:lnTo>
                    <a:pt x="106" y="12"/>
                  </a:lnTo>
                  <a:lnTo>
                    <a:pt x="94" y="12"/>
                  </a:lnTo>
                  <a:lnTo>
                    <a:pt x="91" y="5"/>
                  </a:lnTo>
                  <a:lnTo>
                    <a:pt x="78" y="5"/>
                  </a:lnTo>
                  <a:lnTo>
                    <a:pt x="70" y="2"/>
                  </a:lnTo>
                  <a:lnTo>
                    <a:pt x="55" y="2"/>
                  </a:lnTo>
                  <a:lnTo>
                    <a:pt x="48" y="5"/>
                  </a:lnTo>
                  <a:lnTo>
                    <a:pt x="36" y="0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28" y="5"/>
                  </a:lnTo>
                  <a:lnTo>
                    <a:pt x="34" y="12"/>
                  </a:lnTo>
                  <a:lnTo>
                    <a:pt x="34" y="18"/>
                  </a:lnTo>
                  <a:lnTo>
                    <a:pt x="42" y="27"/>
                  </a:lnTo>
                  <a:lnTo>
                    <a:pt x="34" y="33"/>
                  </a:lnTo>
                  <a:lnTo>
                    <a:pt x="25" y="33"/>
                  </a:lnTo>
                  <a:lnTo>
                    <a:pt x="15" y="27"/>
                  </a:lnTo>
                  <a:lnTo>
                    <a:pt x="6" y="27"/>
                  </a:lnTo>
                  <a:lnTo>
                    <a:pt x="0" y="3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3106800" y="2343600"/>
              <a:ext cx="31680" cy="20520"/>
            </a:xfrm>
            <a:custGeom>
              <a:avLst/>
              <a:gdLst/>
              <a:ahLst/>
              <a:rect l="l" t="t" r="r" b="b"/>
              <a:pathLst>
                <a:path w="34" h="23">
                  <a:moveTo>
                    <a:pt x="0" y="22"/>
                  </a:moveTo>
                  <a:lnTo>
                    <a:pt x="9" y="22"/>
                  </a:lnTo>
                  <a:lnTo>
                    <a:pt x="16" y="22"/>
                  </a:lnTo>
                  <a:lnTo>
                    <a:pt x="26" y="22"/>
                  </a:lnTo>
                  <a:lnTo>
                    <a:pt x="33" y="11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3205800" y="2381040"/>
              <a:ext cx="24120" cy="1944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7"/>
                  </a:moveTo>
                  <a:lnTo>
                    <a:pt x="5" y="21"/>
                  </a:lnTo>
                  <a:lnTo>
                    <a:pt x="15" y="7"/>
                  </a:lnTo>
                  <a:lnTo>
                    <a:pt x="26" y="7"/>
                  </a:lnTo>
                  <a:lnTo>
                    <a:pt x="15" y="0"/>
                  </a:lnTo>
                  <a:lnTo>
                    <a:pt x="15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3216240" y="240480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23"/>
                  </a:lnTo>
                  <a:lnTo>
                    <a:pt x="25" y="23"/>
                  </a:lnTo>
                  <a:lnTo>
                    <a:pt x="0" y="23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2904480" y="2227680"/>
              <a:ext cx="24120" cy="2808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4" y="0"/>
                  </a:moveTo>
                  <a:lnTo>
                    <a:pt x="7" y="8"/>
                  </a:lnTo>
                  <a:lnTo>
                    <a:pt x="0" y="11"/>
                  </a:lnTo>
                  <a:lnTo>
                    <a:pt x="11" y="18"/>
                  </a:lnTo>
                  <a:lnTo>
                    <a:pt x="21" y="30"/>
                  </a:lnTo>
                  <a:lnTo>
                    <a:pt x="26" y="24"/>
                  </a:lnTo>
                  <a:lnTo>
                    <a:pt x="16" y="17"/>
                  </a:lnTo>
                  <a:lnTo>
                    <a:pt x="16" y="11"/>
                  </a:lnTo>
                  <a:lnTo>
                    <a:pt x="7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2988360" y="229896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6" y="22"/>
                  </a:lnTo>
                  <a:lnTo>
                    <a:pt x="26" y="0"/>
                  </a:lnTo>
                  <a:lnTo>
                    <a:pt x="26" y="17"/>
                  </a:lnTo>
                  <a:lnTo>
                    <a:pt x="6" y="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2892600" y="220176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0"/>
                  </a:moveTo>
                  <a:lnTo>
                    <a:pt x="6" y="22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5" y="22"/>
                  </a:lnTo>
                  <a:lnTo>
                    <a:pt x="21" y="0"/>
                  </a:lnTo>
                  <a:lnTo>
                    <a:pt x="16" y="0"/>
                  </a:lnTo>
                  <a:lnTo>
                    <a:pt x="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2917800" y="219924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13" y="22"/>
                  </a:moveTo>
                  <a:lnTo>
                    <a:pt x="26" y="11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13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2933640" y="2222640"/>
              <a:ext cx="2376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25" y="23"/>
                  </a:moveTo>
                  <a:lnTo>
                    <a:pt x="25" y="11"/>
                  </a:lnTo>
                  <a:lnTo>
                    <a:pt x="0" y="0"/>
                  </a:lnTo>
                  <a:lnTo>
                    <a:pt x="25" y="11"/>
                  </a:lnTo>
                  <a:lnTo>
                    <a:pt x="25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2959560" y="2254680"/>
              <a:ext cx="2304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7"/>
                  </a:lnTo>
                  <a:lnTo>
                    <a:pt x="12" y="7"/>
                  </a:lnTo>
                  <a:lnTo>
                    <a:pt x="12" y="15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15"/>
                  </a:lnTo>
                  <a:lnTo>
                    <a:pt x="12" y="7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2973600" y="2270520"/>
              <a:ext cx="2412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6" y="23"/>
                  </a:moveTo>
                  <a:lnTo>
                    <a:pt x="25" y="9"/>
                  </a:lnTo>
                  <a:lnTo>
                    <a:pt x="0" y="0"/>
                  </a:lnTo>
                  <a:lnTo>
                    <a:pt x="25" y="9"/>
                  </a:lnTo>
                  <a:lnTo>
                    <a:pt x="6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3000600" y="2276640"/>
              <a:ext cx="2520" cy="36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6440" bIns="-46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3009960" y="2287080"/>
              <a:ext cx="23040" cy="2052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25" y="21"/>
                  </a:moveTo>
                  <a:lnTo>
                    <a:pt x="8" y="0"/>
                  </a:lnTo>
                  <a:lnTo>
                    <a:pt x="0" y="21"/>
                  </a:lnTo>
                  <a:lnTo>
                    <a:pt x="8" y="0"/>
                  </a:lnTo>
                  <a:lnTo>
                    <a:pt x="25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2839320" y="2240640"/>
              <a:ext cx="24120" cy="72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8" y="0"/>
                  </a:lnTo>
                  <a:lnTo>
                    <a:pt x="25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2946600" y="2034360"/>
              <a:ext cx="2412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19" y="15"/>
                  </a:lnTo>
                  <a:lnTo>
                    <a:pt x="26" y="0"/>
                  </a:lnTo>
                  <a:lnTo>
                    <a:pt x="19" y="15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2982960" y="1917360"/>
              <a:ext cx="36360" cy="22320"/>
            </a:xfrm>
            <a:custGeom>
              <a:avLst/>
              <a:gdLst/>
              <a:ahLst/>
              <a:rect l="l" t="t" r="r" b="b"/>
              <a:pathLst>
                <a:path w="40" h="24">
                  <a:moveTo>
                    <a:pt x="0" y="23"/>
                  </a:moveTo>
                  <a:lnTo>
                    <a:pt x="12" y="18"/>
                  </a:lnTo>
                  <a:lnTo>
                    <a:pt x="26" y="14"/>
                  </a:lnTo>
                  <a:lnTo>
                    <a:pt x="39" y="8"/>
                  </a:lnTo>
                  <a:lnTo>
                    <a:pt x="32" y="0"/>
                  </a:lnTo>
                  <a:lnTo>
                    <a:pt x="24" y="8"/>
                  </a:lnTo>
                  <a:lnTo>
                    <a:pt x="12" y="1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3157200" y="1718640"/>
              <a:ext cx="50040" cy="22320"/>
            </a:xfrm>
            <a:custGeom>
              <a:avLst/>
              <a:gdLst/>
              <a:ahLst/>
              <a:rect l="l" t="t" r="r" b="b"/>
              <a:pathLst>
                <a:path w="55" h="24">
                  <a:moveTo>
                    <a:pt x="0" y="0"/>
                  </a:moveTo>
                  <a:lnTo>
                    <a:pt x="12" y="7"/>
                  </a:lnTo>
                  <a:lnTo>
                    <a:pt x="17" y="13"/>
                  </a:lnTo>
                  <a:lnTo>
                    <a:pt x="30" y="19"/>
                  </a:lnTo>
                  <a:lnTo>
                    <a:pt x="42" y="23"/>
                  </a:lnTo>
                  <a:lnTo>
                    <a:pt x="54" y="23"/>
                  </a:lnTo>
                  <a:lnTo>
                    <a:pt x="49" y="10"/>
                  </a:lnTo>
                  <a:lnTo>
                    <a:pt x="39" y="7"/>
                  </a:lnTo>
                  <a:lnTo>
                    <a:pt x="27" y="1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3160080" y="1789920"/>
              <a:ext cx="43560" cy="25560"/>
            </a:xfrm>
            <a:custGeom>
              <a:avLst/>
              <a:gdLst/>
              <a:ahLst/>
              <a:rect l="l" t="t" r="r" b="b"/>
              <a:pathLst>
                <a:path w="48" h="28">
                  <a:moveTo>
                    <a:pt x="0" y="5"/>
                  </a:moveTo>
                  <a:lnTo>
                    <a:pt x="6" y="14"/>
                  </a:lnTo>
                  <a:lnTo>
                    <a:pt x="17" y="19"/>
                  </a:lnTo>
                  <a:lnTo>
                    <a:pt x="37" y="27"/>
                  </a:lnTo>
                  <a:lnTo>
                    <a:pt x="37" y="19"/>
                  </a:lnTo>
                  <a:lnTo>
                    <a:pt x="47" y="11"/>
                  </a:lnTo>
                  <a:lnTo>
                    <a:pt x="30" y="14"/>
                  </a:lnTo>
                  <a:lnTo>
                    <a:pt x="17" y="14"/>
                  </a:lnTo>
                  <a:lnTo>
                    <a:pt x="6" y="8"/>
                  </a:lnTo>
                  <a:lnTo>
                    <a:pt x="6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2809440" y="1340640"/>
              <a:ext cx="33480" cy="2232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0" y="23"/>
                  </a:moveTo>
                  <a:lnTo>
                    <a:pt x="17" y="19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20" y="0"/>
                  </a:lnTo>
                  <a:lnTo>
                    <a:pt x="4" y="4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2869200" y="1353960"/>
              <a:ext cx="23400" cy="306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4" y="0"/>
                  </a:moveTo>
                  <a:lnTo>
                    <a:pt x="0" y="24"/>
                  </a:lnTo>
                  <a:lnTo>
                    <a:pt x="11" y="33"/>
                  </a:lnTo>
                  <a:lnTo>
                    <a:pt x="25" y="20"/>
                  </a:lnTo>
                  <a:lnTo>
                    <a:pt x="25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2872080" y="1538640"/>
              <a:ext cx="29520" cy="31320"/>
            </a:xfrm>
            <a:custGeom>
              <a:avLst/>
              <a:gdLst/>
              <a:ahLst/>
              <a:rect l="l" t="t" r="r" b="b"/>
              <a:pathLst>
                <a:path w="33" h="34">
                  <a:moveTo>
                    <a:pt x="2" y="12"/>
                  </a:moveTo>
                  <a:lnTo>
                    <a:pt x="17" y="10"/>
                  </a:lnTo>
                  <a:lnTo>
                    <a:pt x="0" y="26"/>
                  </a:lnTo>
                  <a:lnTo>
                    <a:pt x="17" y="26"/>
                  </a:lnTo>
                  <a:lnTo>
                    <a:pt x="27" y="15"/>
                  </a:lnTo>
                  <a:lnTo>
                    <a:pt x="27" y="33"/>
                  </a:lnTo>
                  <a:lnTo>
                    <a:pt x="32" y="10"/>
                  </a:lnTo>
                  <a:lnTo>
                    <a:pt x="27" y="0"/>
                  </a:lnTo>
                  <a:lnTo>
                    <a:pt x="2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480" bIns="-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2837160" y="1634040"/>
              <a:ext cx="28080" cy="24840"/>
            </a:xfrm>
            <a:custGeom>
              <a:avLst/>
              <a:gdLst/>
              <a:ahLst/>
              <a:rect l="l" t="t" r="r" b="b"/>
              <a:pathLst>
                <a:path w="31" h="27">
                  <a:moveTo>
                    <a:pt x="0" y="7"/>
                  </a:moveTo>
                  <a:lnTo>
                    <a:pt x="14" y="16"/>
                  </a:lnTo>
                  <a:lnTo>
                    <a:pt x="30" y="26"/>
                  </a:lnTo>
                  <a:lnTo>
                    <a:pt x="26" y="2"/>
                  </a:lnTo>
                  <a:lnTo>
                    <a:pt x="14" y="0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3248640" y="1674000"/>
              <a:ext cx="124920" cy="121680"/>
            </a:xfrm>
            <a:custGeom>
              <a:avLst/>
              <a:gdLst/>
              <a:ahLst/>
              <a:rect l="l" t="t" r="r" b="b"/>
              <a:pathLst>
                <a:path w="137" h="133">
                  <a:moveTo>
                    <a:pt x="0" y="99"/>
                  </a:moveTo>
                  <a:lnTo>
                    <a:pt x="3" y="113"/>
                  </a:lnTo>
                  <a:lnTo>
                    <a:pt x="19" y="108"/>
                  </a:lnTo>
                  <a:lnTo>
                    <a:pt x="36" y="110"/>
                  </a:lnTo>
                  <a:lnTo>
                    <a:pt x="52" y="110"/>
                  </a:lnTo>
                  <a:lnTo>
                    <a:pt x="67" y="110"/>
                  </a:lnTo>
                  <a:lnTo>
                    <a:pt x="80" y="113"/>
                  </a:lnTo>
                  <a:lnTo>
                    <a:pt x="80" y="120"/>
                  </a:lnTo>
                  <a:lnTo>
                    <a:pt x="70" y="126"/>
                  </a:lnTo>
                  <a:lnTo>
                    <a:pt x="83" y="129"/>
                  </a:lnTo>
                  <a:lnTo>
                    <a:pt x="92" y="115"/>
                  </a:lnTo>
                  <a:lnTo>
                    <a:pt x="99" y="113"/>
                  </a:lnTo>
                  <a:lnTo>
                    <a:pt x="110" y="115"/>
                  </a:lnTo>
                  <a:lnTo>
                    <a:pt x="104" y="129"/>
                  </a:lnTo>
                  <a:lnTo>
                    <a:pt x="113" y="120"/>
                  </a:lnTo>
                  <a:lnTo>
                    <a:pt x="113" y="132"/>
                  </a:lnTo>
                  <a:lnTo>
                    <a:pt x="126" y="132"/>
                  </a:lnTo>
                  <a:lnTo>
                    <a:pt x="132" y="120"/>
                  </a:lnTo>
                  <a:lnTo>
                    <a:pt x="136" y="108"/>
                  </a:lnTo>
                  <a:lnTo>
                    <a:pt x="123" y="110"/>
                  </a:lnTo>
                  <a:lnTo>
                    <a:pt x="129" y="96"/>
                  </a:lnTo>
                  <a:lnTo>
                    <a:pt x="123" y="96"/>
                  </a:lnTo>
                  <a:lnTo>
                    <a:pt x="113" y="110"/>
                  </a:lnTo>
                  <a:lnTo>
                    <a:pt x="110" y="105"/>
                  </a:lnTo>
                  <a:lnTo>
                    <a:pt x="113" y="96"/>
                  </a:lnTo>
                  <a:lnTo>
                    <a:pt x="129" y="82"/>
                  </a:lnTo>
                  <a:lnTo>
                    <a:pt x="113" y="85"/>
                  </a:lnTo>
                  <a:lnTo>
                    <a:pt x="107" y="75"/>
                  </a:lnTo>
                  <a:lnTo>
                    <a:pt x="120" y="64"/>
                  </a:lnTo>
                  <a:lnTo>
                    <a:pt x="107" y="58"/>
                  </a:lnTo>
                  <a:lnTo>
                    <a:pt x="96" y="58"/>
                  </a:lnTo>
                  <a:lnTo>
                    <a:pt x="83" y="61"/>
                  </a:lnTo>
                  <a:lnTo>
                    <a:pt x="70" y="53"/>
                  </a:lnTo>
                  <a:lnTo>
                    <a:pt x="76" y="46"/>
                  </a:lnTo>
                  <a:lnTo>
                    <a:pt x="67" y="43"/>
                  </a:lnTo>
                  <a:lnTo>
                    <a:pt x="52" y="50"/>
                  </a:lnTo>
                  <a:lnTo>
                    <a:pt x="59" y="37"/>
                  </a:lnTo>
                  <a:lnTo>
                    <a:pt x="64" y="29"/>
                  </a:lnTo>
                  <a:lnTo>
                    <a:pt x="73" y="14"/>
                  </a:lnTo>
                  <a:lnTo>
                    <a:pt x="76" y="0"/>
                  </a:lnTo>
                  <a:lnTo>
                    <a:pt x="67" y="0"/>
                  </a:lnTo>
                  <a:lnTo>
                    <a:pt x="56" y="8"/>
                  </a:lnTo>
                  <a:lnTo>
                    <a:pt x="49" y="16"/>
                  </a:lnTo>
                  <a:lnTo>
                    <a:pt x="43" y="29"/>
                  </a:lnTo>
                  <a:lnTo>
                    <a:pt x="33" y="43"/>
                  </a:lnTo>
                  <a:lnTo>
                    <a:pt x="30" y="56"/>
                  </a:lnTo>
                  <a:lnTo>
                    <a:pt x="19" y="73"/>
                  </a:lnTo>
                  <a:lnTo>
                    <a:pt x="12" y="82"/>
                  </a:lnTo>
                  <a:lnTo>
                    <a:pt x="19" y="85"/>
                  </a:lnTo>
                  <a:lnTo>
                    <a:pt x="9" y="94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2745000" y="1217160"/>
              <a:ext cx="126720" cy="110160"/>
            </a:xfrm>
            <a:custGeom>
              <a:avLst/>
              <a:gdLst/>
              <a:ahLst/>
              <a:rect l="l" t="t" r="r" b="b"/>
              <a:pathLst>
                <a:path w="139" h="121">
                  <a:moveTo>
                    <a:pt x="0" y="99"/>
                  </a:moveTo>
                  <a:lnTo>
                    <a:pt x="26" y="99"/>
                  </a:lnTo>
                  <a:lnTo>
                    <a:pt x="26" y="120"/>
                  </a:lnTo>
                  <a:lnTo>
                    <a:pt x="47" y="114"/>
                  </a:lnTo>
                  <a:lnTo>
                    <a:pt x="59" y="99"/>
                  </a:lnTo>
                  <a:lnTo>
                    <a:pt x="72" y="85"/>
                  </a:lnTo>
                  <a:lnTo>
                    <a:pt x="86" y="85"/>
                  </a:lnTo>
                  <a:lnTo>
                    <a:pt x="101" y="96"/>
                  </a:lnTo>
                  <a:lnTo>
                    <a:pt x="116" y="108"/>
                  </a:lnTo>
                  <a:lnTo>
                    <a:pt x="138" y="93"/>
                  </a:lnTo>
                  <a:lnTo>
                    <a:pt x="116" y="82"/>
                  </a:lnTo>
                  <a:lnTo>
                    <a:pt x="106" y="66"/>
                  </a:lnTo>
                  <a:lnTo>
                    <a:pt x="92" y="53"/>
                  </a:lnTo>
                  <a:lnTo>
                    <a:pt x="69" y="40"/>
                  </a:lnTo>
                  <a:lnTo>
                    <a:pt x="50" y="20"/>
                  </a:lnTo>
                  <a:lnTo>
                    <a:pt x="43" y="0"/>
                  </a:lnTo>
                  <a:lnTo>
                    <a:pt x="23" y="18"/>
                  </a:lnTo>
                  <a:lnTo>
                    <a:pt x="17" y="34"/>
                  </a:lnTo>
                  <a:lnTo>
                    <a:pt x="14" y="58"/>
                  </a:lnTo>
                  <a:lnTo>
                    <a:pt x="20" y="82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2924280" y="1124280"/>
              <a:ext cx="43560" cy="47160"/>
            </a:xfrm>
            <a:custGeom>
              <a:avLst/>
              <a:gdLst/>
              <a:ahLst/>
              <a:rect l="l" t="t" r="r" b="b"/>
              <a:pathLst>
                <a:path w="49" h="51">
                  <a:moveTo>
                    <a:pt x="0" y="26"/>
                  </a:moveTo>
                  <a:lnTo>
                    <a:pt x="9" y="50"/>
                  </a:lnTo>
                  <a:lnTo>
                    <a:pt x="32" y="48"/>
                  </a:lnTo>
                  <a:lnTo>
                    <a:pt x="44" y="34"/>
                  </a:lnTo>
                  <a:lnTo>
                    <a:pt x="48" y="16"/>
                  </a:lnTo>
                  <a:lnTo>
                    <a:pt x="38" y="0"/>
                  </a:lnTo>
                  <a:lnTo>
                    <a:pt x="15" y="0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2692080" y="960120"/>
              <a:ext cx="520200" cy="411840"/>
            </a:xfrm>
            <a:custGeom>
              <a:avLst/>
              <a:gdLst/>
              <a:ahLst/>
              <a:rect l="l" t="t" r="r" b="b"/>
              <a:pathLst>
                <a:path w="570" h="451">
                  <a:moveTo>
                    <a:pt x="0" y="0"/>
                  </a:moveTo>
                  <a:lnTo>
                    <a:pt x="18" y="21"/>
                  </a:lnTo>
                  <a:lnTo>
                    <a:pt x="33" y="50"/>
                  </a:lnTo>
                  <a:lnTo>
                    <a:pt x="52" y="71"/>
                  </a:lnTo>
                  <a:lnTo>
                    <a:pt x="82" y="88"/>
                  </a:lnTo>
                  <a:lnTo>
                    <a:pt x="112" y="88"/>
                  </a:lnTo>
                  <a:lnTo>
                    <a:pt x="151" y="99"/>
                  </a:lnTo>
                  <a:lnTo>
                    <a:pt x="172" y="94"/>
                  </a:lnTo>
                  <a:lnTo>
                    <a:pt x="199" y="115"/>
                  </a:lnTo>
                  <a:lnTo>
                    <a:pt x="218" y="106"/>
                  </a:lnTo>
                  <a:lnTo>
                    <a:pt x="235" y="80"/>
                  </a:lnTo>
                  <a:lnTo>
                    <a:pt x="248" y="102"/>
                  </a:lnTo>
                  <a:lnTo>
                    <a:pt x="281" y="126"/>
                  </a:lnTo>
                  <a:lnTo>
                    <a:pt x="271" y="158"/>
                  </a:lnTo>
                  <a:lnTo>
                    <a:pt x="297" y="144"/>
                  </a:lnTo>
                  <a:lnTo>
                    <a:pt x="311" y="168"/>
                  </a:lnTo>
                  <a:lnTo>
                    <a:pt x="336" y="185"/>
                  </a:lnTo>
                  <a:lnTo>
                    <a:pt x="344" y="206"/>
                  </a:lnTo>
                  <a:lnTo>
                    <a:pt x="350" y="229"/>
                  </a:lnTo>
                  <a:lnTo>
                    <a:pt x="336" y="241"/>
                  </a:lnTo>
                  <a:lnTo>
                    <a:pt x="320" y="261"/>
                  </a:lnTo>
                  <a:lnTo>
                    <a:pt x="306" y="274"/>
                  </a:lnTo>
                  <a:lnTo>
                    <a:pt x="324" y="298"/>
                  </a:lnTo>
                  <a:lnTo>
                    <a:pt x="303" y="312"/>
                  </a:lnTo>
                  <a:lnTo>
                    <a:pt x="278" y="312"/>
                  </a:lnTo>
                  <a:lnTo>
                    <a:pt x="248" y="303"/>
                  </a:lnTo>
                  <a:lnTo>
                    <a:pt x="244" y="320"/>
                  </a:lnTo>
                  <a:lnTo>
                    <a:pt x="233" y="323"/>
                  </a:lnTo>
                  <a:lnTo>
                    <a:pt x="227" y="338"/>
                  </a:lnTo>
                  <a:lnTo>
                    <a:pt x="235" y="355"/>
                  </a:lnTo>
                  <a:lnTo>
                    <a:pt x="267" y="355"/>
                  </a:lnTo>
                  <a:lnTo>
                    <a:pt x="281" y="347"/>
                  </a:lnTo>
                  <a:lnTo>
                    <a:pt x="303" y="350"/>
                  </a:lnTo>
                  <a:lnTo>
                    <a:pt x="324" y="360"/>
                  </a:lnTo>
                  <a:lnTo>
                    <a:pt x="342" y="365"/>
                  </a:lnTo>
                  <a:lnTo>
                    <a:pt x="357" y="376"/>
                  </a:lnTo>
                  <a:lnTo>
                    <a:pt x="357" y="392"/>
                  </a:lnTo>
                  <a:lnTo>
                    <a:pt x="376" y="406"/>
                  </a:lnTo>
                  <a:lnTo>
                    <a:pt x="390" y="412"/>
                  </a:lnTo>
                  <a:lnTo>
                    <a:pt x="409" y="420"/>
                  </a:lnTo>
                  <a:lnTo>
                    <a:pt x="417" y="430"/>
                  </a:lnTo>
                  <a:lnTo>
                    <a:pt x="436" y="438"/>
                  </a:lnTo>
                  <a:lnTo>
                    <a:pt x="453" y="444"/>
                  </a:lnTo>
                  <a:lnTo>
                    <a:pt x="475" y="450"/>
                  </a:lnTo>
                  <a:lnTo>
                    <a:pt x="475" y="430"/>
                  </a:lnTo>
                  <a:lnTo>
                    <a:pt x="456" y="420"/>
                  </a:lnTo>
                  <a:lnTo>
                    <a:pt x="442" y="403"/>
                  </a:lnTo>
                  <a:lnTo>
                    <a:pt x="426" y="389"/>
                  </a:lnTo>
                  <a:lnTo>
                    <a:pt x="417" y="374"/>
                  </a:lnTo>
                  <a:lnTo>
                    <a:pt x="442" y="385"/>
                  </a:lnTo>
                  <a:lnTo>
                    <a:pt x="459" y="395"/>
                  </a:lnTo>
                  <a:lnTo>
                    <a:pt x="482" y="409"/>
                  </a:lnTo>
                  <a:lnTo>
                    <a:pt x="505" y="409"/>
                  </a:lnTo>
                  <a:lnTo>
                    <a:pt x="512" y="385"/>
                  </a:lnTo>
                  <a:lnTo>
                    <a:pt x="496" y="365"/>
                  </a:lnTo>
                  <a:lnTo>
                    <a:pt x="493" y="347"/>
                  </a:lnTo>
                  <a:lnTo>
                    <a:pt x="482" y="333"/>
                  </a:lnTo>
                  <a:lnTo>
                    <a:pt x="459" y="315"/>
                  </a:lnTo>
                  <a:lnTo>
                    <a:pt x="448" y="292"/>
                  </a:lnTo>
                  <a:lnTo>
                    <a:pt x="453" y="262"/>
                  </a:lnTo>
                  <a:lnTo>
                    <a:pt x="488" y="288"/>
                  </a:lnTo>
                  <a:lnTo>
                    <a:pt x="496" y="312"/>
                  </a:lnTo>
                  <a:lnTo>
                    <a:pt x="521" y="324"/>
                  </a:lnTo>
                  <a:lnTo>
                    <a:pt x="526" y="303"/>
                  </a:lnTo>
                  <a:lnTo>
                    <a:pt x="548" y="298"/>
                  </a:lnTo>
                  <a:lnTo>
                    <a:pt x="554" y="279"/>
                  </a:lnTo>
                  <a:lnTo>
                    <a:pt x="569" y="255"/>
                  </a:lnTo>
                  <a:lnTo>
                    <a:pt x="554" y="239"/>
                  </a:lnTo>
                  <a:lnTo>
                    <a:pt x="532" y="223"/>
                  </a:lnTo>
                  <a:lnTo>
                    <a:pt x="512" y="206"/>
                  </a:lnTo>
                  <a:lnTo>
                    <a:pt x="493" y="188"/>
                  </a:lnTo>
                  <a:lnTo>
                    <a:pt x="463" y="188"/>
                  </a:lnTo>
                  <a:lnTo>
                    <a:pt x="436" y="168"/>
                  </a:lnTo>
                  <a:lnTo>
                    <a:pt x="436" y="144"/>
                  </a:lnTo>
                  <a:lnTo>
                    <a:pt x="463" y="136"/>
                  </a:lnTo>
                  <a:lnTo>
                    <a:pt x="439" y="115"/>
                  </a:lnTo>
                  <a:lnTo>
                    <a:pt x="448" y="94"/>
                  </a:lnTo>
                  <a:lnTo>
                    <a:pt x="429" y="67"/>
                  </a:lnTo>
                  <a:lnTo>
                    <a:pt x="403" y="50"/>
                  </a:lnTo>
                  <a:lnTo>
                    <a:pt x="373" y="18"/>
                  </a:lnTo>
                  <a:lnTo>
                    <a:pt x="347" y="5"/>
                  </a:lnTo>
                  <a:lnTo>
                    <a:pt x="317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2169720" y="961200"/>
              <a:ext cx="331920" cy="150480"/>
            </a:xfrm>
            <a:custGeom>
              <a:avLst/>
              <a:gdLst/>
              <a:ahLst/>
              <a:rect l="l" t="t" r="r" b="b"/>
              <a:pathLst>
                <a:path w="364" h="165">
                  <a:moveTo>
                    <a:pt x="0" y="0"/>
                  </a:moveTo>
                  <a:lnTo>
                    <a:pt x="20" y="21"/>
                  </a:lnTo>
                  <a:lnTo>
                    <a:pt x="15" y="37"/>
                  </a:lnTo>
                  <a:lnTo>
                    <a:pt x="33" y="53"/>
                  </a:lnTo>
                  <a:lnTo>
                    <a:pt x="66" y="58"/>
                  </a:lnTo>
                  <a:lnTo>
                    <a:pt x="96" y="56"/>
                  </a:lnTo>
                  <a:lnTo>
                    <a:pt x="121" y="71"/>
                  </a:lnTo>
                  <a:lnTo>
                    <a:pt x="96" y="85"/>
                  </a:lnTo>
                  <a:lnTo>
                    <a:pt x="66" y="85"/>
                  </a:lnTo>
                  <a:lnTo>
                    <a:pt x="42" y="88"/>
                  </a:lnTo>
                  <a:lnTo>
                    <a:pt x="48" y="117"/>
                  </a:lnTo>
                  <a:lnTo>
                    <a:pt x="72" y="131"/>
                  </a:lnTo>
                  <a:lnTo>
                    <a:pt x="99" y="131"/>
                  </a:lnTo>
                  <a:lnTo>
                    <a:pt x="115" y="164"/>
                  </a:lnTo>
                  <a:lnTo>
                    <a:pt x="142" y="161"/>
                  </a:lnTo>
                  <a:lnTo>
                    <a:pt x="175" y="155"/>
                  </a:lnTo>
                  <a:lnTo>
                    <a:pt x="205" y="144"/>
                  </a:lnTo>
                  <a:lnTo>
                    <a:pt x="232" y="135"/>
                  </a:lnTo>
                  <a:lnTo>
                    <a:pt x="254" y="117"/>
                  </a:lnTo>
                  <a:lnTo>
                    <a:pt x="271" y="135"/>
                  </a:lnTo>
                  <a:lnTo>
                    <a:pt x="299" y="149"/>
                  </a:lnTo>
                  <a:lnTo>
                    <a:pt x="323" y="144"/>
                  </a:lnTo>
                  <a:lnTo>
                    <a:pt x="344" y="128"/>
                  </a:lnTo>
                  <a:lnTo>
                    <a:pt x="336" y="109"/>
                  </a:lnTo>
                  <a:lnTo>
                    <a:pt x="356" y="106"/>
                  </a:lnTo>
                  <a:lnTo>
                    <a:pt x="363" y="82"/>
                  </a:lnTo>
                  <a:lnTo>
                    <a:pt x="326" y="71"/>
                  </a:lnTo>
                  <a:lnTo>
                    <a:pt x="299" y="58"/>
                  </a:lnTo>
                  <a:lnTo>
                    <a:pt x="280" y="37"/>
                  </a:lnTo>
                  <a:lnTo>
                    <a:pt x="285" y="1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1909800" y="1605240"/>
              <a:ext cx="39960" cy="59760"/>
            </a:xfrm>
            <a:custGeom>
              <a:avLst/>
              <a:gdLst/>
              <a:ahLst/>
              <a:rect l="l" t="t" r="r" b="b"/>
              <a:pathLst>
                <a:path w="44" h="66">
                  <a:moveTo>
                    <a:pt x="0" y="0"/>
                  </a:moveTo>
                  <a:lnTo>
                    <a:pt x="3" y="19"/>
                  </a:lnTo>
                  <a:lnTo>
                    <a:pt x="11" y="25"/>
                  </a:lnTo>
                  <a:lnTo>
                    <a:pt x="17" y="40"/>
                  </a:lnTo>
                  <a:lnTo>
                    <a:pt x="27" y="52"/>
                  </a:lnTo>
                  <a:lnTo>
                    <a:pt x="43" y="65"/>
                  </a:lnTo>
                  <a:lnTo>
                    <a:pt x="36" y="49"/>
                  </a:lnTo>
                  <a:lnTo>
                    <a:pt x="27" y="43"/>
                  </a:lnTo>
                  <a:lnTo>
                    <a:pt x="30" y="32"/>
                  </a:lnTo>
                  <a:lnTo>
                    <a:pt x="20" y="19"/>
                  </a:lnTo>
                  <a:lnTo>
                    <a:pt x="30" y="2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960" bIns="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1996200" y="1694520"/>
              <a:ext cx="96840" cy="61200"/>
            </a:xfrm>
            <a:custGeom>
              <a:avLst/>
              <a:gdLst/>
              <a:ahLst/>
              <a:rect l="l" t="t" r="r" b="b"/>
              <a:pathLst>
                <a:path w="106" h="68">
                  <a:moveTo>
                    <a:pt x="0" y="5"/>
                  </a:moveTo>
                  <a:lnTo>
                    <a:pt x="12" y="19"/>
                  </a:lnTo>
                  <a:lnTo>
                    <a:pt x="26" y="25"/>
                  </a:lnTo>
                  <a:lnTo>
                    <a:pt x="39" y="32"/>
                  </a:lnTo>
                  <a:lnTo>
                    <a:pt x="36" y="37"/>
                  </a:lnTo>
                  <a:lnTo>
                    <a:pt x="48" y="43"/>
                  </a:lnTo>
                  <a:lnTo>
                    <a:pt x="57" y="51"/>
                  </a:lnTo>
                  <a:lnTo>
                    <a:pt x="68" y="51"/>
                  </a:lnTo>
                  <a:lnTo>
                    <a:pt x="68" y="57"/>
                  </a:lnTo>
                  <a:lnTo>
                    <a:pt x="81" y="64"/>
                  </a:lnTo>
                  <a:lnTo>
                    <a:pt x="94" y="67"/>
                  </a:lnTo>
                  <a:lnTo>
                    <a:pt x="105" y="64"/>
                  </a:lnTo>
                  <a:lnTo>
                    <a:pt x="94" y="51"/>
                  </a:lnTo>
                  <a:lnTo>
                    <a:pt x="78" y="40"/>
                  </a:lnTo>
                  <a:lnTo>
                    <a:pt x="68" y="29"/>
                  </a:lnTo>
                  <a:lnTo>
                    <a:pt x="57" y="16"/>
                  </a:lnTo>
                  <a:lnTo>
                    <a:pt x="42" y="11"/>
                  </a:lnTo>
                  <a:lnTo>
                    <a:pt x="25" y="8"/>
                  </a:lnTo>
                  <a:lnTo>
                    <a:pt x="9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0" bIns="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3314160" y="960120"/>
              <a:ext cx="621000" cy="479520"/>
            </a:xfrm>
            <a:custGeom>
              <a:avLst/>
              <a:gdLst/>
              <a:ahLst/>
              <a:rect l="l" t="t" r="r" b="b"/>
              <a:pathLst>
                <a:path w="681" h="526">
                  <a:moveTo>
                    <a:pt x="0" y="4"/>
                  </a:moveTo>
                  <a:lnTo>
                    <a:pt x="9" y="19"/>
                  </a:lnTo>
                  <a:lnTo>
                    <a:pt x="33" y="19"/>
                  </a:lnTo>
                  <a:lnTo>
                    <a:pt x="49" y="1"/>
                  </a:lnTo>
                  <a:lnTo>
                    <a:pt x="61" y="33"/>
                  </a:lnTo>
                  <a:lnTo>
                    <a:pt x="82" y="40"/>
                  </a:lnTo>
                  <a:lnTo>
                    <a:pt x="88" y="68"/>
                  </a:lnTo>
                  <a:lnTo>
                    <a:pt x="58" y="51"/>
                  </a:lnTo>
                  <a:lnTo>
                    <a:pt x="30" y="51"/>
                  </a:lnTo>
                  <a:lnTo>
                    <a:pt x="25" y="81"/>
                  </a:lnTo>
                  <a:lnTo>
                    <a:pt x="19" y="110"/>
                  </a:lnTo>
                  <a:lnTo>
                    <a:pt x="39" y="130"/>
                  </a:lnTo>
                  <a:lnTo>
                    <a:pt x="69" y="122"/>
                  </a:lnTo>
                  <a:lnTo>
                    <a:pt x="88" y="101"/>
                  </a:lnTo>
                  <a:lnTo>
                    <a:pt x="99" y="127"/>
                  </a:lnTo>
                  <a:lnTo>
                    <a:pt x="95" y="165"/>
                  </a:lnTo>
                  <a:lnTo>
                    <a:pt x="63" y="165"/>
                  </a:lnTo>
                  <a:lnTo>
                    <a:pt x="49" y="186"/>
                  </a:lnTo>
                  <a:lnTo>
                    <a:pt x="39" y="213"/>
                  </a:lnTo>
                  <a:lnTo>
                    <a:pt x="39" y="240"/>
                  </a:lnTo>
                  <a:lnTo>
                    <a:pt x="45" y="262"/>
                  </a:lnTo>
                  <a:lnTo>
                    <a:pt x="45" y="283"/>
                  </a:lnTo>
                  <a:lnTo>
                    <a:pt x="66" y="304"/>
                  </a:lnTo>
                  <a:lnTo>
                    <a:pt x="76" y="331"/>
                  </a:lnTo>
                  <a:lnTo>
                    <a:pt x="76" y="353"/>
                  </a:lnTo>
                  <a:lnTo>
                    <a:pt x="88" y="366"/>
                  </a:lnTo>
                  <a:lnTo>
                    <a:pt x="88" y="386"/>
                  </a:lnTo>
                  <a:lnTo>
                    <a:pt x="109" y="412"/>
                  </a:lnTo>
                  <a:lnTo>
                    <a:pt x="112" y="425"/>
                  </a:lnTo>
                  <a:lnTo>
                    <a:pt x="125" y="450"/>
                  </a:lnTo>
                  <a:lnTo>
                    <a:pt x="133" y="466"/>
                  </a:lnTo>
                  <a:lnTo>
                    <a:pt x="155" y="487"/>
                  </a:lnTo>
                  <a:lnTo>
                    <a:pt x="182" y="492"/>
                  </a:lnTo>
                  <a:lnTo>
                    <a:pt x="201" y="498"/>
                  </a:lnTo>
                  <a:lnTo>
                    <a:pt x="209" y="512"/>
                  </a:lnTo>
                  <a:lnTo>
                    <a:pt x="237" y="525"/>
                  </a:lnTo>
                  <a:lnTo>
                    <a:pt x="248" y="516"/>
                  </a:lnTo>
                  <a:lnTo>
                    <a:pt x="258" y="501"/>
                  </a:lnTo>
                  <a:lnTo>
                    <a:pt x="261" y="482"/>
                  </a:lnTo>
                  <a:lnTo>
                    <a:pt x="264" y="463"/>
                  </a:lnTo>
                  <a:lnTo>
                    <a:pt x="274" y="444"/>
                  </a:lnTo>
                  <a:lnTo>
                    <a:pt x="267" y="421"/>
                  </a:lnTo>
                  <a:lnTo>
                    <a:pt x="285" y="407"/>
                  </a:lnTo>
                  <a:lnTo>
                    <a:pt x="297" y="388"/>
                  </a:lnTo>
                  <a:lnTo>
                    <a:pt x="304" y="366"/>
                  </a:lnTo>
                  <a:lnTo>
                    <a:pt x="307" y="348"/>
                  </a:lnTo>
                  <a:lnTo>
                    <a:pt x="294" y="321"/>
                  </a:lnTo>
                  <a:lnTo>
                    <a:pt x="315" y="324"/>
                  </a:lnTo>
                  <a:lnTo>
                    <a:pt x="321" y="304"/>
                  </a:lnTo>
                  <a:lnTo>
                    <a:pt x="343" y="298"/>
                  </a:lnTo>
                  <a:lnTo>
                    <a:pt x="374" y="298"/>
                  </a:lnTo>
                  <a:lnTo>
                    <a:pt x="401" y="283"/>
                  </a:lnTo>
                  <a:lnTo>
                    <a:pt x="420" y="269"/>
                  </a:lnTo>
                  <a:lnTo>
                    <a:pt x="434" y="256"/>
                  </a:lnTo>
                  <a:lnTo>
                    <a:pt x="446" y="234"/>
                  </a:lnTo>
                  <a:lnTo>
                    <a:pt x="453" y="216"/>
                  </a:lnTo>
                  <a:lnTo>
                    <a:pt x="470" y="197"/>
                  </a:lnTo>
                  <a:lnTo>
                    <a:pt x="489" y="186"/>
                  </a:lnTo>
                  <a:lnTo>
                    <a:pt x="516" y="186"/>
                  </a:lnTo>
                  <a:lnTo>
                    <a:pt x="537" y="172"/>
                  </a:lnTo>
                  <a:lnTo>
                    <a:pt x="565" y="165"/>
                  </a:lnTo>
                  <a:lnTo>
                    <a:pt x="589" y="154"/>
                  </a:lnTo>
                  <a:lnTo>
                    <a:pt x="610" y="140"/>
                  </a:lnTo>
                  <a:lnTo>
                    <a:pt x="629" y="124"/>
                  </a:lnTo>
                  <a:lnTo>
                    <a:pt x="649" y="108"/>
                  </a:lnTo>
                  <a:lnTo>
                    <a:pt x="665" y="89"/>
                  </a:lnTo>
                  <a:lnTo>
                    <a:pt x="638" y="87"/>
                  </a:lnTo>
                  <a:lnTo>
                    <a:pt x="610" y="72"/>
                  </a:lnTo>
                  <a:lnTo>
                    <a:pt x="586" y="87"/>
                  </a:lnTo>
                  <a:lnTo>
                    <a:pt x="586" y="72"/>
                  </a:lnTo>
                  <a:lnTo>
                    <a:pt x="610" y="60"/>
                  </a:lnTo>
                  <a:lnTo>
                    <a:pt x="605" y="33"/>
                  </a:lnTo>
                  <a:lnTo>
                    <a:pt x="622" y="22"/>
                  </a:lnTo>
                  <a:lnTo>
                    <a:pt x="629" y="40"/>
                  </a:lnTo>
                  <a:lnTo>
                    <a:pt x="635" y="65"/>
                  </a:lnTo>
                  <a:lnTo>
                    <a:pt x="653" y="72"/>
                  </a:lnTo>
                  <a:lnTo>
                    <a:pt x="678" y="68"/>
                  </a:lnTo>
                  <a:lnTo>
                    <a:pt x="680" y="40"/>
                  </a:lnTo>
                  <a:lnTo>
                    <a:pt x="680" y="19"/>
                  </a:lnTo>
                  <a:lnTo>
                    <a:pt x="665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3883680" y="1199880"/>
              <a:ext cx="194760" cy="116640"/>
            </a:xfrm>
            <a:custGeom>
              <a:avLst/>
              <a:gdLst/>
              <a:ahLst/>
              <a:rect l="l" t="t" r="r" b="b"/>
              <a:pathLst>
                <a:path w="213" h="128">
                  <a:moveTo>
                    <a:pt x="0" y="41"/>
                  </a:moveTo>
                  <a:lnTo>
                    <a:pt x="17" y="47"/>
                  </a:lnTo>
                  <a:lnTo>
                    <a:pt x="33" y="39"/>
                  </a:lnTo>
                  <a:lnTo>
                    <a:pt x="49" y="47"/>
                  </a:lnTo>
                  <a:lnTo>
                    <a:pt x="30" y="61"/>
                  </a:lnTo>
                  <a:lnTo>
                    <a:pt x="9" y="73"/>
                  </a:lnTo>
                  <a:lnTo>
                    <a:pt x="36" y="73"/>
                  </a:lnTo>
                  <a:lnTo>
                    <a:pt x="49" y="93"/>
                  </a:lnTo>
                  <a:lnTo>
                    <a:pt x="33" y="111"/>
                  </a:lnTo>
                  <a:lnTo>
                    <a:pt x="69" y="111"/>
                  </a:lnTo>
                  <a:lnTo>
                    <a:pt x="88" y="122"/>
                  </a:lnTo>
                  <a:lnTo>
                    <a:pt x="112" y="127"/>
                  </a:lnTo>
                  <a:lnTo>
                    <a:pt x="132" y="114"/>
                  </a:lnTo>
                  <a:lnTo>
                    <a:pt x="155" y="111"/>
                  </a:lnTo>
                  <a:lnTo>
                    <a:pt x="169" y="97"/>
                  </a:lnTo>
                  <a:lnTo>
                    <a:pt x="196" y="87"/>
                  </a:lnTo>
                  <a:lnTo>
                    <a:pt x="212" y="68"/>
                  </a:lnTo>
                  <a:lnTo>
                    <a:pt x="212" y="41"/>
                  </a:lnTo>
                  <a:lnTo>
                    <a:pt x="194" y="30"/>
                  </a:lnTo>
                  <a:lnTo>
                    <a:pt x="194" y="6"/>
                  </a:lnTo>
                  <a:lnTo>
                    <a:pt x="175" y="9"/>
                  </a:lnTo>
                  <a:lnTo>
                    <a:pt x="162" y="0"/>
                  </a:lnTo>
                  <a:lnTo>
                    <a:pt x="151" y="12"/>
                  </a:lnTo>
                  <a:lnTo>
                    <a:pt x="136" y="20"/>
                  </a:lnTo>
                  <a:lnTo>
                    <a:pt x="124" y="12"/>
                  </a:lnTo>
                  <a:lnTo>
                    <a:pt x="102" y="18"/>
                  </a:lnTo>
                  <a:lnTo>
                    <a:pt x="93" y="29"/>
                  </a:lnTo>
                  <a:lnTo>
                    <a:pt x="82" y="18"/>
                  </a:lnTo>
                  <a:lnTo>
                    <a:pt x="82" y="39"/>
                  </a:lnTo>
                  <a:lnTo>
                    <a:pt x="60" y="47"/>
                  </a:lnTo>
                  <a:lnTo>
                    <a:pt x="56" y="20"/>
                  </a:lnTo>
                  <a:lnTo>
                    <a:pt x="42" y="6"/>
                  </a:lnTo>
                  <a:lnTo>
                    <a:pt x="26" y="1"/>
                  </a:lnTo>
                  <a:lnTo>
                    <a:pt x="26" y="12"/>
                  </a:lnTo>
                  <a:lnTo>
                    <a:pt x="15" y="12"/>
                  </a:lnTo>
                  <a:lnTo>
                    <a:pt x="12" y="29"/>
                  </a:lnTo>
                  <a:lnTo>
                    <a:pt x="0" y="4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4010400" y="2003760"/>
              <a:ext cx="1248480" cy="1240560"/>
            </a:xfrm>
            <a:custGeom>
              <a:avLst/>
              <a:gdLst/>
              <a:ahLst/>
              <a:rect l="l" t="t" r="r" b="b"/>
              <a:pathLst>
                <a:path w="1367" h="1359">
                  <a:moveTo>
                    <a:pt x="1024" y="129"/>
                  </a:moveTo>
                  <a:lnTo>
                    <a:pt x="1008" y="132"/>
                  </a:lnTo>
                  <a:lnTo>
                    <a:pt x="997" y="132"/>
                  </a:lnTo>
                  <a:lnTo>
                    <a:pt x="991" y="126"/>
                  </a:lnTo>
                  <a:lnTo>
                    <a:pt x="988" y="134"/>
                  </a:lnTo>
                  <a:lnTo>
                    <a:pt x="978" y="132"/>
                  </a:lnTo>
                  <a:lnTo>
                    <a:pt x="981" y="123"/>
                  </a:lnTo>
                  <a:lnTo>
                    <a:pt x="969" y="120"/>
                  </a:lnTo>
                  <a:lnTo>
                    <a:pt x="954" y="123"/>
                  </a:lnTo>
                  <a:lnTo>
                    <a:pt x="942" y="129"/>
                  </a:lnTo>
                  <a:lnTo>
                    <a:pt x="932" y="134"/>
                  </a:lnTo>
                  <a:lnTo>
                    <a:pt x="924" y="134"/>
                  </a:lnTo>
                  <a:lnTo>
                    <a:pt x="912" y="132"/>
                  </a:lnTo>
                  <a:lnTo>
                    <a:pt x="899" y="132"/>
                  </a:lnTo>
                  <a:lnTo>
                    <a:pt x="890" y="126"/>
                  </a:lnTo>
                  <a:lnTo>
                    <a:pt x="885" y="123"/>
                  </a:lnTo>
                  <a:lnTo>
                    <a:pt x="872" y="120"/>
                  </a:lnTo>
                  <a:lnTo>
                    <a:pt x="860" y="120"/>
                  </a:lnTo>
                  <a:lnTo>
                    <a:pt x="849" y="120"/>
                  </a:lnTo>
                  <a:lnTo>
                    <a:pt x="842" y="112"/>
                  </a:lnTo>
                  <a:lnTo>
                    <a:pt x="833" y="112"/>
                  </a:lnTo>
                  <a:lnTo>
                    <a:pt x="820" y="109"/>
                  </a:lnTo>
                  <a:lnTo>
                    <a:pt x="809" y="106"/>
                  </a:lnTo>
                  <a:lnTo>
                    <a:pt x="806" y="99"/>
                  </a:lnTo>
                  <a:lnTo>
                    <a:pt x="793" y="96"/>
                  </a:lnTo>
                  <a:lnTo>
                    <a:pt x="781" y="94"/>
                  </a:lnTo>
                  <a:lnTo>
                    <a:pt x="769" y="96"/>
                  </a:lnTo>
                  <a:lnTo>
                    <a:pt x="757" y="99"/>
                  </a:lnTo>
                  <a:lnTo>
                    <a:pt x="747" y="106"/>
                  </a:lnTo>
                  <a:lnTo>
                    <a:pt x="743" y="115"/>
                  </a:lnTo>
                  <a:lnTo>
                    <a:pt x="744" y="120"/>
                  </a:lnTo>
                  <a:lnTo>
                    <a:pt x="747" y="132"/>
                  </a:lnTo>
                  <a:lnTo>
                    <a:pt x="743" y="137"/>
                  </a:lnTo>
                  <a:lnTo>
                    <a:pt x="736" y="141"/>
                  </a:lnTo>
                  <a:lnTo>
                    <a:pt x="727" y="147"/>
                  </a:lnTo>
                  <a:lnTo>
                    <a:pt x="717" y="144"/>
                  </a:lnTo>
                  <a:lnTo>
                    <a:pt x="708" y="137"/>
                  </a:lnTo>
                  <a:lnTo>
                    <a:pt x="694" y="132"/>
                  </a:lnTo>
                  <a:lnTo>
                    <a:pt x="678" y="129"/>
                  </a:lnTo>
                  <a:lnTo>
                    <a:pt x="667" y="126"/>
                  </a:lnTo>
                  <a:lnTo>
                    <a:pt x="657" y="120"/>
                  </a:lnTo>
                  <a:lnTo>
                    <a:pt x="651" y="115"/>
                  </a:lnTo>
                  <a:lnTo>
                    <a:pt x="651" y="105"/>
                  </a:lnTo>
                  <a:lnTo>
                    <a:pt x="638" y="102"/>
                  </a:lnTo>
                  <a:lnTo>
                    <a:pt x="630" y="96"/>
                  </a:lnTo>
                  <a:lnTo>
                    <a:pt x="618" y="96"/>
                  </a:lnTo>
                  <a:lnTo>
                    <a:pt x="602" y="94"/>
                  </a:lnTo>
                  <a:lnTo>
                    <a:pt x="588" y="94"/>
                  </a:lnTo>
                  <a:lnTo>
                    <a:pt x="578" y="91"/>
                  </a:lnTo>
                  <a:lnTo>
                    <a:pt x="566" y="85"/>
                  </a:lnTo>
                  <a:lnTo>
                    <a:pt x="564" y="77"/>
                  </a:lnTo>
                  <a:lnTo>
                    <a:pt x="558" y="77"/>
                  </a:lnTo>
                  <a:lnTo>
                    <a:pt x="548" y="74"/>
                  </a:lnTo>
                  <a:lnTo>
                    <a:pt x="545" y="64"/>
                  </a:lnTo>
                  <a:lnTo>
                    <a:pt x="551" y="58"/>
                  </a:lnTo>
                  <a:lnTo>
                    <a:pt x="561" y="53"/>
                  </a:lnTo>
                  <a:lnTo>
                    <a:pt x="566" y="44"/>
                  </a:lnTo>
                  <a:lnTo>
                    <a:pt x="564" y="35"/>
                  </a:lnTo>
                  <a:lnTo>
                    <a:pt x="558" y="32"/>
                  </a:lnTo>
                  <a:lnTo>
                    <a:pt x="554" y="18"/>
                  </a:lnTo>
                  <a:lnTo>
                    <a:pt x="561" y="15"/>
                  </a:lnTo>
                  <a:lnTo>
                    <a:pt x="566" y="5"/>
                  </a:lnTo>
                  <a:lnTo>
                    <a:pt x="551" y="9"/>
                  </a:lnTo>
                  <a:lnTo>
                    <a:pt x="548" y="0"/>
                  </a:lnTo>
                  <a:lnTo>
                    <a:pt x="535" y="0"/>
                  </a:lnTo>
                  <a:lnTo>
                    <a:pt x="528" y="0"/>
                  </a:lnTo>
                  <a:lnTo>
                    <a:pt x="521" y="5"/>
                  </a:lnTo>
                  <a:lnTo>
                    <a:pt x="509" y="8"/>
                  </a:lnTo>
                  <a:lnTo>
                    <a:pt x="493" y="5"/>
                  </a:lnTo>
                  <a:lnTo>
                    <a:pt x="485" y="8"/>
                  </a:lnTo>
                  <a:lnTo>
                    <a:pt x="472" y="5"/>
                  </a:lnTo>
                  <a:lnTo>
                    <a:pt x="463" y="9"/>
                  </a:lnTo>
                  <a:lnTo>
                    <a:pt x="452" y="9"/>
                  </a:lnTo>
                  <a:lnTo>
                    <a:pt x="445" y="8"/>
                  </a:lnTo>
                  <a:lnTo>
                    <a:pt x="436" y="5"/>
                  </a:lnTo>
                  <a:lnTo>
                    <a:pt x="420" y="5"/>
                  </a:lnTo>
                  <a:lnTo>
                    <a:pt x="415" y="8"/>
                  </a:lnTo>
                  <a:lnTo>
                    <a:pt x="403" y="8"/>
                  </a:lnTo>
                  <a:lnTo>
                    <a:pt x="393" y="9"/>
                  </a:lnTo>
                  <a:lnTo>
                    <a:pt x="382" y="12"/>
                  </a:lnTo>
                  <a:lnTo>
                    <a:pt x="366" y="15"/>
                  </a:lnTo>
                  <a:lnTo>
                    <a:pt x="357" y="21"/>
                  </a:lnTo>
                  <a:lnTo>
                    <a:pt x="347" y="29"/>
                  </a:lnTo>
                  <a:lnTo>
                    <a:pt x="336" y="29"/>
                  </a:lnTo>
                  <a:lnTo>
                    <a:pt x="327" y="32"/>
                  </a:lnTo>
                  <a:lnTo>
                    <a:pt x="320" y="37"/>
                  </a:lnTo>
                  <a:lnTo>
                    <a:pt x="309" y="44"/>
                  </a:lnTo>
                  <a:lnTo>
                    <a:pt x="300" y="44"/>
                  </a:lnTo>
                  <a:lnTo>
                    <a:pt x="287" y="40"/>
                  </a:lnTo>
                  <a:lnTo>
                    <a:pt x="278" y="42"/>
                  </a:lnTo>
                  <a:lnTo>
                    <a:pt x="267" y="42"/>
                  </a:lnTo>
                  <a:lnTo>
                    <a:pt x="257" y="44"/>
                  </a:lnTo>
                  <a:lnTo>
                    <a:pt x="245" y="37"/>
                  </a:lnTo>
                  <a:lnTo>
                    <a:pt x="238" y="29"/>
                  </a:lnTo>
                  <a:lnTo>
                    <a:pt x="230" y="32"/>
                  </a:lnTo>
                  <a:lnTo>
                    <a:pt x="224" y="42"/>
                  </a:lnTo>
                  <a:lnTo>
                    <a:pt x="221" y="50"/>
                  </a:lnTo>
                  <a:lnTo>
                    <a:pt x="215" y="58"/>
                  </a:lnTo>
                  <a:lnTo>
                    <a:pt x="211" y="70"/>
                  </a:lnTo>
                  <a:lnTo>
                    <a:pt x="200" y="77"/>
                  </a:lnTo>
                  <a:lnTo>
                    <a:pt x="188" y="80"/>
                  </a:lnTo>
                  <a:lnTo>
                    <a:pt x="178" y="85"/>
                  </a:lnTo>
                  <a:lnTo>
                    <a:pt x="172" y="94"/>
                  </a:lnTo>
                  <a:lnTo>
                    <a:pt x="164" y="102"/>
                  </a:lnTo>
                  <a:lnTo>
                    <a:pt x="164" y="106"/>
                  </a:lnTo>
                  <a:lnTo>
                    <a:pt x="158" y="115"/>
                  </a:lnTo>
                  <a:lnTo>
                    <a:pt x="151" y="120"/>
                  </a:lnTo>
                  <a:lnTo>
                    <a:pt x="151" y="137"/>
                  </a:lnTo>
                  <a:lnTo>
                    <a:pt x="158" y="144"/>
                  </a:lnTo>
                  <a:lnTo>
                    <a:pt x="151" y="158"/>
                  </a:lnTo>
                  <a:lnTo>
                    <a:pt x="145" y="167"/>
                  </a:lnTo>
                  <a:lnTo>
                    <a:pt x="135" y="174"/>
                  </a:lnTo>
                  <a:lnTo>
                    <a:pt x="124" y="176"/>
                  </a:lnTo>
                  <a:lnTo>
                    <a:pt x="118" y="188"/>
                  </a:lnTo>
                  <a:lnTo>
                    <a:pt x="105" y="190"/>
                  </a:lnTo>
                  <a:lnTo>
                    <a:pt x="91" y="193"/>
                  </a:lnTo>
                  <a:lnTo>
                    <a:pt x="82" y="200"/>
                  </a:lnTo>
                  <a:lnTo>
                    <a:pt x="79" y="212"/>
                  </a:lnTo>
                  <a:lnTo>
                    <a:pt x="72" y="217"/>
                  </a:lnTo>
                  <a:lnTo>
                    <a:pt x="63" y="223"/>
                  </a:lnTo>
                  <a:lnTo>
                    <a:pt x="60" y="228"/>
                  </a:lnTo>
                  <a:lnTo>
                    <a:pt x="56" y="238"/>
                  </a:lnTo>
                  <a:lnTo>
                    <a:pt x="55" y="247"/>
                  </a:lnTo>
                  <a:lnTo>
                    <a:pt x="49" y="258"/>
                  </a:lnTo>
                  <a:lnTo>
                    <a:pt x="39" y="265"/>
                  </a:lnTo>
                  <a:lnTo>
                    <a:pt x="33" y="273"/>
                  </a:lnTo>
                  <a:lnTo>
                    <a:pt x="26" y="282"/>
                  </a:lnTo>
                  <a:lnTo>
                    <a:pt x="23" y="296"/>
                  </a:lnTo>
                  <a:lnTo>
                    <a:pt x="18" y="303"/>
                  </a:lnTo>
                  <a:lnTo>
                    <a:pt x="12" y="306"/>
                  </a:lnTo>
                  <a:lnTo>
                    <a:pt x="9" y="317"/>
                  </a:lnTo>
                  <a:lnTo>
                    <a:pt x="9" y="328"/>
                  </a:lnTo>
                  <a:lnTo>
                    <a:pt x="18" y="332"/>
                  </a:lnTo>
                  <a:lnTo>
                    <a:pt x="23" y="338"/>
                  </a:lnTo>
                  <a:lnTo>
                    <a:pt x="23" y="349"/>
                  </a:lnTo>
                  <a:lnTo>
                    <a:pt x="18" y="355"/>
                  </a:lnTo>
                  <a:lnTo>
                    <a:pt x="23" y="365"/>
                  </a:lnTo>
                  <a:lnTo>
                    <a:pt x="26" y="373"/>
                  </a:lnTo>
                  <a:lnTo>
                    <a:pt x="26" y="384"/>
                  </a:lnTo>
                  <a:lnTo>
                    <a:pt x="26" y="391"/>
                  </a:lnTo>
                  <a:lnTo>
                    <a:pt x="23" y="403"/>
                  </a:lnTo>
                  <a:lnTo>
                    <a:pt x="20" y="411"/>
                  </a:lnTo>
                  <a:lnTo>
                    <a:pt x="20" y="424"/>
                  </a:lnTo>
                  <a:lnTo>
                    <a:pt x="15" y="429"/>
                  </a:lnTo>
                  <a:lnTo>
                    <a:pt x="9" y="438"/>
                  </a:lnTo>
                  <a:lnTo>
                    <a:pt x="0" y="443"/>
                  </a:lnTo>
                  <a:lnTo>
                    <a:pt x="9" y="449"/>
                  </a:lnTo>
                  <a:lnTo>
                    <a:pt x="15" y="456"/>
                  </a:lnTo>
                  <a:lnTo>
                    <a:pt x="15" y="467"/>
                  </a:lnTo>
                  <a:lnTo>
                    <a:pt x="15" y="476"/>
                  </a:lnTo>
                  <a:lnTo>
                    <a:pt x="15" y="487"/>
                  </a:lnTo>
                  <a:lnTo>
                    <a:pt x="20" y="491"/>
                  </a:lnTo>
                  <a:lnTo>
                    <a:pt x="30" y="494"/>
                  </a:lnTo>
                  <a:lnTo>
                    <a:pt x="36" y="494"/>
                  </a:lnTo>
                  <a:lnTo>
                    <a:pt x="39" y="505"/>
                  </a:lnTo>
                  <a:lnTo>
                    <a:pt x="49" y="508"/>
                  </a:lnTo>
                  <a:lnTo>
                    <a:pt x="55" y="516"/>
                  </a:lnTo>
                  <a:lnTo>
                    <a:pt x="60" y="523"/>
                  </a:lnTo>
                  <a:lnTo>
                    <a:pt x="69" y="529"/>
                  </a:lnTo>
                  <a:lnTo>
                    <a:pt x="75" y="535"/>
                  </a:lnTo>
                  <a:lnTo>
                    <a:pt x="82" y="543"/>
                  </a:lnTo>
                  <a:lnTo>
                    <a:pt x="85" y="553"/>
                  </a:lnTo>
                  <a:lnTo>
                    <a:pt x="88" y="558"/>
                  </a:lnTo>
                  <a:lnTo>
                    <a:pt x="91" y="567"/>
                  </a:lnTo>
                  <a:lnTo>
                    <a:pt x="99" y="575"/>
                  </a:lnTo>
                  <a:lnTo>
                    <a:pt x="109" y="581"/>
                  </a:lnTo>
                  <a:lnTo>
                    <a:pt x="118" y="585"/>
                  </a:lnTo>
                  <a:lnTo>
                    <a:pt x="128" y="591"/>
                  </a:lnTo>
                  <a:lnTo>
                    <a:pt x="142" y="596"/>
                  </a:lnTo>
                  <a:lnTo>
                    <a:pt x="151" y="608"/>
                  </a:lnTo>
                  <a:lnTo>
                    <a:pt x="161" y="613"/>
                  </a:lnTo>
                  <a:lnTo>
                    <a:pt x="169" y="617"/>
                  </a:lnTo>
                  <a:lnTo>
                    <a:pt x="181" y="626"/>
                  </a:lnTo>
                  <a:lnTo>
                    <a:pt x="191" y="629"/>
                  </a:lnTo>
                  <a:lnTo>
                    <a:pt x="200" y="629"/>
                  </a:lnTo>
                  <a:lnTo>
                    <a:pt x="208" y="623"/>
                  </a:lnTo>
                  <a:lnTo>
                    <a:pt x="221" y="623"/>
                  </a:lnTo>
                  <a:lnTo>
                    <a:pt x="230" y="617"/>
                  </a:lnTo>
                  <a:lnTo>
                    <a:pt x="241" y="615"/>
                  </a:lnTo>
                  <a:lnTo>
                    <a:pt x="251" y="615"/>
                  </a:lnTo>
                  <a:lnTo>
                    <a:pt x="260" y="613"/>
                  </a:lnTo>
                  <a:lnTo>
                    <a:pt x="273" y="613"/>
                  </a:lnTo>
                  <a:lnTo>
                    <a:pt x="284" y="615"/>
                  </a:lnTo>
                  <a:lnTo>
                    <a:pt x="297" y="617"/>
                  </a:lnTo>
                  <a:lnTo>
                    <a:pt x="306" y="620"/>
                  </a:lnTo>
                  <a:lnTo>
                    <a:pt x="314" y="617"/>
                  </a:lnTo>
                  <a:lnTo>
                    <a:pt x="327" y="615"/>
                  </a:lnTo>
                  <a:lnTo>
                    <a:pt x="336" y="613"/>
                  </a:lnTo>
                  <a:lnTo>
                    <a:pt x="343" y="610"/>
                  </a:lnTo>
                  <a:lnTo>
                    <a:pt x="350" y="602"/>
                  </a:lnTo>
                  <a:lnTo>
                    <a:pt x="366" y="602"/>
                  </a:lnTo>
                  <a:lnTo>
                    <a:pt x="373" y="596"/>
                  </a:lnTo>
                  <a:lnTo>
                    <a:pt x="384" y="594"/>
                  </a:lnTo>
                  <a:lnTo>
                    <a:pt x="393" y="591"/>
                  </a:lnTo>
                  <a:lnTo>
                    <a:pt x="403" y="591"/>
                  </a:lnTo>
                  <a:lnTo>
                    <a:pt x="415" y="591"/>
                  </a:lnTo>
                  <a:lnTo>
                    <a:pt x="426" y="591"/>
                  </a:lnTo>
                  <a:lnTo>
                    <a:pt x="436" y="594"/>
                  </a:lnTo>
                  <a:lnTo>
                    <a:pt x="445" y="602"/>
                  </a:lnTo>
                  <a:lnTo>
                    <a:pt x="452" y="613"/>
                  </a:lnTo>
                  <a:lnTo>
                    <a:pt x="455" y="623"/>
                  </a:lnTo>
                  <a:lnTo>
                    <a:pt x="466" y="629"/>
                  </a:lnTo>
                  <a:lnTo>
                    <a:pt x="475" y="629"/>
                  </a:lnTo>
                  <a:lnTo>
                    <a:pt x="485" y="629"/>
                  </a:lnTo>
                  <a:lnTo>
                    <a:pt x="493" y="629"/>
                  </a:lnTo>
                  <a:lnTo>
                    <a:pt x="505" y="629"/>
                  </a:lnTo>
                  <a:lnTo>
                    <a:pt x="515" y="626"/>
                  </a:lnTo>
                  <a:lnTo>
                    <a:pt x="521" y="626"/>
                  </a:lnTo>
                  <a:lnTo>
                    <a:pt x="524" y="634"/>
                  </a:lnTo>
                  <a:lnTo>
                    <a:pt x="532" y="637"/>
                  </a:lnTo>
                  <a:lnTo>
                    <a:pt x="535" y="645"/>
                  </a:lnTo>
                  <a:lnTo>
                    <a:pt x="542" y="650"/>
                  </a:lnTo>
                  <a:lnTo>
                    <a:pt x="539" y="661"/>
                  </a:lnTo>
                  <a:lnTo>
                    <a:pt x="539" y="672"/>
                  </a:lnTo>
                  <a:lnTo>
                    <a:pt x="535" y="678"/>
                  </a:lnTo>
                  <a:lnTo>
                    <a:pt x="529" y="685"/>
                  </a:lnTo>
                  <a:lnTo>
                    <a:pt x="535" y="690"/>
                  </a:lnTo>
                  <a:lnTo>
                    <a:pt x="532" y="696"/>
                  </a:lnTo>
                  <a:lnTo>
                    <a:pt x="532" y="704"/>
                  </a:lnTo>
                  <a:lnTo>
                    <a:pt x="529" y="714"/>
                  </a:lnTo>
                  <a:lnTo>
                    <a:pt x="521" y="720"/>
                  </a:lnTo>
                  <a:lnTo>
                    <a:pt x="528" y="728"/>
                  </a:lnTo>
                  <a:lnTo>
                    <a:pt x="529" y="737"/>
                  </a:lnTo>
                  <a:lnTo>
                    <a:pt x="535" y="744"/>
                  </a:lnTo>
                  <a:lnTo>
                    <a:pt x="542" y="752"/>
                  </a:lnTo>
                  <a:lnTo>
                    <a:pt x="551" y="758"/>
                  </a:lnTo>
                  <a:lnTo>
                    <a:pt x="558" y="766"/>
                  </a:lnTo>
                  <a:lnTo>
                    <a:pt x="566" y="772"/>
                  </a:lnTo>
                  <a:lnTo>
                    <a:pt x="572" y="776"/>
                  </a:lnTo>
                  <a:lnTo>
                    <a:pt x="578" y="785"/>
                  </a:lnTo>
                  <a:lnTo>
                    <a:pt x="584" y="790"/>
                  </a:lnTo>
                  <a:lnTo>
                    <a:pt x="588" y="799"/>
                  </a:lnTo>
                  <a:lnTo>
                    <a:pt x="588" y="806"/>
                  </a:lnTo>
                  <a:lnTo>
                    <a:pt x="594" y="811"/>
                  </a:lnTo>
                  <a:lnTo>
                    <a:pt x="594" y="817"/>
                  </a:lnTo>
                  <a:lnTo>
                    <a:pt x="600" y="822"/>
                  </a:lnTo>
                  <a:lnTo>
                    <a:pt x="602" y="834"/>
                  </a:lnTo>
                  <a:lnTo>
                    <a:pt x="605" y="841"/>
                  </a:lnTo>
                  <a:lnTo>
                    <a:pt x="611" y="849"/>
                  </a:lnTo>
                  <a:lnTo>
                    <a:pt x="615" y="858"/>
                  </a:lnTo>
                  <a:lnTo>
                    <a:pt x="605" y="866"/>
                  </a:lnTo>
                  <a:lnTo>
                    <a:pt x="608" y="870"/>
                  </a:lnTo>
                  <a:lnTo>
                    <a:pt x="611" y="879"/>
                  </a:lnTo>
                  <a:lnTo>
                    <a:pt x="618" y="887"/>
                  </a:lnTo>
                  <a:lnTo>
                    <a:pt x="621" y="893"/>
                  </a:lnTo>
                  <a:lnTo>
                    <a:pt x="624" y="902"/>
                  </a:lnTo>
                  <a:lnTo>
                    <a:pt x="621" y="914"/>
                  </a:lnTo>
                  <a:lnTo>
                    <a:pt x="621" y="922"/>
                  </a:lnTo>
                  <a:lnTo>
                    <a:pt x="615" y="931"/>
                  </a:lnTo>
                  <a:lnTo>
                    <a:pt x="605" y="932"/>
                  </a:lnTo>
                  <a:lnTo>
                    <a:pt x="600" y="940"/>
                  </a:lnTo>
                  <a:lnTo>
                    <a:pt x="594" y="952"/>
                  </a:lnTo>
                  <a:lnTo>
                    <a:pt x="594" y="963"/>
                  </a:lnTo>
                  <a:lnTo>
                    <a:pt x="588" y="973"/>
                  </a:lnTo>
                  <a:lnTo>
                    <a:pt x="588" y="981"/>
                  </a:lnTo>
                  <a:lnTo>
                    <a:pt x="581" y="990"/>
                  </a:lnTo>
                  <a:lnTo>
                    <a:pt x="581" y="999"/>
                  </a:lnTo>
                  <a:lnTo>
                    <a:pt x="578" y="1008"/>
                  </a:lnTo>
                  <a:lnTo>
                    <a:pt x="578" y="1016"/>
                  </a:lnTo>
                  <a:lnTo>
                    <a:pt x="581" y="1025"/>
                  </a:lnTo>
                  <a:lnTo>
                    <a:pt x="588" y="1035"/>
                  </a:lnTo>
                  <a:lnTo>
                    <a:pt x="594" y="1043"/>
                  </a:lnTo>
                  <a:lnTo>
                    <a:pt x="600" y="1051"/>
                  </a:lnTo>
                  <a:lnTo>
                    <a:pt x="602" y="1058"/>
                  </a:lnTo>
                  <a:lnTo>
                    <a:pt x="611" y="1067"/>
                  </a:lnTo>
                  <a:lnTo>
                    <a:pt x="615" y="1081"/>
                  </a:lnTo>
                  <a:lnTo>
                    <a:pt x="621" y="1089"/>
                  </a:lnTo>
                  <a:lnTo>
                    <a:pt x="624" y="1093"/>
                  </a:lnTo>
                  <a:lnTo>
                    <a:pt x="630" y="1102"/>
                  </a:lnTo>
                  <a:lnTo>
                    <a:pt x="637" y="1110"/>
                  </a:lnTo>
                  <a:lnTo>
                    <a:pt x="633" y="1119"/>
                  </a:lnTo>
                  <a:lnTo>
                    <a:pt x="637" y="1129"/>
                  </a:lnTo>
                  <a:lnTo>
                    <a:pt x="637" y="1140"/>
                  </a:lnTo>
                  <a:lnTo>
                    <a:pt x="637" y="1148"/>
                  </a:lnTo>
                  <a:lnTo>
                    <a:pt x="641" y="1158"/>
                  </a:lnTo>
                  <a:lnTo>
                    <a:pt x="641" y="1169"/>
                  </a:lnTo>
                  <a:lnTo>
                    <a:pt x="641" y="1178"/>
                  </a:lnTo>
                  <a:lnTo>
                    <a:pt x="648" y="1186"/>
                  </a:lnTo>
                  <a:lnTo>
                    <a:pt x="651" y="1199"/>
                  </a:lnTo>
                  <a:lnTo>
                    <a:pt x="651" y="1210"/>
                  </a:lnTo>
                  <a:lnTo>
                    <a:pt x="657" y="1216"/>
                  </a:lnTo>
                  <a:lnTo>
                    <a:pt x="664" y="1223"/>
                  </a:lnTo>
                  <a:lnTo>
                    <a:pt x="673" y="1228"/>
                  </a:lnTo>
                  <a:lnTo>
                    <a:pt x="678" y="1240"/>
                  </a:lnTo>
                  <a:lnTo>
                    <a:pt x="684" y="1249"/>
                  </a:lnTo>
                  <a:lnTo>
                    <a:pt x="687" y="1258"/>
                  </a:lnTo>
                  <a:lnTo>
                    <a:pt x="694" y="1269"/>
                  </a:lnTo>
                  <a:lnTo>
                    <a:pt x="697" y="1280"/>
                  </a:lnTo>
                  <a:lnTo>
                    <a:pt x="703" y="1287"/>
                  </a:lnTo>
                  <a:lnTo>
                    <a:pt x="708" y="1299"/>
                  </a:lnTo>
                  <a:lnTo>
                    <a:pt x="711" y="1313"/>
                  </a:lnTo>
                  <a:lnTo>
                    <a:pt x="706" y="1317"/>
                  </a:lnTo>
                  <a:lnTo>
                    <a:pt x="703" y="1317"/>
                  </a:lnTo>
                  <a:lnTo>
                    <a:pt x="708" y="1331"/>
                  </a:lnTo>
                  <a:lnTo>
                    <a:pt x="714" y="1336"/>
                  </a:lnTo>
                  <a:lnTo>
                    <a:pt x="714" y="1346"/>
                  </a:lnTo>
                  <a:lnTo>
                    <a:pt x="720" y="1342"/>
                  </a:lnTo>
                  <a:lnTo>
                    <a:pt x="727" y="1349"/>
                  </a:lnTo>
                  <a:lnTo>
                    <a:pt x="736" y="1358"/>
                  </a:lnTo>
                  <a:lnTo>
                    <a:pt x="747" y="1358"/>
                  </a:lnTo>
                  <a:lnTo>
                    <a:pt x="754" y="1352"/>
                  </a:lnTo>
                  <a:lnTo>
                    <a:pt x="766" y="1349"/>
                  </a:lnTo>
                  <a:lnTo>
                    <a:pt x="779" y="1349"/>
                  </a:lnTo>
                  <a:lnTo>
                    <a:pt x="784" y="1345"/>
                  </a:lnTo>
                  <a:lnTo>
                    <a:pt x="799" y="1342"/>
                  </a:lnTo>
                  <a:lnTo>
                    <a:pt x="809" y="1345"/>
                  </a:lnTo>
                  <a:lnTo>
                    <a:pt x="817" y="1342"/>
                  </a:lnTo>
                  <a:lnTo>
                    <a:pt x="830" y="1345"/>
                  </a:lnTo>
                  <a:lnTo>
                    <a:pt x="839" y="1346"/>
                  </a:lnTo>
                  <a:lnTo>
                    <a:pt x="849" y="1342"/>
                  </a:lnTo>
                  <a:lnTo>
                    <a:pt x="860" y="1342"/>
                  </a:lnTo>
                  <a:lnTo>
                    <a:pt x="863" y="1336"/>
                  </a:lnTo>
                  <a:lnTo>
                    <a:pt x="875" y="1336"/>
                  </a:lnTo>
                  <a:lnTo>
                    <a:pt x="888" y="1334"/>
                  </a:lnTo>
                  <a:lnTo>
                    <a:pt x="893" y="1328"/>
                  </a:lnTo>
                  <a:lnTo>
                    <a:pt x="905" y="1320"/>
                  </a:lnTo>
                  <a:lnTo>
                    <a:pt x="915" y="1314"/>
                  </a:lnTo>
                  <a:lnTo>
                    <a:pt x="921" y="1307"/>
                  </a:lnTo>
                  <a:lnTo>
                    <a:pt x="929" y="1299"/>
                  </a:lnTo>
                  <a:lnTo>
                    <a:pt x="935" y="1293"/>
                  </a:lnTo>
                  <a:lnTo>
                    <a:pt x="942" y="1284"/>
                  </a:lnTo>
                  <a:lnTo>
                    <a:pt x="951" y="1277"/>
                  </a:lnTo>
                  <a:lnTo>
                    <a:pt x="958" y="1269"/>
                  </a:lnTo>
                  <a:lnTo>
                    <a:pt x="962" y="1258"/>
                  </a:lnTo>
                  <a:lnTo>
                    <a:pt x="969" y="1249"/>
                  </a:lnTo>
                  <a:lnTo>
                    <a:pt x="975" y="1242"/>
                  </a:lnTo>
                  <a:lnTo>
                    <a:pt x="984" y="1234"/>
                  </a:lnTo>
                  <a:lnTo>
                    <a:pt x="994" y="1228"/>
                  </a:lnTo>
                  <a:lnTo>
                    <a:pt x="997" y="1220"/>
                  </a:lnTo>
                  <a:lnTo>
                    <a:pt x="999" y="1210"/>
                  </a:lnTo>
                  <a:lnTo>
                    <a:pt x="1002" y="1199"/>
                  </a:lnTo>
                  <a:lnTo>
                    <a:pt x="1002" y="1190"/>
                  </a:lnTo>
                  <a:lnTo>
                    <a:pt x="1002" y="1183"/>
                  </a:lnTo>
                  <a:lnTo>
                    <a:pt x="997" y="1181"/>
                  </a:lnTo>
                  <a:lnTo>
                    <a:pt x="1002" y="1169"/>
                  </a:lnTo>
                  <a:lnTo>
                    <a:pt x="1011" y="1167"/>
                  </a:lnTo>
                  <a:lnTo>
                    <a:pt x="1018" y="1161"/>
                  </a:lnTo>
                  <a:lnTo>
                    <a:pt x="1033" y="1158"/>
                  </a:lnTo>
                  <a:lnTo>
                    <a:pt x="1041" y="1154"/>
                  </a:lnTo>
                  <a:lnTo>
                    <a:pt x="1048" y="1148"/>
                  </a:lnTo>
                  <a:lnTo>
                    <a:pt x="1054" y="1140"/>
                  </a:lnTo>
                  <a:lnTo>
                    <a:pt x="1051" y="1129"/>
                  </a:lnTo>
                  <a:lnTo>
                    <a:pt x="1054" y="1122"/>
                  </a:lnTo>
                  <a:lnTo>
                    <a:pt x="1054" y="1110"/>
                  </a:lnTo>
                  <a:lnTo>
                    <a:pt x="1051" y="1102"/>
                  </a:lnTo>
                  <a:lnTo>
                    <a:pt x="1048" y="1091"/>
                  </a:lnTo>
                  <a:lnTo>
                    <a:pt x="1041" y="1081"/>
                  </a:lnTo>
                  <a:lnTo>
                    <a:pt x="1035" y="1072"/>
                  </a:lnTo>
                  <a:lnTo>
                    <a:pt x="1038" y="1064"/>
                  </a:lnTo>
                  <a:lnTo>
                    <a:pt x="1048" y="1057"/>
                  </a:lnTo>
                  <a:lnTo>
                    <a:pt x="1054" y="1054"/>
                  </a:lnTo>
                  <a:lnTo>
                    <a:pt x="1060" y="1046"/>
                  </a:lnTo>
                  <a:lnTo>
                    <a:pt x="1070" y="1043"/>
                  </a:lnTo>
                  <a:lnTo>
                    <a:pt x="1075" y="1032"/>
                  </a:lnTo>
                  <a:lnTo>
                    <a:pt x="1084" y="1025"/>
                  </a:lnTo>
                  <a:lnTo>
                    <a:pt x="1090" y="1019"/>
                  </a:lnTo>
                  <a:lnTo>
                    <a:pt x="1100" y="1013"/>
                  </a:lnTo>
                  <a:lnTo>
                    <a:pt x="1108" y="1011"/>
                  </a:lnTo>
                  <a:lnTo>
                    <a:pt x="1120" y="1011"/>
                  </a:lnTo>
                  <a:lnTo>
                    <a:pt x="1127" y="1002"/>
                  </a:lnTo>
                  <a:lnTo>
                    <a:pt x="1139" y="997"/>
                  </a:lnTo>
                  <a:lnTo>
                    <a:pt x="1144" y="990"/>
                  </a:lnTo>
                  <a:lnTo>
                    <a:pt x="1150" y="981"/>
                  </a:lnTo>
                  <a:lnTo>
                    <a:pt x="1157" y="973"/>
                  </a:lnTo>
                  <a:lnTo>
                    <a:pt x="1160" y="964"/>
                  </a:lnTo>
                  <a:lnTo>
                    <a:pt x="1154" y="954"/>
                  </a:lnTo>
                  <a:lnTo>
                    <a:pt x="1154" y="946"/>
                  </a:lnTo>
                  <a:lnTo>
                    <a:pt x="1150" y="935"/>
                  </a:lnTo>
                  <a:lnTo>
                    <a:pt x="1154" y="925"/>
                  </a:lnTo>
                  <a:lnTo>
                    <a:pt x="1154" y="919"/>
                  </a:lnTo>
                  <a:lnTo>
                    <a:pt x="1150" y="928"/>
                  </a:lnTo>
                  <a:lnTo>
                    <a:pt x="1154" y="900"/>
                  </a:lnTo>
                  <a:lnTo>
                    <a:pt x="1154" y="893"/>
                  </a:lnTo>
                  <a:lnTo>
                    <a:pt x="1147" y="884"/>
                  </a:lnTo>
                  <a:lnTo>
                    <a:pt x="1139" y="879"/>
                  </a:lnTo>
                  <a:lnTo>
                    <a:pt x="1136" y="870"/>
                  </a:lnTo>
                  <a:lnTo>
                    <a:pt x="1133" y="860"/>
                  </a:lnTo>
                  <a:lnTo>
                    <a:pt x="1130" y="849"/>
                  </a:lnTo>
                  <a:lnTo>
                    <a:pt x="1130" y="838"/>
                  </a:lnTo>
                  <a:lnTo>
                    <a:pt x="1133" y="831"/>
                  </a:lnTo>
                  <a:lnTo>
                    <a:pt x="1127" y="820"/>
                  </a:lnTo>
                  <a:lnTo>
                    <a:pt x="1117" y="811"/>
                  </a:lnTo>
                  <a:lnTo>
                    <a:pt x="1120" y="804"/>
                  </a:lnTo>
                  <a:lnTo>
                    <a:pt x="1124" y="796"/>
                  </a:lnTo>
                  <a:lnTo>
                    <a:pt x="1130" y="785"/>
                  </a:lnTo>
                  <a:lnTo>
                    <a:pt x="1133" y="776"/>
                  </a:lnTo>
                  <a:lnTo>
                    <a:pt x="1143" y="769"/>
                  </a:lnTo>
                  <a:lnTo>
                    <a:pt x="1147" y="758"/>
                  </a:lnTo>
                  <a:lnTo>
                    <a:pt x="1147" y="747"/>
                  </a:lnTo>
                  <a:lnTo>
                    <a:pt x="1157" y="749"/>
                  </a:lnTo>
                  <a:lnTo>
                    <a:pt x="1163" y="741"/>
                  </a:lnTo>
                  <a:lnTo>
                    <a:pt x="1173" y="737"/>
                  </a:lnTo>
                  <a:lnTo>
                    <a:pt x="1179" y="728"/>
                  </a:lnTo>
                  <a:lnTo>
                    <a:pt x="1184" y="720"/>
                  </a:lnTo>
                  <a:lnTo>
                    <a:pt x="1190" y="712"/>
                  </a:lnTo>
                  <a:lnTo>
                    <a:pt x="1203" y="704"/>
                  </a:lnTo>
                  <a:lnTo>
                    <a:pt x="1206" y="699"/>
                  </a:lnTo>
                  <a:lnTo>
                    <a:pt x="1215" y="690"/>
                  </a:lnTo>
                  <a:lnTo>
                    <a:pt x="1223" y="688"/>
                  </a:lnTo>
                  <a:lnTo>
                    <a:pt x="1233" y="679"/>
                  </a:lnTo>
                  <a:lnTo>
                    <a:pt x="1239" y="675"/>
                  </a:lnTo>
                  <a:lnTo>
                    <a:pt x="1252" y="672"/>
                  </a:lnTo>
                  <a:lnTo>
                    <a:pt x="1256" y="667"/>
                  </a:lnTo>
                  <a:lnTo>
                    <a:pt x="1266" y="661"/>
                  </a:lnTo>
                  <a:lnTo>
                    <a:pt x="1272" y="653"/>
                  </a:lnTo>
                  <a:lnTo>
                    <a:pt x="1282" y="645"/>
                  </a:lnTo>
                  <a:lnTo>
                    <a:pt x="1290" y="640"/>
                  </a:lnTo>
                  <a:lnTo>
                    <a:pt x="1296" y="631"/>
                  </a:lnTo>
                  <a:lnTo>
                    <a:pt x="1302" y="623"/>
                  </a:lnTo>
                  <a:lnTo>
                    <a:pt x="1305" y="615"/>
                  </a:lnTo>
                  <a:lnTo>
                    <a:pt x="1312" y="610"/>
                  </a:lnTo>
                  <a:lnTo>
                    <a:pt x="1321" y="605"/>
                  </a:lnTo>
                  <a:lnTo>
                    <a:pt x="1324" y="594"/>
                  </a:lnTo>
                  <a:lnTo>
                    <a:pt x="1326" y="585"/>
                  </a:lnTo>
                  <a:lnTo>
                    <a:pt x="1332" y="578"/>
                  </a:lnTo>
                  <a:lnTo>
                    <a:pt x="1339" y="570"/>
                  </a:lnTo>
                  <a:lnTo>
                    <a:pt x="1342" y="561"/>
                  </a:lnTo>
                  <a:lnTo>
                    <a:pt x="1348" y="556"/>
                  </a:lnTo>
                  <a:lnTo>
                    <a:pt x="1351" y="549"/>
                  </a:lnTo>
                  <a:lnTo>
                    <a:pt x="1358" y="540"/>
                  </a:lnTo>
                  <a:lnTo>
                    <a:pt x="1358" y="529"/>
                  </a:lnTo>
                  <a:lnTo>
                    <a:pt x="1362" y="521"/>
                  </a:lnTo>
                  <a:lnTo>
                    <a:pt x="1362" y="511"/>
                  </a:lnTo>
                  <a:lnTo>
                    <a:pt x="1366" y="497"/>
                  </a:lnTo>
                  <a:lnTo>
                    <a:pt x="1354" y="494"/>
                  </a:lnTo>
                  <a:lnTo>
                    <a:pt x="1348" y="499"/>
                  </a:lnTo>
                  <a:lnTo>
                    <a:pt x="1335" y="505"/>
                  </a:lnTo>
                  <a:lnTo>
                    <a:pt x="1324" y="508"/>
                  </a:lnTo>
                  <a:lnTo>
                    <a:pt x="1312" y="505"/>
                  </a:lnTo>
                  <a:lnTo>
                    <a:pt x="1302" y="508"/>
                  </a:lnTo>
                  <a:lnTo>
                    <a:pt x="1290" y="508"/>
                  </a:lnTo>
                  <a:lnTo>
                    <a:pt x="1282" y="513"/>
                  </a:lnTo>
                  <a:lnTo>
                    <a:pt x="1269" y="516"/>
                  </a:lnTo>
                  <a:lnTo>
                    <a:pt x="1256" y="513"/>
                  </a:lnTo>
                  <a:lnTo>
                    <a:pt x="1249" y="519"/>
                  </a:lnTo>
                  <a:lnTo>
                    <a:pt x="1239" y="521"/>
                  </a:lnTo>
                  <a:lnTo>
                    <a:pt x="1226" y="521"/>
                  </a:lnTo>
                  <a:lnTo>
                    <a:pt x="1220" y="516"/>
                  </a:lnTo>
                  <a:lnTo>
                    <a:pt x="1215" y="508"/>
                  </a:lnTo>
                  <a:lnTo>
                    <a:pt x="1209" y="502"/>
                  </a:lnTo>
                  <a:lnTo>
                    <a:pt x="1203" y="499"/>
                  </a:lnTo>
                  <a:lnTo>
                    <a:pt x="1212" y="494"/>
                  </a:lnTo>
                  <a:lnTo>
                    <a:pt x="1209" y="487"/>
                  </a:lnTo>
                  <a:lnTo>
                    <a:pt x="1199" y="478"/>
                  </a:lnTo>
                  <a:lnTo>
                    <a:pt x="1190" y="470"/>
                  </a:lnTo>
                  <a:lnTo>
                    <a:pt x="1184" y="462"/>
                  </a:lnTo>
                  <a:lnTo>
                    <a:pt x="1176" y="455"/>
                  </a:lnTo>
                  <a:lnTo>
                    <a:pt x="1166" y="446"/>
                  </a:lnTo>
                  <a:lnTo>
                    <a:pt x="1157" y="443"/>
                  </a:lnTo>
                  <a:lnTo>
                    <a:pt x="1144" y="438"/>
                  </a:lnTo>
                  <a:lnTo>
                    <a:pt x="1139" y="429"/>
                  </a:lnTo>
                  <a:lnTo>
                    <a:pt x="1133" y="426"/>
                  </a:lnTo>
                  <a:lnTo>
                    <a:pt x="1127" y="419"/>
                  </a:lnTo>
                  <a:lnTo>
                    <a:pt x="1127" y="411"/>
                  </a:lnTo>
                  <a:lnTo>
                    <a:pt x="1124" y="400"/>
                  </a:lnTo>
                  <a:lnTo>
                    <a:pt x="1120" y="391"/>
                  </a:lnTo>
                  <a:lnTo>
                    <a:pt x="1114" y="384"/>
                  </a:lnTo>
                  <a:lnTo>
                    <a:pt x="1106" y="376"/>
                  </a:lnTo>
                  <a:lnTo>
                    <a:pt x="1097" y="370"/>
                  </a:lnTo>
                  <a:lnTo>
                    <a:pt x="1090" y="359"/>
                  </a:lnTo>
                  <a:lnTo>
                    <a:pt x="1087" y="352"/>
                  </a:lnTo>
                  <a:lnTo>
                    <a:pt x="1087" y="341"/>
                  </a:lnTo>
                  <a:lnTo>
                    <a:pt x="1087" y="332"/>
                  </a:lnTo>
                  <a:lnTo>
                    <a:pt x="1087" y="328"/>
                  </a:lnTo>
                  <a:lnTo>
                    <a:pt x="1081" y="320"/>
                  </a:lnTo>
                  <a:lnTo>
                    <a:pt x="1081" y="306"/>
                  </a:lnTo>
                  <a:lnTo>
                    <a:pt x="1075" y="303"/>
                  </a:lnTo>
                  <a:lnTo>
                    <a:pt x="1070" y="297"/>
                  </a:lnTo>
                  <a:lnTo>
                    <a:pt x="1060" y="296"/>
                  </a:lnTo>
                  <a:lnTo>
                    <a:pt x="1054" y="285"/>
                  </a:lnTo>
                  <a:lnTo>
                    <a:pt x="1054" y="279"/>
                  </a:lnTo>
                  <a:lnTo>
                    <a:pt x="1054" y="271"/>
                  </a:lnTo>
                  <a:lnTo>
                    <a:pt x="1048" y="264"/>
                  </a:lnTo>
                  <a:lnTo>
                    <a:pt x="1041" y="255"/>
                  </a:lnTo>
                  <a:lnTo>
                    <a:pt x="1038" y="247"/>
                  </a:lnTo>
                  <a:lnTo>
                    <a:pt x="1033" y="235"/>
                  </a:lnTo>
                  <a:lnTo>
                    <a:pt x="1030" y="228"/>
                  </a:lnTo>
                  <a:lnTo>
                    <a:pt x="1024" y="217"/>
                  </a:lnTo>
                  <a:lnTo>
                    <a:pt x="1024" y="212"/>
                  </a:lnTo>
                  <a:lnTo>
                    <a:pt x="1018" y="203"/>
                  </a:lnTo>
                  <a:lnTo>
                    <a:pt x="1015" y="196"/>
                  </a:lnTo>
                  <a:lnTo>
                    <a:pt x="1008" y="188"/>
                  </a:lnTo>
                  <a:lnTo>
                    <a:pt x="1002" y="179"/>
                  </a:lnTo>
                  <a:lnTo>
                    <a:pt x="997" y="171"/>
                  </a:lnTo>
                  <a:lnTo>
                    <a:pt x="997" y="164"/>
                  </a:lnTo>
                  <a:lnTo>
                    <a:pt x="991" y="155"/>
                  </a:lnTo>
                  <a:lnTo>
                    <a:pt x="997" y="150"/>
                  </a:lnTo>
                  <a:lnTo>
                    <a:pt x="999" y="161"/>
                  </a:lnTo>
                  <a:lnTo>
                    <a:pt x="1005" y="171"/>
                  </a:lnTo>
                  <a:lnTo>
                    <a:pt x="1008" y="176"/>
                  </a:lnTo>
                  <a:lnTo>
                    <a:pt x="1011" y="182"/>
                  </a:lnTo>
                  <a:lnTo>
                    <a:pt x="1018" y="190"/>
                  </a:lnTo>
                  <a:lnTo>
                    <a:pt x="1027" y="199"/>
                  </a:lnTo>
                  <a:lnTo>
                    <a:pt x="1033" y="193"/>
                  </a:lnTo>
                  <a:lnTo>
                    <a:pt x="1033" y="185"/>
                  </a:lnTo>
                  <a:lnTo>
                    <a:pt x="1035" y="174"/>
                  </a:lnTo>
                  <a:lnTo>
                    <a:pt x="1041" y="164"/>
                  </a:lnTo>
                  <a:lnTo>
                    <a:pt x="1024" y="1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4871160" y="1380600"/>
              <a:ext cx="52920" cy="53640"/>
            </a:xfrm>
            <a:custGeom>
              <a:avLst/>
              <a:gdLst/>
              <a:ahLst/>
              <a:rect l="l" t="t" r="r" b="b"/>
              <a:pathLst>
                <a:path w="58" h="59">
                  <a:moveTo>
                    <a:pt x="0" y="19"/>
                  </a:moveTo>
                  <a:lnTo>
                    <a:pt x="12" y="31"/>
                  </a:lnTo>
                  <a:lnTo>
                    <a:pt x="20" y="45"/>
                  </a:lnTo>
                  <a:lnTo>
                    <a:pt x="23" y="58"/>
                  </a:lnTo>
                  <a:lnTo>
                    <a:pt x="33" y="58"/>
                  </a:lnTo>
                  <a:lnTo>
                    <a:pt x="36" y="51"/>
                  </a:lnTo>
                  <a:lnTo>
                    <a:pt x="52" y="51"/>
                  </a:lnTo>
                  <a:lnTo>
                    <a:pt x="57" y="40"/>
                  </a:lnTo>
                  <a:lnTo>
                    <a:pt x="57" y="26"/>
                  </a:lnTo>
                  <a:lnTo>
                    <a:pt x="52" y="16"/>
                  </a:lnTo>
                  <a:lnTo>
                    <a:pt x="39" y="11"/>
                  </a:lnTo>
                  <a:lnTo>
                    <a:pt x="30" y="0"/>
                  </a:lnTo>
                  <a:lnTo>
                    <a:pt x="19" y="0"/>
                  </a:lnTo>
                  <a:lnTo>
                    <a:pt x="6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4955040" y="1338120"/>
              <a:ext cx="36360" cy="66960"/>
            </a:xfrm>
            <a:custGeom>
              <a:avLst/>
              <a:gdLst/>
              <a:ahLst/>
              <a:rect l="l" t="t" r="r" b="b"/>
              <a:pathLst>
                <a:path w="40" h="73">
                  <a:moveTo>
                    <a:pt x="0" y="42"/>
                  </a:moveTo>
                  <a:lnTo>
                    <a:pt x="8" y="50"/>
                  </a:lnTo>
                  <a:lnTo>
                    <a:pt x="21" y="59"/>
                  </a:lnTo>
                  <a:lnTo>
                    <a:pt x="21" y="72"/>
                  </a:lnTo>
                  <a:lnTo>
                    <a:pt x="30" y="72"/>
                  </a:lnTo>
                  <a:lnTo>
                    <a:pt x="39" y="67"/>
                  </a:lnTo>
                  <a:lnTo>
                    <a:pt x="39" y="53"/>
                  </a:lnTo>
                  <a:lnTo>
                    <a:pt x="30" y="45"/>
                  </a:lnTo>
                  <a:lnTo>
                    <a:pt x="27" y="32"/>
                  </a:lnTo>
                  <a:lnTo>
                    <a:pt x="27" y="18"/>
                  </a:lnTo>
                  <a:lnTo>
                    <a:pt x="14" y="8"/>
                  </a:lnTo>
                  <a:lnTo>
                    <a:pt x="0" y="0"/>
                  </a:lnTo>
                  <a:lnTo>
                    <a:pt x="8" y="9"/>
                  </a:lnTo>
                  <a:lnTo>
                    <a:pt x="17" y="12"/>
                  </a:lnTo>
                  <a:lnTo>
                    <a:pt x="17" y="26"/>
                  </a:lnTo>
                  <a:lnTo>
                    <a:pt x="1" y="26"/>
                  </a:lnTo>
                  <a:lnTo>
                    <a:pt x="0" y="4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5117400" y="2842560"/>
              <a:ext cx="130680" cy="228600"/>
            </a:xfrm>
            <a:custGeom>
              <a:avLst/>
              <a:gdLst/>
              <a:ahLst/>
              <a:rect l="l" t="t" r="r" b="b"/>
              <a:pathLst>
                <a:path w="143" h="251">
                  <a:moveTo>
                    <a:pt x="0" y="179"/>
                  </a:moveTo>
                  <a:lnTo>
                    <a:pt x="0" y="188"/>
                  </a:lnTo>
                  <a:lnTo>
                    <a:pt x="0" y="199"/>
                  </a:lnTo>
                  <a:lnTo>
                    <a:pt x="6" y="206"/>
                  </a:lnTo>
                  <a:lnTo>
                    <a:pt x="6" y="217"/>
                  </a:lnTo>
                  <a:lnTo>
                    <a:pt x="7" y="228"/>
                  </a:lnTo>
                  <a:lnTo>
                    <a:pt x="17" y="238"/>
                  </a:lnTo>
                  <a:lnTo>
                    <a:pt x="23" y="247"/>
                  </a:lnTo>
                  <a:lnTo>
                    <a:pt x="33" y="250"/>
                  </a:lnTo>
                  <a:lnTo>
                    <a:pt x="44" y="250"/>
                  </a:lnTo>
                  <a:lnTo>
                    <a:pt x="50" y="244"/>
                  </a:lnTo>
                  <a:lnTo>
                    <a:pt x="63" y="241"/>
                  </a:lnTo>
                  <a:lnTo>
                    <a:pt x="72" y="241"/>
                  </a:lnTo>
                  <a:lnTo>
                    <a:pt x="78" y="234"/>
                  </a:lnTo>
                  <a:lnTo>
                    <a:pt x="80" y="226"/>
                  </a:lnTo>
                  <a:lnTo>
                    <a:pt x="83" y="214"/>
                  </a:lnTo>
                  <a:lnTo>
                    <a:pt x="86" y="209"/>
                  </a:lnTo>
                  <a:lnTo>
                    <a:pt x="86" y="202"/>
                  </a:lnTo>
                  <a:lnTo>
                    <a:pt x="89" y="193"/>
                  </a:lnTo>
                  <a:lnTo>
                    <a:pt x="93" y="185"/>
                  </a:lnTo>
                  <a:lnTo>
                    <a:pt x="96" y="176"/>
                  </a:lnTo>
                  <a:lnTo>
                    <a:pt x="99" y="169"/>
                  </a:lnTo>
                  <a:lnTo>
                    <a:pt x="102" y="161"/>
                  </a:lnTo>
                  <a:lnTo>
                    <a:pt x="102" y="153"/>
                  </a:lnTo>
                  <a:lnTo>
                    <a:pt x="108" y="144"/>
                  </a:lnTo>
                  <a:lnTo>
                    <a:pt x="108" y="137"/>
                  </a:lnTo>
                  <a:lnTo>
                    <a:pt x="115" y="129"/>
                  </a:lnTo>
                  <a:lnTo>
                    <a:pt x="116" y="115"/>
                  </a:lnTo>
                  <a:lnTo>
                    <a:pt x="119" y="108"/>
                  </a:lnTo>
                  <a:lnTo>
                    <a:pt x="123" y="96"/>
                  </a:lnTo>
                  <a:lnTo>
                    <a:pt x="123" y="88"/>
                  </a:lnTo>
                  <a:lnTo>
                    <a:pt x="126" y="82"/>
                  </a:lnTo>
                  <a:lnTo>
                    <a:pt x="129" y="77"/>
                  </a:lnTo>
                  <a:lnTo>
                    <a:pt x="126" y="61"/>
                  </a:lnTo>
                  <a:lnTo>
                    <a:pt x="135" y="70"/>
                  </a:lnTo>
                  <a:lnTo>
                    <a:pt x="142" y="58"/>
                  </a:lnTo>
                  <a:lnTo>
                    <a:pt x="138" y="50"/>
                  </a:lnTo>
                  <a:lnTo>
                    <a:pt x="138" y="37"/>
                  </a:lnTo>
                  <a:lnTo>
                    <a:pt x="132" y="26"/>
                  </a:lnTo>
                  <a:lnTo>
                    <a:pt x="129" y="15"/>
                  </a:lnTo>
                  <a:lnTo>
                    <a:pt x="126" y="8"/>
                  </a:lnTo>
                  <a:lnTo>
                    <a:pt x="116" y="0"/>
                  </a:lnTo>
                  <a:lnTo>
                    <a:pt x="108" y="5"/>
                  </a:lnTo>
                  <a:lnTo>
                    <a:pt x="108" y="12"/>
                  </a:lnTo>
                  <a:lnTo>
                    <a:pt x="108" y="21"/>
                  </a:lnTo>
                  <a:lnTo>
                    <a:pt x="99" y="23"/>
                  </a:lnTo>
                  <a:lnTo>
                    <a:pt x="89" y="26"/>
                  </a:lnTo>
                  <a:lnTo>
                    <a:pt x="93" y="35"/>
                  </a:lnTo>
                  <a:lnTo>
                    <a:pt x="86" y="40"/>
                  </a:lnTo>
                  <a:lnTo>
                    <a:pt x="86" y="47"/>
                  </a:lnTo>
                  <a:lnTo>
                    <a:pt x="80" y="47"/>
                  </a:lnTo>
                  <a:lnTo>
                    <a:pt x="72" y="56"/>
                  </a:lnTo>
                  <a:lnTo>
                    <a:pt x="63" y="61"/>
                  </a:lnTo>
                  <a:lnTo>
                    <a:pt x="50" y="64"/>
                  </a:lnTo>
                  <a:lnTo>
                    <a:pt x="42" y="70"/>
                  </a:lnTo>
                  <a:lnTo>
                    <a:pt x="33" y="73"/>
                  </a:lnTo>
                  <a:lnTo>
                    <a:pt x="23" y="73"/>
                  </a:lnTo>
                  <a:lnTo>
                    <a:pt x="17" y="88"/>
                  </a:lnTo>
                  <a:lnTo>
                    <a:pt x="11" y="96"/>
                  </a:lnTo>
                  <a:lnTo>
                    <a:pt x="14" y="108"/>
                  </a:lnTo>
                  <a:lnTo>
                    <a:pt x="17" y="117"/>
                  </a:lnTo>
                  <a:lnTo>
                    <a:pt x="17" y="126"/>
                  </a:lnTo>
                  <a:lnTo>
                    <a:pt x="23" y="137"/>
                  </a:lnTo>
                  <a:lnTo>
                    <a:pt x="23" y="144"/>
                  </a:lnTo>
                  <a:lnTo>
                    <a:pt x="14" y="153"/>
                  </a:lnTo>
                  <a:lnTo>
                    <a:pt x="11" y="161"/>
                  </a:lnTo>
                  <a:lnTo>
                    <a:pt x="6" y="169"/>
                  </a:lnTo>
                  <a:lnTo>
                    <a:pt x="0" y="1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6012720" y="2428920"/>
              <a:ext cx="2376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28"/>
                  </a:moveTo>
                  <a:lnTo>
                    <a:pt x="13" y="14"/>
                  </a:lnTo>
                  <a:lnTo>
                    <a:pt x="26" y="0"/>
                  </a:lnTo>
                  <a:lnTo>
                    <a:pt x="13" y="14"/>
                  </a:lnTo>
                  <a:lnTo>
                    <a:pt x="0" y="2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6072480" y="260136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12" y="0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6097680" y="262116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5"/>
                  </a:moveTo>
                  <a:lnTo>
                    <a:pt x="10" y="11"/>
                  </a:lnTo>
                  <a:lnTo>
                    <a:pt x="26" y="22"/>
                  </a:lnTo>
                  <a:lnTo>
                    <a:pt x="26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6123600" y="2660400"/>
              <a:ext cx="2340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3"/>
                  </a:moveTo>
                  <a:lnTo>
                    <a:pt x="0" y="14"/>
                  </a:lnTo>
                  <a:lnTo>
                    <a:pt x="9" y="22"/>
                  </a:lnTo>
                  <a:lnTo>
                    <a:pt x="24" y="18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5778720" y="2488680"/>
              <a:ext cx="39960" cy="60480"/>
            </a:xfrm>
            <a:custGeom>
              <a:avLst/>
              <a:gdLst/>
              <a:ahLst/>
              <a:rect l="l" t="t" r="r" b="b"/>
              <a:pathLst>
                <a:path w="43" h="67">
                  <a:moveTo>
                    <a:pt x="0" y="31"/>
                  </a:moveTo>
                  <a:lnTo>
                    <a:pt x="0" y="39"/>
                  </a:lnTo>
                  <a:lnTo>
                    <a:pt x="3" y="48"/>
                  </a:lnTo>
                  <a:lnTo>
                    <a:pt x="3" y="57"/>
                  </a:lnTo>
                  <a:lnTo>
                    <a:pt x="8" y="66"/>
                  </a:lnTo>
                  <a:lnTo>
                    <a:pt x="17" y="66"/>
                  </a:lnTo>
                  <a:lnTo>
                    <a:pt x="30" y="63"/>
                  </a:lnTo>
                  <a:lnTo>
                    <a:pt x="37" y="57"/>
                  </a:lnTo>
                  <a:lnTo>
                    <a:pt x="42" y="48"/>
                  </a:lnTo>
                  <a:lnTo>
                    <a:pt x="42" y="39"/>
                  </a:lnTo>
                  <a:lnTo>
                    <a:pt x="37" y="31"/>
                  </a:lnTo>
                  <a:lnTo>
                    <a:pt x="30" y="23"/>
                  </a:lnTo>
                  <a:lnTo>
                    <a:pt x="24" y="13"/>
                  </a:lnTo>
                  <a:lnTo>
                    <a:pt x="14" y="5"/>
                  </a:lnTo>
                  <a:lnTo>
                    <a:pt x="3" y="0"/>
                  </a:lnTo>
                  <a:lnTo>
                    <a:pt x="8" y="8"/>
                  </a:lnTo>
                  <a:lnTo>
                    <a:pt x="3" y="13"/>
                  </a:lnTo>
                  <a:lnTo>
                    <a:pt x="3" y="23"/>
                  </a:lnTo>
                  <a:lnTo>
                    <a:pt x="0" y="3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6304680" y="2319480"/>
              <a:ext cx="40680" cy="30600"/>
            </a:xfrm>
            <a:custGeom>
              <a:avLst/>
              <a:gdLst/>
              <a:ahLst/>
              <a:rect l="l" t="t" r="r" b="b"/>
              <a:pathLst>
                <a:path w="45" h="34">
                  <a:moveTo>
                    <a:pt x="0" y="12"/>
                  </a:moveTo>
                  <a:lnTo>
                    <a:pt x="0" y="21"/>
                  </a:lnTo>
                  <a:lnTo>
                    <a:pt x="3" y="27"/>
                  </a:lnTo>
                  <a:lnTo>
                    <a:pt x="11" y="33"/>
                  </a:lnTo>
                  <a:lnTo>
                    <a:pt x="20" y="33"/>
                  </a:lnTo>
                  <a:lnTo>
                    <a:pt x="29" y="27"/>
                  </a:lnTo>
                  <a:lnTo>
                    <a:pt x="36" y="21"/>
                  </a:lnTo>
                  <a:lnTo>
                    <a:pt x="39" y="12"/>
                  </a:lnTo>
                  <a:lnTo>
                    <a:pt x="44" y="5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17" y="0"/>
                  </a:lnTo>
                  <a:lnTo>
                    <a:pt x="7" y="8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6513480" y="2227680"/>
              <a:ext cx="34200" cy="57600"/>
            </a:xfrm>
            <a:custGeom>
              <a:avLst/>
              <a:gdLst/>
              <a:ahLst/>
              <a:rect l="l" t="t" r="r" b="b"/>
              <a:pathLst>
                <a:path w="37" h="64">
                  <a:moveTo>
                    <a:pt x="0" y="30"/>
                  </a:moveTo>
                  <a:lnTo>
                    <a:pt x="0" y="41"/>
                  </a:lnTo>
                  <a:lnTo>
                    <a:pt x="3" y="51"/>
                  </a:lnTo>
                  <a:lnTo>
                    <a:pt x="9" y="54"/>
                  </a:lnTo>
                  <a:lnTo>
                    <a:pt x="12" y="63"/>
                  </a:lnTo>
                  <a:lnTo>
                    <a:pt x="15" y="51"/>
                  </a:lnTo>
                  <a:lnTo>
                    <a:pt x="21" y="44"/>
                  </a:lnTo>
                  <a:lnTo>
                    <a:pt x="28" y="32"/>
                  </a:lnTo>
                  <a:lnTo>
                    <a:pt x="29" y="21"/>
                  </a:lnTo>
                  <a:lnTo>
                    <a:pt x="36" y="11"/>
                  </a:lnTo>
                  <a:lnTo>
                    <a:pt x="36" y="2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6" y="18"/>
                  </a:lnTo>
                  <a:lnTo>
                    <a:pt x="0" y="3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6683040" y="2066760"/>
              <a:ext cx="45360" cy="56880"/>
            </a:xfrm>
            <a:custGeom>
              <a:avLst/>
              <a:gdLst/>
              <a:ahLst/>
              <a:rect l="l" t="t" r="r" b="b"/>
              <a:pathLst>
                <a:path w="51" h="63">
                  <a:moveTo>
                    <a:pt x="0" y="15"/>
                  </a:moveTo>
                  <a:lnTo>
                    <a:pt x="6" y="26"/>
                  </a:lnTo>
                  <a:lnTo>
                    <a:pt x="16" y="26"/>
                  </a:lnTo>
                  <a:lnTo>
                    <a:pt x="16" y="18"/>
                  </a:lnTo>
                  <a:lnTo>
                    <a:pt x="22" y="26"/>
                  </a:lnTo>
                  <a:lnTo>
                    <a:pt x="22" y="35"/>
                  </a:lnTo>
                  <a:lnTo>
                    <a:pt x="16" y="39"/>
                  </a:lnTo>
                  <a:lnTo>
                    <a:pt x="16" y="47"/>
                  </a:lnTo>
                  <a:lnTo>
                    <a:pt x="16" y="56"/>
                  </a:lnTo>
                  <a:lnTo>
                    <a:pt x="27" y="62"/>
                  </a:lnTo>
                  <a:lnTo>
                    <a:pt x="37" y="53"/>
                  </a:lnTo>
                  <a:lnTo>
                    <a:pt x="40" y="42"/>
                  </a:lnTo>
                  <a:lnTo>
                    <a:pt x="43" y="32"/>
                  </a:lnTo>
                  <a:lnTo>
                    <a:pt x="50" y="23"/>
                  </a:lnTo>
                  <a:lnTo>
                    <a:pt x="43" y="15"/>
                  </a:lnTo>
                  <a:lnTo>
                    <a:pt x="43" y="7"/>
                  </a:lnTo>
                  <a:lnTo>
                    <a:pt x="33" y="7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0" y="1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6731640" y="2059200"/>
              <a:ext cx="42840" cy="3348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0" y="18"/>
                  </a:moveTo>
                  <a:lnTo>
                    <a:pt x="3" y="30"/>
                  </a:lnTo>
                  <a:lnTo>
                    <a:pt x="13" y="36"/>
                  </a:lnTo>
                  <a:lnTo>
                    <a:pt x="16" y="27"/>
                  </a:lnTo>
                  <a:lnTo>
                    <a:pt x="19" y="21"/>
                  </a:lnTo>
                  <a:lnTo>
                    <a:pt x="29" y="18"/>
                  </a:lnTo>
                  <a:lnTo>
                    <a:pt x="35" y="24"/>
                  </a:lnTo>
                  <a:lnTo>
                    <a:pt x="41" y="15"/>
                  </a:lnTo>
                  <a:lnTo>
                    <a:pt x="46" y="11"/>
                  </a:lnTo>
                  <a:lnTo>
                    <a:pt x="42" y="2"/>
                  </a:lnTo>
                  <a:lnTo>
                    <a:pt x="35" y="0"/>
                  </a:lnTo>
                  <a:lnTo>
                    <a:pt x="26" y="2"/>
                  </a:lnTo>
                  <a:lnTo>
                    <a:pt x="23" y="8"/>
                  </a:lnTo>
                  <a:lnTo>
                    <a:pt x="10" y="8"/>
                  </a:lnTo>
                  <a:lnTo>
                    <a:pt x="7" y="15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6709320" y="1911960"/>
              <a:ext cx="199080" cy="164520"/>
            </a:xfrm>
            <a:custGeom>
              <a:avLst/>
              <a:gdLst/>
              <a:ahLst/>
              <a:rect l="l" t="t" r="r" b="b"/>
              <a:pathLst>
                <a:path w="219" h="181">
                  <a:moveTo>
                    <a:pt x="0" y="161"/>
                  </a:moveTo>
                  <a:lnTo>
                    <a:pt x="0" y="170"/>
                  </a:lnTo>
                  <a:lnTo>
                    <a:pt x="9" y="170"/>
                  </a:lnTo>
                  <a:lnTo>
                    <a:pt x="22" y="170"/>
                  </a:lnTo>
                  <a:lnTo>
                    <a:pt x="28" y="164"/>
                  </a:lnTo>
                  <a:lnTo>
                    <a:pt x="39" y="161"/>
                  </a:lnTo>
                  <a:lnTo>
                    <a:pt x="48" y="158"/>
                  </a:lnTo>
                  <a:lnTo>
                    <a:pt x="58" y="156"/>
                  </a:lnTo>
                  <a:lnTo>
                    <a:pt x="69" y="150"/>
                  </a:lnTo>
                  <a:lnTo>
                    <a:pt x="78" y="153"/>
                  </a:lnTo>
                  <a:lnTo>
                    <a:pt x="91" y="153"/>
                  </a:lnTo>
                  <a:lnTo>
                    <a:pt x="85" y="161"/>
                  </a:lnTo>
                  <a:lnTo>
                    <a:pt x="85" y="170"/>
                  </a:lnTo>
                  <a:lnTo>
                    <a:pt x="88" y="180"/>
                  </a:lnTo>
                  <a:lnTo>
                    <a:pt x="97" y="180"/>
                  </a:lnTo>
                  <a:lnTo>
                    <a:pt x="104" y="170"/>
                  </a:lnTo>
                  <a:lnTo>
                    <a:pt x="115" y="161"/>
                  </a:lnTo>
                  <a:lnTo>
                    <a:pt x="109" y="156"/>
                  </a:lnTo>
                  <a:lnTo>
                    <a:pt x="115" y="147"/>
                  </a:lnTo>
                  <a:lnTo>
                    <a:pt x="127" y="156"/>
                  </a:lnTo>
                  <a:lnTo>
                    <a:pt x="142" y="156"/>
                  </a:lnTo>
                  <a:lnTo>
                    <a:pt x="154" y="144"/>
                  </a:lnTo>
                  <a:lnTo>
                    <a:pt x="154" y="156"/>
                  </a:lnTo>
                  <a:lnTo>
                    <a:pt x="161" y="142"/>
                  </a:lnTo>
                  <a:lnTo>
                    <a:pt x="173" y="142"/>
                  </a:lnTo>
                  <a:lnTo>
                    <a:pt x="176" y="137"/>
                  </a:lnTo>
                  <a:lnTo>
                    <a:pt x="176" y="150"/>
                  </a:lnTo>
                  <a:lnTo>
                    <a:pt x="187" y="144"/>
                  </a:lnTo>
                  <a:lnTo>
                    <a:pt x="187" y="137"/>
                  </a:lnTo>
                  <a:lnTo>
                    <a:pt x="194" y="132"/>
                  </a:lnTo>
                  <a:lnTo>
                    <a:pt x="191" y="120"/>
                  </a:lnTo>
                  <a:lnTo>
                    <a:pt x="191" y="109"/>
                  </a:lnTo>
                  <a:lnTo>
                    <a:pt x="197" y="105"/>
                  </a:lnTo>
                  <a:lnTo>
                    <a:pt x="200" y="91"/>
                  </a:lnTo>
                  <a:lnTo>
                    <a:pt x="197" y="80"/>
                  </a:lnTo>
                  <a:lnTo>
                    <a:pt x="200" y="75"/>
                  </a:lnTo>
                  <a:lnTo>
                    <a:pt x="210" y="75"/>
                  </a:lnTo>
                  <a:lnTo>
                    <a:pt x="210" y="64"/>
                  </a:lnTo>
                  <a:lnTo>
                    <a:pt x="218" y="56"/>
                  </a:lnTo>
                  <a:lnTo>
                    <a:pt x="218" y="43"/>
                  </a:lnTo>
                  <a:lnTo>
                    <a:pt x="214" y="32"/>
                  </a:lnTo>
                  <a:lnTo>
                    <a:pt x="210" y="23"/>
                  </a:lnTo>
                  <a:lnTo>
                    <a:pt x="206" y="14"/>
                  </a:lnTo>
                  <a:lnTo>
                    <a:pt x="210" y="5"/>
                  </a:lnTo>
                  <a:lnTo>
                    <a:pt x="197" y="0"/>
                  </a:lnTo>
                  <a:lnTo>
                    <a:pt x="194" y="8"/>
                  </a:lnTo>
                  <a:lnTo>
                    <a:pt x="200" y="8"/>
                  </a:lnTo>
                  <a:lnTo>
                    <a:pt x="200" y="15"/>
                  </a:lnTo>
                  <a:lnTo>
                    <a:pt x="191" y="15"/>
                  </a:lnTo>
                  <a:lnTo>
                    <a:pt x="187" y="8"/>
                  </a:lnTo>
                  <a:lnTo>
                    <a:pt x="181" y="21"/>
                  </a:lnTo>
                  <a:lnTo>
                    <a:pt x="181" y="29"/>
                  </a:lnTo>
                  <a:lnTo>
                    <a:pt x="181" y="37"/>
                  </a:lnTo>
                  <a:lnTo>
                    <a:pt x="181" y="47"/>
                  </a:lnTo>
                  <a:lnTo>
                    <a:pt x="176" y="59"/>
                  </a:lnTo>
                  <a:lnTo>
                    <a:pt x="170" y="70"/>
                  </a:lnTo>
                  <a:lnTo>
                    <a:pt x="167" y="80"/>
                  </a:lnTo>
                  <a:lnTo>
                    <a:pt x="154" y="85"/>
                  </a:lnTo>
                  <a:lnTo>
                    <a:pt x="151" y="94"/>
                  </a:lnTo>
                  <a:lnTo>
                    <a:pt x="142" y="99"/>
                  </a:lnTo>
                  <a:lnTo>
                    <a:pt x="134" y="105"/>
                  </a:lnTo>
                  <a:lnTo>
                    <a:pt x="121" y="109"/>
                  </a:lnTo>
                  <a:lnTo>
                    <a:pt x="121" y="102"/>
                  </a:lnTo>
                  <a:lnTo>
                    <a:pt x="124" y="94"/>
                  </a:lnTo>
                  <a:lnTo>
                    <a:pt x="115" y="99"/>
                  </a:lnTo>
                  <a:lnTo>
                    <a:pt x="112" y="108"/>
                  </a:lnTo>
                  <a:lnTo>
                    <a:pt x="105" y="115"/>
                  </a:lnTo>
                  <a:lnTo>
                    <a:pt x="101" y="123"/>
                  </a:lnTo>
                  <a:lnTo>
                    <a:pt x="101" y="132"/>
                  </a:lnTo>
                  <a:lnTo>
                    <a:pt x="94" y="137"/>
                  </a:lnTo>
                  <a:lnTo>
                    <a:pt x="85" y="132"/>
                  </a:lnTo>
                  <a:lnTo>
                    <a:pt x="72" y="132"/>
                  </a:lnTo>
                  <a:lnTo>
                    <a:pt x="61" y="135"/>
                  </a:lnTo>
                  <a:lnTo>
                    <a:pt x="45" y="137"/>
                  </a:lnTo>
                  <a:lnTo>
                    <a:pt x="33" y="137"/>
                  </a:lnTo>
                  <a:lnTo>
                    <a:pt x="28" y="144"/>
                  </a:lnTo>
                  <a:lnTo>
                    <a:pt x="15" y="153"/>
                  </a:lnTo>
                  <a:lnTo>
                    <a:pt x="9" y="158"/>
                  </a:lnTo>
                  <a:lnTo>
                    <a:pt x="0" y="16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6870600" y="1823040"/>
              <a:ext cx="110880" cy="91800"/>
            </a:xfrm>
            <a:custGeom>
              <a:avLst/>
              <a:gdLst/>
              <a:ahLst/>
              <a:rect l="l" t="t" r="r" b="b"/>
              <a:pathLst>
                <a:path w="121" h="101">
                  <a:moveTo>
                    <a:pt x="0" y="73"/>
                  </a:moveTo>
                  <a:lnTo>
                    <a:pt x="0" y="80"/>
                  </a:lnTo>
                  <a:lnTo>
                    <a:pt x="4" y="85"/>
                  </a:lnTo>
                  <a:lnTo>
                    <a:pt x="4" y="100"/>
                  </a:lnTo>
                  <a:lnTo>
                    <a:pt x="14" y="94"/>
                  </a:lnTo>
                  <a:lnTo>
                    <a:pt x="23" y="91"/>
                  </a:lnTo>
                  <a:lnTo>
                    <a:pt x="14" y="85"/>
                  </a:lnTo>
                  <a:lnTo>
                    <a:pt x="7" y="80"/>
                  </a:lnTo>
                  <a:lnTo>
                    <a:pt x="11" y="76"/>
                  </a:lnTo>
                  <a:lnTo>
                    <a:pt x="14" y="76"/>
                  </a:lnTo>
                  <a:lnTo>
                    <a:pt x="20" y="80"/>
                  </a:lnTo>
                  <a:lnTo>
                    <a:pt x="30" y="76"/>
                  </a:lnTo>
                  <a:lnTo>
                    <a:pt x="41" y="73"/>
                  </a:lnTo>
                  <a:lnTo>
                    <a:pt x="53" y="80"/>
                  </a:lnTo>
                  <a:lnTo>
                    <a:pt x="69" y="85"/>
                  </a:lnTo>
                  <a:lnTo>
                    <a:pt x="69" y="80"/>
                  </a:lnTo>
                  <a:lnTo>
                    <a:pt x="77" y="70"/>
                  </a:lnTo>
                  <a:lnTo>
                    <a:pt x="86" y="61"/>
                  </a:lnTo>
                  <a:lnTo>
                    <a:pt x="99" y="64"/>
                  </a:lnTo>
                  <a:lnTo>
                    <a:pt x="108" y="59"/>
                  </a:lnTo>
                  <a:lnTo>
                    <a:pt x="120" y="50"/>
                  </a:lnTo>
                  <a:lnTo>
                    <a:pt x="108" y="53"/>
                  </a:lnTo>
                  <a:lnTo>
                    <a:pt x="108" y="47"/>
                  </a:lnTo>
                  <a:lnTo>
                    <a:pt x="102" y="46"/>
                  </a:lnTo>
                  <a:lnTo>
                    <a:pt x="108" y="32"/>
                  </a:lnTo>
                  <a:lnTo>
                    <a:pt x="96" y="40"/>
                  </a:lnTo>
                  <a:lnTo>
                    <a:pt x="86" y="40"/>
                  </a:lnTo>
                  <a:lnTo>
                    <a:pt x="74" y="35"/>
                  </a:lnTo>
                  <a:lnTo>
                    <a:pt x="63" y="26"/>
                  </a:lnTo>
                  <a:lnTo>
                    <a:pt x="56" y="18"/>
                  </a:lnTo>
                  <a:lnTo>
                    <a:pt x="50" y="11"/>
                  </a:lnTo>
                  <a:lnTo>
                    <a:pt x="41" y="0"/>
                  </a:lnTo>
                  <a:lnTo>
                    <a:pt x="33" y="8"/>
                  </a:lnTo>
                  <a:lnTo>
                    <a:pt x="37" y="18"/>
                  </a:lnTo>
                  <a:lnTo>
                    <a:pt x="36" y="29"/>
                  </a:lnTo>
                  <a:lnTo>
                    <a:pt x="36" y="40"/>
                  </a:lnTo>
                  <a:lnTo>
                    <a:pt x="30" y="46"/>
                  </a:lnTo>
                  <a:lnTo>
                    <a:pt x="30" y="50"/>
                  </a:lnTo>
                  <a:lnTo>
                    <a:pt x="30" y="59"/>
                  </a:lnTo>
                  <a:lnTo>
                    <a:pt x="17" y="59"/>
                  </a:lnTo>
                  <a:lnTo>
                    <a:pt x="11" y="56"/>
                  </a:lnTo>
                  <a:lnTo>
                    <a:pt x="11" y="64"/>
                  </a:lnTo>
                  <a:lnTo>
                    <a:pt x="0" y="7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6652440" y="219924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22"/>
                  </a:moveTo>
                  <a:lnTo>
                    <a:pt x="0" y="11"/>
                  </a:lnTo>
                  <a:lnTo>
                    <a:pt x="16" y="7"/>
                  </a:lnTo>
                  <a:lnTo>
                    <a:pt x="25" y="0"/>
                  </a:lnTo>
                  <a:lnTo>
                    <a:pt x="16" y="7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6679440" y="2171880"/>
              <a:ext cx="22320" cy="2232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4"/>
                  </a:moveTo>
                  <a:lnTo>
                    <a:pt x="24" y="24"/>
                  </a:lnTo>
                  <a:lnTo>
                    <a:pt x="24" y="0"/>
                  </a:lnTo>
                  <a:lnTo>
                    <a:pt x="24" y="24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6975000" y="1853640"/>
              <a:ext cx="2484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23"/>
                  </a:moveTo>
                  <a:lnTo>
                    <a:pt x="27" y="7"/>
                  </a:lnTo>
                  <a:lnTo>
                    <a:pt x="27" y="0"/>
                  </a:lnTo>
                  <a:lnTo>
                    <a:pt x="27" y="7"/>
                  </a:lnTo>
                  <a:lnTo>
                    <a:pt x="13" y="7"/>
                  </a:lnTo>
                  <a:lnTo>
                    <a:pt x="13" y="15"/>
                  </a:lnTo>
                  <a:lnTo>
                    <a:pt x="0" y="15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7002000" y="1823040"/>
              <a:ext cx="35280" cy="24480"/>
            </a:xfrm>
            <a:custGeom>
              <a:avLst/>
              <a:gdLst/>
              <a:ahLst/>
              <a:rect l="l" t="t" r="r" b="b"/>
              <a:pathLst>
                <a:path w="39" h="27">
                  <a:moveTo>
                    <a:pt x="0" y="26"/>
                  </a:moveTo>
                  <a:lnTo>
                    <a:pt x="8" y="17"/>
                  </a:lnTo>
                  <a:lnTo>
                    <a:pt x="24" y="10"/>
                  </a:lnTo>
                  <a:lnTo>
                    <a:pt x="38" y="0"/>
                  </a:lnTo>
                  <a:lnTo>
                    <a:pt x="28" y="8"/>
                  </a:lnTo>
                  <a:lnTo>
                    <a:pt x="18" y="5"/>
                  </a:lnTo>
                  <a:lnTo>
                    <a:pt x="8" y="13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7047000" y="180792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8" y="17"/>
                  </a:lnTo>
                  <a:lnTo>
                    <a:pt x="26" y="0"/>
                  </a:lnTo>
                  <a:lnTo>
                    <a:pt x="13" y="2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7089840" y="1789200"/>
              <a:ext cx="2484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0" y="11"/>
                  </a:lnTo>
                  <a:lnTo>
                    <a:pt x="26" y="11"/>
                  </a:lnTo>
                  <a:lnTo>
                    <a:pt x="26" y="0"/>
                  </a:lnTo>
                  <a:lnTo>
                    <a:pt x="26" y="11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6825960" y="157932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11"/>
                  </a:moveTo>
                  <a:lnTo>
                    <a:pt x="11" y="22"/>
                  </a:lnTo>
                  <a:lnTo>
                    <a:pt x="25" y="7"/>
                  </a:lnTo>
                  <a:lnTo>
                    <a:pt x="5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6904080" y="1601640"/>
              <a:ext cx="49320" cy="213840"/>
            </a:xfrm>
            <a:custGeom>
              <a:avLst/>
              <a:gdLst/>
              <a:ahLst/>
              <a:rect l="l" t="t" r="r" b="b"/>
              <a:pathLst>
                <a:path w="54" h="234">
                  <a:moveTo>
                    <a:pt x="1" y="29"/>
                  </a:moveTo>
                  <a:lnTo>
                    <a:pt x="4" y="47"/>
                  </a:lnTo>
                  <a:lnTo>
                    <a:pt x="0" y="61"/>
                  </a:lnTo>
                  <a:lnTo>
                    <a:pt x="0" y="74"/>
                  </a:lnTo>
                  <a:lnTo>
                    <a:pt x="4" y="85"/>
                  </a:lnTo>
                  <a:lnTo>
                    <a:pt x="7" y="96"/>
                  </a:lnTo>
                  <a:lnTo>
                    <a:pt x="4" y="112"/>
                  </a:lnTo>
                  <a:lnTo>
                    <a:pt x="7" y="126"/>
                  </a:lnTo>
                  <a:lnTo>
                    <a:pt x="7" y="136"/>
                  </a:lnTo>
                  <a:lnTo>
                    <a:pt x="4" y="150"/>
                  </a:lnTo>
                  <a:lnTo>
                    <a:pt x="4" y="158"/>
                  </a:lnTo>
                  <a:lnTo>
                    <a:pt x="4" y="165"/>
                  </a:lnTo>
                  <a:lnTo>
                    <a:pt x="10" y="176"/>
                  </a:lnTo>
                  <a:lnTo>
                    <a:pt x="4" y="190"/>
                  </a:lnTo>
                  <a:lnTo>
                    <a:pt x="4" y="203"/>
                  </a:lnTo>
                  <a:lnTo>
                    <a:pt x="1" y="214"/>
                  </a:lnTo>
                  <a:lnTo>
                    <a:pt x="4" y="233"/>
                  </a:lnTo>
                  <a:lnTo>
                    <a:pt x="10" y="220"/>
                  </a:lnTo>
                  <a:lnTo>
                    <a:pt x="20" y="211"/>
                  </a:lnTo>
                  <a:lnTo>
                    <a:pt x="26" y="214"/>
                  </a:lnTo>
                  <a:lnTo>
                    <a:pt x="35" y="225"/>
                  </a:lnTo>
                  <a:lnTo>
                    <a:pt x="35" y="211"/>
                  </a:lnTo>
                  <a:lnTo>
                    <a:pt x="29" y="206"/>
                  </a:lnTo>
                  <a:lnTo>
                    <a:pt x="26" y="197"/>
                  </a:lnTo>
                  <a:lnTo>
                    <a:pt x="20" y="193"/>
                  </a:lnTo>
                  <a:lnTo>
                    <a:pt x="17" y="182"/>
                  </a:lnTo>
                  <a:lnTo>
                    <a:pt x="20" y="168"/>
                  </a:lnTo>
                  <a:lnTo>
                    <a:pt x="23" y="158"/>
                  </a:lnTo>
                  <a:lnTo>
                    <a:pt x="23" y="150"/>
                  </a:lnTo>
                  <a:lnTo>
                    <a:pt x="32" y="141"/>
                  </a:lnTo>
                  <a:lnTo>
                    <a:pt x="40" y="141"/>
                  </a:lnTo>
                  <a:lnTo>
                    <a:pt x="53" y="150"/>
                  </a:lnTo>
                  <a:lnTo>
                    <a:pt x="49" y="136"/>
                  </a:lnTo>
                  <a:lnTo>
                    <a:pt x="43" y="126"/>
                  </a:lnTo>
                  <a:lnTo>
                    <a:pt x="40" y="112"/>
                  </a:lnTo>
                  <a:lnTo>
                    <a:pt x="35" y="96"/>
                  </a:lnTo>
                  <a:lnTo>
                    <a:pt x="32" y="82"/>
                  </a:lnTo>
                  <a:lnTo>
                    <a:pt x="29" y="68"/>
                  </a:lnTo>
                  <a:lnTo>
                    <a:pt x="29" y="53"/>
                  </a:lnTo>
                  <a:lnTo>
                    <a:pt x="29" y="39"/>
                  </a:lnTo>
                  <a:lnTo>
                    <a:pt x="26" y="23"/>
                  </a:lnTo>
                  <a:lnTo>
                    <a:pt x="23" y="9"/>
                  </a:lnTo>
                  <a:lnTo>
                    <a:pt x="20" y="0"/>
                  </a:lnTo>
                  <a:lnTo>
                    <a:pt x="10" y="2"/>
                  </a:lnTo>
                  <a:lnTo>
                    <a:pt x="17" y="15"/>
                  </a:lnTo>
                  <a:lnTo>
                    <a:pt x="10" y="23"/>
                  </a:lnTo>
                  <a:lnTo>
                    <a:pt x="1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5211720" y="1067040"/>
              <a:ext cx="32400" cy="37080"/>
            </a:xfrm>
            <a:custGeom>
              <a:avLst/>
              <a:gdLst/>
              <a:ahLst/>
              <a:rect l="l" t="t" r="r" b="b"/>
              <a:pathLst>
                <a:path w="36" h="41">
                  <a:moveTo>
                    <a:pt x="6" y="40"/>
                  </a:moveTo>
                  <a:lnTo>
                    <a:pt x="28" y="31"/>
                  </a:lnTo>
                  <a:lnTo>
                    <a:pt x="35" y="16"/>
                  </a:lnTo>
                  <a:lnTo>
                    <a:pt x="13" y="0"/>
                  </a:lnTo>
                  <a:lnTo>
                    <a:pt x="0" y="16"/>
                  </a:lnTo>
                  <a:lnTo>
                    <a:pt x="6" y="4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4195080" y="1481760"/>
              <a:ext cx="25920" cy="27000"/>
            </a:xfrm>
            <a:custGeom>
              <a:avLst/>
              <a:gdLst/>
              <a:ahLst/>
              <a:rect l="l" t="t" r="r" b="b"/>
              <a:pathLst>
                <a:path w="28" h="30">
                  <a:moveTo>
                    <a:pt x="0" y="29"/>
                  </a:moveTo>
                  <a:lnTo>
                    <a:pt x="19" y="15"/>
                  </a:lnTo>
                  <a:lnTo>
                    <a:pt x="27" y="0"/>
                  </a:lnTo>
                  <a:lnTo>
                    <a:pt x="7" y="9"/>
                  </a:lnTo>
                  <a:lnTo>
                    <a:pt x="7" y="20"/>
                  </a:lnTo>
                  <a:lnTo>
                    <a:pt x="0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4502880" y="1566000"/>
              <a:ext cx="24120" cy="2232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4"/>
                  </a:moveTo>
                  <a:lnTo>
                    <a:pt x="11" y="23"/>
                  </a:lnTo>
                  <a:lnTo>
                    <a:pt x="26" y="23"/>
                  </a:lnTo>
                  <a:lnTo>
                    <a:pt x="26" y="12"/>
                  </a:lnTo>
                  <a:lnTo>
                    <a:pt x="14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4528080" y="1552680"/>
              <a:ext cx="29520" cy="27360"/>
            </a:xfrm>
            <a:custGeom>
              <a:avLst/>
              <a:gdLst/>
              <a:ahLst/>
              <a:rect l="l" t="t" r="r" b="b"/>
              <a:pathLst>
                <a:path w="32" h="30">
                  <a:moveTo>
                    <a:pt x="0" y="13"/>
                  </a:moveTo>
                  <a:lnTo>
                    <a:pt x="6" y="26"/>
                  </a:lnTo>
                  <a:lnTo>
                    <a:pt x="15" y="29"/>
                  </a:lnTo>
                  <a:lnTo>
                    <a:pt x="27" y="24"/>
                  </a:lnTo>
                  <a:lnTo>
                    <a:pt x="21" y="19"/>
                  </a:lnTo>
                  <a:lnTo>
                    <a:pt x="31" y="13"/>
                  </a:lnTo>
                  <a:lnTo>
                    <a:pt x="27" y="0"/>
                  </a:lnTo>
                  <a:lnTo>
                    <a:pt x="12" y="5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4528080" y="158616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0"/>
                  </a:moveTo>
                  <a:lnTo>
                    <a:pt x="7" y="23"/>
                  </a:lnTo>
                  <a:lnTo>
                    <a:pt x="18" y="23"/>
                  </a:lnTo>
                  <a:lnTo>
                    <a:pt x="26" y="0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4208400" y="1474920"/>
              <a:ext cx="154440" cy="243360"/>
            </a:xfrm>
            <a:custGeom>
              <a:avLst/>
              <a:gdLst/>
              <a:ahLst/>
              <a:rect l="l" t="t" r="r" b="b"/>
              <a:pathLst>
                <a:path w="170" h="267">
                  <a:moveTo>
                    <a:pt x="22" y="263"/>
                  </a:moveTo>
                  <a:lnTo>
                    <a:pt x="30" y="266"/>
                  </a:lnTo>
                  <a:lnTo>
                    <a:pt x="42" y="254"/>
                  </a:lnTo>
                  <a:lnTo>
                    <a:pt x="58" y="260"/>
                  </a:lnTo>
                  <a:lnTo>
                    <a:pt x="63" y="249"/>
                  </a:lnTo>
                  <a:lnTo>
                    <a:pt x="75" y="246"/>
                  </a:lnTo>
                  <a:lnTo>
                    <a:pt x="91" y="251"/>
                  </a:lnTo>
                  <a:lnTo>
                    <a:pt x="102" y="243"/>
                  </a:lnTo>
                  <a:lnTo>
                    <a:pt x="121" y="246"/>
                  </a:lnTo>
                  <a:lnTo>
                    <a:pt x="132" y="246"/>
                  </a:lnTo>
                  <a:lnTo>
                    <a:pt x="148" y="240"/>
                  </a:lnTo>
                  <a:lnTo>
                    <a:pt x="161" y="230"/>
                  </a:lnTo>
                  <a:lnTo>
                    <a:pt x="142" y="227"/>
                  </a:lnTo>
                  <a:lnTo>
                    <a:pt x="151" y="213"/>
                  </a:lnTo>
                  <a:lnTo>
                    <a:pt x="164" y="207"/>
                  </a:lnTo>
                  <a:lnTo>
                    <a:pt x="169" y="195"/>
                  </a:lnTo>
                  <a:lnTo>
                    <a:pt x="164" y="186"/>
                  </a:lnTo>
                  <a:lnTo>
                    <a:pt x="151" y="181"/>
                  </a:lnTo>
                  <a:lnTo>
                    <a:pt x="142" y="181"/>
                  </a:lnTo>
                  <a:lnTo>
                    <a:pt x="135" y="189"/>
                  </a:lnTo>
                  <a:lnTo>
                    <a:pt x="132" y="183"/>
                  </a:lnTo>
                  <a:lnTo>
                    <a:pt x="135" y="175"/>
                  </a:lnTo>
                  <a:lnTo>
                    <a:pt x="135" y="165"/>
                  </a:lnTo>
                  <a:lnTo>
                    <a:pt x="131" y="159"/>
                  </a:lnTo>
                  <a:lnTo>
                    <a:pt x="127" y="148"/>
                  </a:lnTo>
                  <a:lnTo>
                    <a:pt x="121" y="138"/>
                  </a:lnTo>
                  <a:lnTo>
                    <a:pt x="108" y="130"/>
                  </a:lnTo>
                  <a:lnTo>
                    <a:pt x="102" y="118"/>
                  </a:lnTo>
                  <a:lnTo>
                    <a:pt x="99" y="103"/>
                  </a:lnTo>
                  <a:lnTo>
                    <a:pt x="91" y="91"/>
                  </a:lnTo>
                  <a:lnTo>
                    <a:pt x="78" y="86"/>
                  </a:lnTo>
                  <a:lnTo>
                    <a:pt x="66" y="86"/>
                  </a:lnTo>
                  <a:lnTo>
                    <a:pt x="75" y="77"/>
                  </a:lnTo>
                  <a:lnTo>
                    <a:pt x="85" y="67"/>
                  </a:lnTo>
                  <a:lnTo>
                    <a:pt x="91" y="53"/>
                  </a:lnTo>
                  <a:lnTo>
                    <a:pt x="94" y="43"/>
                  </a:lnTo>
                  <a:lnTo>
                    <a:pt x="94" y="32"/>
                  </a:lnTo>
                  <a:lnTo>
                    <a:pt x="78" y="32"/>
                  </a:lnTo>
                  <a:lnTo>
                    <a:pt x="63" y="32"/>
                  </a:lnTo>
                  <a:lnTo>
                    <a:pt x="48" y="35"/>
                  </a:lnTo>
                  <a:lnTo>
                    <a:pt x="58" y="21"/>
                  </a:lnTo>
                  <a:lnTo>
                    <a:pt x="72" y="11"/>
                  </a:lnTo>
                  <a:lnTo>
                    <a:pt x="69" y="0"/>
                  </a:lnTo>
                  <a:lnTo>
                    <a:pt x="52" y="5"/>
                  </a:lnTo>
                  <a:lnTo>
                    <a:pt x="33" y="5"/>
                  </a:lnTo>
                  <a:lnTo>
                    <a:pt x="26" y="18"/>
                  </a:lnTo>
                  <a:lnTo>
                    <a:pt x="18" y="29"/>
                  </a:lnTo>
                  <a:lnTo>
                    <a:pt x="15" y="41"/>
                  </a:lnTo>
                  <a:lnTo>
                    <a:pt x="6" y="35"/>
                  </a:lnTo>
                  <a:lnTo>
                    <a:pt x="0" y="41"/>
                  </a:lnTo>
                  <a:lnTo>
                    <a:pt x="6" y="48"/>
                  </a:lnTo>
                  <a:lnTo>
                    <a:pt x="22" y="48"/>
                  </a:lnTo>
                  <a:lnTo>
                    <a:pt x="12" y="65"/>
                  </a:lnTo>
                  <a:lnTo>
                    <a:pt x="12" y="76"/>
                  </a:lnTo>
                  <a:lnTo>
                    <a:pt x="23" y="70"/>
                  </a:lnTo>
                  <a:lnTo>
                    <a:pt x="22" y="83"/>
                  </a:lnTo>
                  <a:lnTo>
                    <a:pt x="9" y="94"/>
                  </a:lnTo>
                  <a:lnTo>
                    <a:pt x="22" y="94"/>
                  </a:lnTo>
                  <a:lnTo>
                    <a:pt x="22" y="106"/>
                  </a:lnTo>
                  <a:lnTo>
                    <a:pt x="30" y="91"/>
                  </a:lnTo>
                  <a:lnTo>
                    <a:pt x="39" y="103"/>
                  </a:lnTo>
                  <a:lnTo>
                    <a:pt x="30" y="121"/>
                  </a:lnTo>
                  <a:lnTo>
                    <a:pt x="36" y="130"/>
                  </a:lnTo>
                  <a:lnTo>
                    <a:pt x="52" y="124"/>
                  </a:lnTo>
                  <a:lnTo>
                    <a:pt x="66" y="121"/>
                  </a:lnTo>
                  <a:lnTo>
                    <a:pt x="60" y="133"/>
                  </a:lnTo>
                  <a:lnTo>
                    <a:pt x="69" y="142"/>
                  </a:lnTo>
                  <a:lnTo>
                    <a:pt x="78" y="142"/>
                  </a:lnTo>
                  <a:lnTo>
                    <a:pt x="72" y="154"/>
                  </a:lnTo>
                  <a:lnTo>
                    <a:pt x="72" y="168"/>
                  </a:lnTo>
                  <a:lnTo>
                    <a:pt x="60" y="171"/>
                  </a:lnTo>
                  <a:lnTo>
                    <a:pt x="42" y="168"/>
                  </a:lnTo>
                  <a:lnTo>
                    <a:pt x="45" y="175"/>
                  </a:lnTo>
                  <a:lnTo>
                    <a:pt x="39" y="186"/>
                  </a:lnTo>
                  <a:lnTo>
                    <a:pt x="52" y="186"/>
                  </a:lnTo>
                  <a:lnTo>
                    <a:pt x="52" y="200"/>
                  </a:lnTo>
                  <a:lnTo>
                    <a:pt x="39" y="206"/>
                  </a:lnTo>
                  <a:lnTo>
                    <a:pt x="30" y="210"/>
                  </a:lnTo>
                  <a:lnTo>
                    <a:pt x="33" y="219"/>
                  </a:lnTo>
                  <a:lnTo>
                    <a:pt x="45" y="219"/>
                  </a:lnTo>
                  <a:lnTo>
                    <a:pt x="58" y="219"/>
                  </a:lnTo>
                  <a:lnTo>
                    <a:pt x="66" y="227"/>
                  </a:lnTo>
                  <a:lnTo>
                    <a:pt x="78" y="219"/>
                  </a:lnTo>
                  <a:lnTo>
                    <a:pt x="72" y="230"/>
                  </a:lnTo>
                  <a:lnTo>
                    <a:pt x="63" y="230"/>
                  </a:lnTo>
                  <a:lnTo>
                    <a:pt x="52" y="230"/>
                  </a:lnTo>
                  <a:lnTo>
                    <a:pt x="42" y="243"/>
                  </a:lnTo>
                  <a:lnTo>
                    <a:pt x="33" y="251"/>
                  </a:lnTo>
                  <a:lnTo>
                    <a:pt x="22" y="26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4141080" y="1575360"/>
              <a:ext cx="86400" cy="102600"/>
            </a:xfrm>
            <a:custGeom>
              <a:avLst/>
              <a:gdLst/>
              <a:ahLst/>
              <a:rect l="l" t="t" r="r" b="b"/>
              <a:pathLst>
                <a:path w="95" h="112">
                  <a:moveTo>
                    <a:pt x="0" y="92"/>
                  </a:moveTo>
                  <a:lnTo>
                    <a:pt x="3" y="102"/>
                  </a:lnTo>
                  <a:lnTo>
                    <a:pt x="15" y="111"/>
                  </a:lnTo>
                  <a:lnTo>
                    <a:pt x="29" y="108"/>
                  </a:lnTo>
                  <a:lnTo>
                    <a:pt x="45" y="102"/>
                  </a:lnTo>
                  <a:lnTo>
                    <a:pt x="59" y="95"/>
                  </a:lnTo>
                  <a:lnTo>
                    <a:pt x="78" y="92"/>
                  </a:lnTo>
                  <a:lnTo>
                    <a:pt x="81" y="78"/>
                  </a:lnTo>
                  <a:lnTo>
                    <a:pt x="84" y="67"/>
                  </a:lnTo>
                  <a:lnTo>
                    <a:pt x="84" y="51"/>
                  </a:lnTo>
                  <a:lnTo>
                    <a:pt x="78" y="40"/>
                  </a:lnTo>
                  <a:lnTo>
                    <a:pt x="94" y="30"/>
                  </a:lnTo>
                  <a:lnTo>
                    <a:pt x="90" y="14"/>
                  </a:lnTo>
                  <a:lnTo>
                    <a:pt x="84" y="2"/>
                  </a:lnTo>
                  <a:lnTo>
                    <a:pt x="68" y="2"/>
                  </a:lnTo>
                  <a:lnTo>
                    <a:pt x="57" y="0"/>
                  </a:lnTo>
                  <a:lnTo>
                    <a:pt x="39" y="2"/>
                  </a:lnTo>
                  <a:lnTo>
                    <a:pt x="29" y="19"/>
                  </a:lnTo>
                  <a:lnTo>
                    <a:pt x="42" y="22"/>
                  </a:lnTo>
                  <a:lnTo>
                    <a:pt x="36" y="30"/>
                  </a:lnTo>
                  <a:lnTo>
                    <a:pt x="23" y="30"/>
                  </a:lnTo>
                  <a:lnTo>
                    <a:pt x="12" y="30"/>
                  </a:lnTo>
                  <a:lnTo>
                    <a:pt x="6" y="40"/>
                  </a:lnTo>
                  <a:lnTo>
                    <a:pt x="15" y="43"/>
                  </a:lnTo>
                  <a:lnTo>
                    <a:pt x="6" y="51"/>
                  </a:lnTo>
                  <a:lnTo>
                    <a:pt x="15" y="63"/>
                  </a:lnTo>
                  <a:lnTo>
                    <a:pt x="23" y="63"/>
                  </a:lnTo>
                  <a:lnTo>
                    <a:pt x="15" y="78"/>
                  </a:lnTo>
                  <a:lnTo>
                    <a:pt x="12" y="92"/>
                  </a:lnTo>
                  <a:lnTo>
                    <a:pt x="0" y="9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4484160" y="1879560"/>
              <a:ext cx="24840" cy="37080"/>
            </a:xfrm>
            <a:custGeom>
              <a:avLst/>
              <a:gdLst/>
              <a:ahLst/>
              <a:rect l="l" t="t" r="r" b="b"/>
              <a:pathLst>
                <a:path w="27" h="41">
                  <a:moveTo>
                    <a:pt x="4" y="13"/>
                  </a:moveTo>
                  <a:lnTo>
                    <a:pt x="0" y="23"/>
                  </a:lnTo>
                  <a:lnTo>
                    <a:pt x="4" y="28"/>
                  </a:lnTo>
                  <a:lnTo>
                    <a:pt x="16" y="40"/>
                  </a:lnTo>
                  <a:lnTo>
                    <a:pt x="21" y="28"/>
                  </a:lnTo>
                  <a:lnTo>
                    <a:pt x="26" y="20"/>
                  </a:lnTo>
                  <a:lnTo>
                    <a:pt x="21" y="13"/>
                  </a:lnTo>
                  <a:lnTo>
                    <a:pt x="21" y="0"/>
                  </a:lnTo>
                  <a:lnTo>
                    <a:pt x="16" y="8"/>
                  </a:lnTo>
                  <a:lnTo>
                    <a:pt x="4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4477680" y="1917360"/>
              <a:ext cx="27720" cy="53640"/>
            </a:xfrm>
            <a:custGeom>
              <a:avLst/>
              <a:gdLst/>
              <a:ahLst/>
              <a:rect l="l" t="t" r="r" b="b"/>
              <a:pathLst>
                <a:path w="31" h="59">
                  <a:moveTo>
                    <a:pt x="0" y="7"/>
                  </a:moveTo>
                  <a:lnTo>
                    <a:pt x="0" y="15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3" y="49"/>
                  </a:lnTo>
                  <a:lnTo>
                    <a:pt x="12" y="58"/>
                  </a:lnTo>
                  <a:lnTo>
                    <a:pt x="18" y="49"/>
                  </a:lnTo>
                  <a:lnTo>
                    <a:pt x="26" y="49"/>
                  </a:lnTo>
                  <a:lnTo>
                    <a:pt x="30" y="39"/>
                  </a:lnTo>
                  <a:lnTo>
                    <a:pt x="30" y="27"/>
                  </a:lnTo>
                  <a:lnTo>
                    <a:pt x="30" y="18"/>
                  </a:lnTo>
                  <a:lnTo>
                    <a:pt x="30" y="7"/>
                  </a:lnTo>
                  <a:lnTo>
                    <a:pt x="20" y="0"/>
                  </a:lnTo>
                  <a:lnTo>
                    <a:pt x="12" y="7"/>
                  </a:lnTo>
                  <a:lnTo>
                    <a:pt x="6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4555080" y="1979640"/>
              <a:ext cx="57600" cy="33120"/>
            </a:xfrm>
            <a:custGeom>
              <a:avLst/>
              <a:gdLst/>
              <a:ahLst/>
              <a:rect l="l" t="t" r="r" b="b"/>
              <a:pathLst>
                <a:path w="64" h="36">
                  <a:moveTo>
                    <a:pt x="0" y="7"/>
                  </a:moveTo>
                  <a:lnTo>
                    <a:pt x="6" y="18"/>
                  </a:lnTo>
                  <a:lnTo>
                    <a:pt x="11" y="18"/>
                  </a:lnTo>
                  <a:lnTo>
                    <a:pt x="26" y="24"/>
                  </a:lnTo>
                  <a:lnTo>
                    <a:pt x="36" y="27"/>
                  </a:lnTo>
                  <a:lnTo>
                    <a:pt x="42" y="35"/>
                  </a:lnTo>
                  <a:lnTo>
                    <a:pt x="53" y="35"/>
                  </a:lnTo>
                  <a:lnTo>
                    <a:pt x="56" y="30"/>
                  </a:lnTo>
                  <a:lnTo>
                    <a:pt x="53" y="21"/>
                  </a:lnTo>
                  <a:lnTo>
                    <a:pt x="56" y="10"/>
                  </a:lnTo>
                  <a:lnTo>
                    <a:pt x="63" y="0"/>
                  </a:lnTo>
                  <a:lnTo>
                    <a:pt x="50" y="4"/>
                  </a:lnTo>
                  <a:lnTo>
                    <a:pt x="36" y="4"/>
                  </a:lnTo>
                  <a:lnTo>
                    <a:pt x="26" y="4"/>
                  </a:lnTo>
                  <a:lnTo>
                    <a:pt x="17" y="2"/>
                  </a:lnTo>
                  <a:lnTo>
                    <a:pt x="6" y="2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4712760" y="1979640"/>
              <a:ext cx="39960" cy="36360"/>
            </a:xfrm>
            <a:custGeom>
              <a:avLst/>
              <a:gdLst/>
              <a:ahLst/>
              <a:rect l="l" t="t" r="r" b="b"/>
              <a:pathLst>
                <a:path w="44" h="40">
                  <a:moveTo>
                    <a:pt x="0" y="12"/>
                  </a:moveTo>
                  <a:lnTo>
                    <a:pt x="9" y="18"/>
                  </a:lnTo>
                  <a:lnTo>
                    <a:pt x="9" y="29"/>
                  </a:lnTo>
                  <a:lnTo>
                    <a:pt x="12" y="33"/>
                  </a:lnTo>
                  <a:lnTo>
                    <a:pt x="17" y="33"/>
                  </a:lnTo>
                  <a:lnTo>
                    <a:pt x="23" y="39"/>
                  </a:lnTo>
                  <a:lnTo>
                    <a:pt x="33" y="33"/>
                  </a:lnTo>
                  <a:lnTo>
                    <a:pt x="39" y="39"/>
                  </a:lnTo>
                  <a:lnTo>
                    <a:pt x="36" y="29"/>
                  </a:lnTo>
                  <a:lnTo>
                    <a:pt x="33" y="18"/>
                  </a:lnTo>
                  <a:lnTo>
                    <a:pt x="43" y="20"/>
                  </a:lnTo>
                  <a:lnTo>
                    <a:pt x="36" y="9"/>
                  </a:lnTo>
                  <a:lnTo>
                    <a:pt x="23" y="4"/>
                  </a:lnTo>
                  <a:lnTo>
                    <a:pt x="14" y="0"/>
                  </a:lnTo>
                  <a:lnTo>
                    <a:pt x="6" y="4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4756680" y="2034360"/>
              <a:ext cx="50040" cy="21600"/>
            </a:xfrm>
            <a:custGeom>
              <a:avLst/>
              <a:gdLst/>
              <a:ahLst/>
              <a:rect l="l" t="t" r="r" b="b"/>
              <a:pathLst>
                <a:path w="55" h="23">
                  <a:moveTo>
                    <a:pt x="0" y="14"/>
                  </a:moveTo>
                  <a:lnTo>
                    <a:pt x="7" y="14"/>
                  </a:lnTo>
                  <a:lnTo>
                    <a:pt x="20" y="14"/>
                  </a:lnTo>
                  <a:lnTo>
                    <a:pt x="27" y="22"/>
                  </a:lnTo>
                  <a:lnTo>
                    <a:pt x="38" y="22"/>
                  </a:lnTo>
                  <a:lnTo>
                    <a:pt x="54" y="18"/>
                  </a:lnTo>
                  <a:lnTo>
                    <a:pt x="54" y="10"/>
                  </a:lnTo>
                  <a:lnTo>
                    <a:pt x="44" y="14"/>
                  </a:lnTo>
                  <a:lnTo>
                    <a:pt x="44" y="8"/>
                  </a:lnTo>
                  <a:lnTo>
                    <a:pt x="33" y="10"/>
                  </a:lnTo>
                  <a:lnTo>
                    <a:pt x="23" y="4"/>
                  </a:lnTo>
                  <a:lnTo>
                    <a:pt x="14" y="8"/>
                  </a:lnTo>
                  <a:lnTo>
                    <a:pt x="11" y="4"/>
                  </a:lnTo>
                  <a:lnTo>
                    <a:pt x="0" y="0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4914000" y="2034360"/>
              <a:ext cx="41760" cy="2160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13"/>
                  </a:moveTo>
                  <a:lnTo>
                    <a:pt x="6" y="22"/>
                  </a:lnTo>
                  <a:lnTo>
                    <a:pt x="16" y="22"/>
                  </a:lnTo>
                  <a:lnTo>
                    <a:pt x="25" y="19"/>
                  </a:lnTo>
                  <a:lnTo>
                    <a:pt x="28" y="16"/>
                  </a:lnTo>
                  <a:lnTo>
                    <a:pt x="37" y="16"/>
                  </a:lnTo>
                  <a:lnTo>
                    <a:pt x="34" y="10"/>
                  </a:lnTo>
                  <a:lnTo>
                    <a:pt x="44" y="0"/>
                  </a:lnTo>
                  <a:lnTo>
                    <a:pt x="34" y="2"/>
                  </a:lnTo>
                  <a:lnTo>
                    <a:pt x="22" y="5"/>
                  </a:lnTo>
                  <a:lnTo>
                    <a:pt x="16" y="7"/>
                  </a:lnTo>
                  <a:lnTo>
                    <a:pt x="10" y="1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4372560" y="1946520"/>
              <a:ext cx="22320" cy="1980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1"/>
                  </a:moveTo>
                  <a:lnTo>
                    <a:pt x="6" y="13"/>
                  </a:lnTo>
                  <a:lnTo>
                    <a:pt x="17" y="21"/>
                  </a:lnTo>
                  <a:lnTo>
                    <a:pt x="24" y="7"/>
                  </a:lnTo>
                  <a:lnTo>
                    <a:pt x="10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4830120" y="2016000"/>
              <a:ext cx="2592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9"/>
                  </a:moveTo>
                  <a:lnTo>
                    <a:pt x="6" y="23"/>
                  </a:lnTo>
                  <a:lnTo>
                    <a:pt x="20" y="13"/>
                  </a:lnTo>
                  <a:lnTo>
                    <a:pt x="27" y="0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4800240" y="196056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0"/>
                  </a:moveTo>
                  <a:lnTo>
                    <a:pt x="26" y="0"/>
                  </a:lnTo>
                  <a:lnTo>
                    <a:pt x="2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4799520" y="1975680"/>
              <a:ext cx="360" cy="144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4481640" y="258804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16" y="23"/>
                  </a:lnTo>
                  <a:lnTo>
                    <a:pt x="25" y="9"/>
                  </a:lnTo>
                  <a:lnTo>
                    <a:pt x="16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6388560" y="2820960"/>
              <a:ext cx="733680" cy="509400"/>
            </a:xfrm>
            <a:custGeom>
              <a:avLst/>
              <a:gdLst/>
              <a:ahLst/>
              <a:rect l="l" t="t" r="r" b="b"/>
              <a:pathLst>
                <a:path w="804" h="559">
                  <a:moveTo>
                    <a:pt x="36" y="448"/>
                  </a:moveTo>
                  <a:lnTo>
                    <a:pt x="45" y="449"/>
                  </a:lnTo>
                  <a:lnTo>
                    <a:pt x="55" y="463"/>
                  </a:lnTo>
                  <a:lnTo>
                    <a:pt x="66" y="466"/>
                  </a:lnTo>
                  <a:lnTo>
                    <a:pt x="75" y="466"/>
                  </a:lnTo>
                  <a:lnTo>
                    <a:pt x="88" y="466"/>
                  </a:lnTo>
                  <a:lnTo>
                    <a:pt x="99" y="466"/>
                  </a:lnTo>
                  <a:lnTo>
                    <a:pt x="102" y="460"/>
                  </a:lnTo>
                  <a:lnTo>
                    <a:pt x="112" y="452"/>
                  </a:lnTo>
                  <a:lnTo>
                    <a:pt x="121" y="452"/>
                  </a:lnTo>
                  <a:lnTo>
                    <a:pt x="128" y="445"/>
                  </a:lnTo>
                  <a:lnTo>
                    <a:pt x="132" y="442"/>
                  </a:lnTo>
                  <a:lnTo>
                    <a:pt x="148" y="439"/>
                  </a:lnTo>
                  <a:lnTo>
                    <a:pt x="158" y="439"/>
                  </a:lnTo>
                  <a:lnTo>
                    <a:pt x="172" y="439"/>
                  </a:lnTo>
                  <a:lnTo>
                    <a:pt x="184" y="439"/>
                  </a:lnTo>
                  <a:lnTo>
                    <a:pt x="194" y="439"/>
                  </a:lnTo>
                  <a:lnTo>
                    <a:pt x="202" y="439"/>
                  </a:lnTo>
                  <a:lnTo>
                    <a:pt x="211" y="434"/>
                  </a:lnTo>
                  <a:lnTo>
                    <a:pt x="214" y="422"/>
                  </a:lnTo>
                  <a:lnTo>
                    <a:pt x="227" y="419"/>
                  </a:lnTo>
                  <a:lnTo>
                    <a:pt x="237" y="415"/>
                  </a:lnTo>
                  <a:lnTo>
                    <a:pt x="248" y="410"/>
                  </a:lnTo>
                  <a:lnTo>
                    <a:pt x="257" y="404"/>
                  </a:lnTo>
                  <a:lnTo>
                    <a:pt x="270" y="407"/>
                  </a:lnTo>
                  <a:lnTo>
                    <a:pt x="281" y="404"/>
                  </a:lnTo>
                  <a:lnTo>
                    <a:pt x="294" y="404"/>
                  </a:lnTo>
                  <a:lnTo>
                    <a:pt x="303" y="398"/>
                  </a:lnTo>
                  <a:lnTo>
                    <a:pt x="314" y="395"/>
                  </a:lnTo>
                  <a:lnTo>
                    <a:pt x="324" y="393"/>
                  </a:lnTo>
                  <a:lnTo>
                    <a:pt x="339" y="393"/>
                  </a:lnTo>
                  <a:lnTo>
                    <a:pt x="347" y="393"/>
                  </a:lnTo>
                  <a:lnTo>
                    <a:pt x="357" y="393"/>
                  </a:lnTo>
                  <a:lnTo>
                    <a:pt x="366" y="398"/>
                  </a:lnTo>
                  <a:lnTo>
                    <a:pt x="376" y="401"/>
                  </a:lnTo>
                  <a:lnTo>
                    <a:pt x="387" y="401"/>
                  </a:lnTo>
                  <a:lnTo>
                    <a:pt x="399" y="404"/>
                  </a:lnTo>
                  <a:lnTo>
                    <a:pt x="409" y="410"/>
                  </a:lnTo>
                  <a:lnTo>
                    <a:pt x="418" y="415"/>
                  </a:lnTo>
                  <a:lnTo>
                    <a:pt x="415" y="422"/>
                  </a:lnTo>
                  <a:lnTo>
                    <a:pt x="426" y="428"/>
                  </a:lnTo>
                  <a:lnTo>
                    <a:pt x="429" y="439"/>
                  </a:lnTo>
                  <a:lnTo>
                    <a:pt x="436" y="448"/>
                  </a:lnTo>
                  <a:lnTo>
                    <a:pt x="439" y="457"/>
                  </a:lnTo>
                  <a:lnTo>
                    <a:pt x="445" y="466"/>
                  </a:lnTo>
                  <a:lnTo>
                    <a:pt x="448" y="457"/>
                  </a:lnTo>
                  <a:lnTo>
                    <a:pt x="456" y="449"/>
                  </a:lnTo>
                  <a:lnTo>
                    <a:pt x="466" y="442"/>
                  </a:lnTo>
                  <a:lnTo>
                    <a:pt x="478" y="436"/>
                  </a:lnTo>
                  <a:lnTo>
                    <a:pt x="482" y="425"/>
                  </a:lnTo>
                  <a:lnTo>
                    <a:pt x="488" y="419"/>
                  </a:lnTo>
                  <a:lnTo>
                    <a:pt x="491" y="436"/>
                  </a:lnTo>
                  <a:lnTo>
                    <a:pt x="485" y="445"/>
                  </a:lnTo>
                  <a:lnTo>
                    <a:pt x="482" y="455"/>
                  </a:lnTo>
                  <a:lnTo>
                    <a:pt x="478" y="463"/>
                  </a:lnTo>
                  <a:lnTo>
                    <a:pt x="472" y="466"/>
                  </a:lnTo>
                  <a:lnTo>
                    <a:pt x="469" y="472"/>
                  </a:lnTo>
                  <a:lnTo>
                    <a:pt x="478" y="469"/>
                  </a:lnTo>
                  <a:lnTo>
                    <a:pt x="488" y="469"/>
                  </a:lnTo>
                  <a:lnTo>
                    <a:pt x="491" y="460"/>
                  </a:lnTo>
                  <a:lnTo>
                    <a:pt x="493" y="449"/>
                  </a:lnTo>
                  <a:lnTo>
                    <a:pt x="499" y="457"/>
                  </a:lnTo>
                  <a:lnTo>
                    <a:pt x="502" y="466"/>
                  </a:lnTo>
                  <a:lnTo>
                    <a:pt x="499" y="474"/>
                  </a:lnTo>
                  <a:lnTo>
                    <a:pt x="493" y="480"/>
                  </a:lnTo>
                  <a:lnTo>
                    <a:pt x="505" y="480"/>
                  </a:lnTo>
                  <a:lnTo>
                    <a:pt x="518" y="484"/>
                  </a:lnTo>
                  <a:lnTo>
                    <a:pt x="524" y="493"/>
                  </a:lnTo>
                  <a:lnTo>
                    <a:pt x="529" y="504"/>
                  </a:lnTo>
                  <a:lnTo>
                    <a:pt x="527" y="510"/>
                  </a:lnTo>
                  <a:lnTo>
                    <a:pt x="529" y="517"/>
                  </a:lnTo>
                  <a:lnTo>
                    <a:pt x="535" y="525"/>
                  </a:lnTo>
                  <a:lnTo>
                    <a:pt x="542" y="531"/>
                  </a:lnTo>
                  <a:lnTo>
                    <a:pt x="554" y="534"/>
                  </a:lnTo>
                  <a:lnTo>
                    <a:pt x="561" y="542"/>
                  </a:lnTo>
                  <a:lnTo>
                    <a:pt x="565" y="536"/>
                  </a:lnTo>
                  <a:lnTo>
                    <a:pt x="575" y="539"/>
                  </a:lnTo>
                  <a:lnTo>
                    <a:pt x="584" y="542"/>
                  </a:lnTo>
                  <a:lnTo>
                    <a:pt x="594" y="546"/>
                  </a:lnTo>
                  <a:lnTo>
                    <a:pt x="600" y="549"/>
                  </a:lnTo>
                  <a:lnTo>
                    <a:pt x="611" y="542"/>
                  </a:lnTo>
                  <a:lnTo>
                    <a:pt x="621" y="536"/>
                  </a:lnTo>
                  <a:lnTo>
                    <a:pt x="627" y="528"/>
                  </a:lnTo>
                  <a:lnTo>
                    <a:pt x="630" y="542"/>
                  </a:lnTo>
                  <a:lnTo>
                    <a:pt x="641" y="536"/>
                  </a:lnTo>
                  <a:lnTo>
                    <a:pt x="641" y="546"/>
                  </a:lnTo>
                  <a:lnTo>
                    <a:pt x="651" y="552"/>
                  </a:lnTo>
                  <a:lnTo>
                    <a:pt x="660" y="558"/>
                  </a:lnTo>
                  <a:lnTo>
                    <a:pt x="670" y="546"/>
                  </a:lnTo>
                  <a:lnTo>
                    <a:pt x="674" y="542"/>
                  </a:lnTo>
                  <a:lnTo>
                    <a:pt x="687" y="534"/>
                  </a:lnTo>
                  <a:lnTo>
                    <a:pt x="693" y="531"/>
                  </a:lnTo>
                  <a:lnTo>
                    <a:pt x="706" y="528"/>
                  </a:lnTo>
                  <a:lnTo>
                    <a:pt x="717" y="528"/>
                  </a:lnTo>
                  <a:lnTo>
                    <a:pt x="727" y="522"/>
                  </a:lnTo>
                  <a:lnTo>
                    <a:pt x="730" y="514"/>
                  </a:lnTo>
                  <a:lnTo>
                    <a:pt x="730" y="504"/>
                  </a:lnTo>
                  <a:lnTo>
                    <a:pt x="733" y="493"/>
                  </a:lnTo>
                  <a:lnTo>
                    <a:pt x="736" y="481"/>
                  </a:lnTo>
                  <a:lnTo>
                    <a:pt x="742" y="472"/>
                  </a:lnTo>
                  <a:lnTo>
                    <a:pt x="747" y="463"/>
                  </a:lnTo>
                  <a:lnTo>
                    <a:pt x="750" y="449"/>
                  </a:lnTo>
                  <a:lnTo>
                    <a:pt x="757" y="439"/>
                  </a:lnTo>
                  <a:lnTo>
                    <a:pt x="760" y="434"/>
                  </a:lnTo>
                  <a:lnTo>
                    <a:pt x="766" y="422"/>
                  </a:lnTo>
                  <a:lnTo>
                    <a:pt x="776" y="417"/>
                  </a:lnTo>
                  <a:lnTo>
                    <a:pt x="779" y="410"/>
                  </a:lnTo>
                  <a:lnTo>
                    <a:pt x="784" y="401"/>
                  </a:lnTo>
                  <a:lnTo>
                    <a:pt x="787" y="393"/>
                  </a:lnTo>
                  <a:lnTo>
                    <a:pt x="790" y="383"/>
                  </a:lnTo>
                  <a:lnTo>
                    <a:pt x="790" y="372"/>
                  </a:lnTo>
                  <a:lnTo>
                    <a:pt x="796" y="360"/>
                  </a:lnTo>
                  <a:lnTo>
                    <a:pt x="799" y="350"/>
                  </a:lnTo>
                  <a:lnTo>
                    <a:pt x="799" y="342"/>
                  </a:lnTo>
                  <a:lnTo>
                    <a:pt x="803" y="333"/>
                  </a:lnTo>
                  <a:lnTo>
                    <a:pt x="799" y="322"/>
                  </a:lnTo>
                  <a:lnTo>
                    <a:pt x="796" y="312"/>
                  </a:lnTo>
                  <a:lnTo>
                    <a:pt x="793" y="301"/>
                  </a:lnTo>
                  <a:lnTo>
                    <a:pt x="790" y="290"/>
                  </a:lnTo>
                  <a:lnTo>
                    <a:pt x="790" y="283"/>
                  </a:lnTo>
                  <a:lnTo>
                    <a:pt x="787" y="271"/>
                  </a:lnTo>
                  <a:lnTo>
                    <a:pt x="780" y="263"/>
                  </a:lnTo>
                  <a:lnTo>
                    <a:pt x="772" y="253"/>
                  </a:lnTo>
                  <a:lnTo>
                    <a:pt x="766" y="242"/>
                  </a:lnTo>
                  <a:lnTo>
                    <a:pt x="757" y="239"/>
                  </a:lnTo>
                  <a:lnTo>
                    <a:pt x="750" y="233"/>
                  </a:lnTo>
                  <a:lnTo>
                    <a:pt x="747" y="225"/>
                  </a:lnTo>
                  <a:lnTo>
                    <a:pt x="747" y="215"/>
                  </a:lnTo>
                  <a:lnTo>
                    <a:pt x="739" y="212"/>
                  </a:lnTo>
                  <a:lnTo>
                    <a:pt x="730" y="204"/>
                  </a:lnTo>
                  <a:lnTo>
                    <a:pt x="723" y="212"/>
                  </a:lnTo>
                  <a:lnTo>
                    <a:pt x="720" y="201"/>
                  </a:lnTo>
                  <a:lnTo>
                    <a:pt x="717" y="193"/>
                  </a:lnTo>
                  <a:lnTo>
                    <a:pt x="714" y="186"/>
                  </a:lnTo>
                  <a:lnTo>
                    <a:pt x="706" y="183"/>
                  </a:lnTo>
                  <a:lnTo>
                    <a:pt x="706" y="174"/>
                  </a:lnTo>
                  <a:lnTo>
                    <a:pt x="697" y="169"/>
                  </a:lnTo>
                  <a:lnTo>
                    <a:pt x="687" y="160"/>
                  </a:lnTo>
                  <a:lnTo>
                    <a:pt x="678" y="156"/>
                  </a:lnTo>
                  <a:lnTo>
                    <a:pt x="670" y="153"/>
                  </a:lnTo>
                  <a:lnTo>
                    <a:pt x="660" y="147"/>
                  </a:lnTo>
                  <a:lnTo>
                    <a:pt x="657" y="142"/>
                  </a:lnTo>
                  <a:lnTo>
                    <a:pt x="651" y="133"/>
                  </a:lnTo>
                  <a:lnTo>
                    <a:pt x="654" y="126"/>
                  </a:lnTo>
                  <a:lnTo>
                    <a:pt x="651" y="115"/>
                  </a:lnTo>
                  <a:lnTo>
                    <a:pt x="648" y="109"/>
                  </a:lnTo>
                  <a:lnTo>
                    <a:pt x="641" y="101"/>
                  </a:lnTo>
                  <a:lnTo>
                    <a:pt x="641" y="91"/>
                  </a:lnTo>
                  <a:lnTo>
                    <a:pt x="637" y="83"/>
                  </a:lnTo>
                  <a:lnTo>
                    <a:pt x="637" y="74"/>
                  </a:lnTo>
                  <a:lnTo>
                    <a:pt x="627" y="66"/>
                  </a:lnTo>
                  <a:lnTo>
                    <a:pt x="624" y="62"/>
                  </a:lnTo>
                  <a:lnTo>
                    <a:pt x="611" y="64"/>
                  </a:lnTo>
                  <a:lnTo>
                    <a:pt x="605" y="62"/>
                  </a:lnTo>
                  <a:lnTo>
                    <a:pt x="602" y="50"/>
                  </a:lnTo>
                  <a:lnTo>
                    <a:pt x="602" y="42"/>
                  </a:lnTo>
                  <a:lnTo>
                    <a:pt x="597" y="32"/>
                  </a:lnTo>
                  <a:lnTo>
                    <a:pt x="594" y="21"/>
                  </a:lnTo>
                  <a:lnTo>
                    <a:pt x="588" y="12"/>
                  </a:lnTo>
                  <a:lnTo>
                    <a:pt x="588" y="1"/>
                  </a:lnTo>
                  <a:lnTo>
                    <a:pt x="578" y="0"/>
                  </a:lnTo>
                  <a:lnTo>
                    <a:pt x="572" y="4"/>
                  </a:lnTo>
                  <a:lnTo>
                    <a:pt x="572" y="15"/>
                  </a:lnTo>
                  <a:lnTo>
                    <a:pt x="565" y="21"/>
                  </a:lnTo>
                  <a:lnTo>
                    <a:pt x="565" y="32"/>
                  </a:lnTo>
                  <a:lnTo>
                    <a:pt x="565" y="36"/>
                  </a:lnTo>
                  <a:lnTo>
                    <a:pt x="564" y="47"/>
                  </a:lnTo>
                  <a:lnTo>
                    <a:pt x="564" y="56"/>
                  </a:lnTo>
                  <a:lnTo>
                    <a:pt x="564" y="66"/>
                  </a:lnTo>
                  <a:lnTo>
                    <a:pt x="564" y="74"/>
                  </a:lnTo>
                  <a:lnTo>
                    <a:pt x="564" y="83"/>
                  </a:lnTo>
                  <a:lnTo>
                    <a:pt x="561" y="94"/>
                  </a:lnTo>
                  <a:lnTo>
                    <a:pt x="557" y="101"/>
                  </a:lnTo>
                  <a:lnTo>
                    <a:pt x="551" y="109"/>
                  </a:lnTo>
                  <a:lnTo>
                    <a:pt x="551" y="121"/>
                  </a:lnTo>
                  <a:lnTo>
                    <a:pt x="542" y="124"/>
                  </a:lnTo>
                  <a:lnTo>
                    <a:pt x="532" y="126"/>
                  </a:lnTo>
                  <a:lnTo>
                    <a:pt x="521" y="118"/>
                  </a:lnTo>
                  <a:lnTo>
                    <a:pt x="515" y="109"/>
                  </a:lnTo>
                  <a:lnTo>
                    <a:pt x="505" y="107"/>
                  </a:lnTo>
                  <a:lnTo>
                    <a:pt x="493" y="101"/>
                  </a:lnTo>
                  <a:lnTo>
                    <a:pt x="488" y="98"/>
                  </a:lnTo>
                  <a:lnTo>
                    <a:pt x="478" y="91"/>
                  </a:lnTo>
                  <a:lnTo>
                    <a:pt x="463" y="91"/>
                  </a:lnTo>
                  <a:lnTo>
                    <a:pt x="459" y="83"/>
                  </a:lnTo>
                  <a:lnTo>
                    <a:pt x="452" y="80"/>
                  </a:lnTo>
                  <a:lnTo>
                    <a:pt x="442" y="74"/>
                  </a:lnTo>
                  <a:lnTo>
                    <a:pt x="448" y="66"/>
                  </a:lnTo>
                  <a:lnTo>
                    <a:pt x="452" y="62"/>
                  </a:lnTo>
                  <a:lnTo>
                    <a:pt x="452" y="53"/>
                  </a:lnTo>
                  <a:lnTo>
                    <a:pt x="452" y="42"/>
                  </a:lnTo>
                  <a:lnTo>
                    <a:pt x="463" y="42"/>
                  </a:lnTo>
                  <a:lnTo>
                    <a:pt x="463" y="33"/>
                  </a:lnTo>
                  <a:lnTo>
                    <a:pt x="472" y="26"/>
                  </a:lnTo>
                  <a:lnTo>
                    <a:pt x="459" y="21"/>
                  </a:lnTo>
                  <a:lnTo>
                    <a:pt x="452" y="29"/>
                  </a:lnTo>
                  <a:lnTo>
                    <a:pt x="448" y="21"/>
                  </a:lnTo>
                  <a:lnTo>
                    <a:pt x="436" y="26"/>
                  </a:lnTo>
                  <a:lnTo>
                    <a:pt x="423" y="21"/>
                  </a:lnTo>
                  <a:lnTo>
                    <a:pt x="412" y="21"/>
                  </a:lnTo>
                  <a:lnTo>
                    <a:pt x="399" y="18"/>
                  </a:lnTo>
                  <a:lnTo>
                    <a:pt x="390" y="12"/>
                  </a:lnTo>
                  <a:lnTo>
                    <a:pt x="379" y="7"/>
                  </a:lnTo>
                  <a:lnTo>
                    <a:pt x="384" y="15"/>
                  </a:lnTo>
                  <a:lnTo>
                    <a:pt x="379" y="26"/>
                  </a:lnTo>
                  <a:lnTo>
                    <a:pt x="366" y="26"/>
                  </a:lnTo>
                  <a:lnTo>
                    <a:pt x="354" y="26"/>
                  </a:lnTo>
                  <a:lnTo>
                    <a:pt x="343" y="33"/>
                  </a:lnTo>
                  <a:lnTo>
                    <a:pt x="336" y="39"/>
                  </a:lnTo>
                  <a:lnTo>
                    <a:pt x="339" y="47"/>
                  </a:lnTo>
                  <a:lnTo>
                    <a:pt x="330" y="47"/>
                  </a:lnTo>
                  <a:lnTo>
                    <a:pt x="327" y="56"/>
                  </a:lnTo>
                  <a:lnTo>
                    <a:pt x="317" y="64"/>
                  </a:lnTo>
                  <a:lnTo>
                    <a:pt x="327" y="69"/>
                  </a:lnTo>
                  <a:lnTo>
                    <a:pt x="324" y="77"/>
                  </a:lnTo>
                  <a:lnTo>
                    <a:pt x="314" y="71"/>
                  </a:lnTo>
                  <a:lnTo>
                    <a:pt x="306" y="71"/>
                  </a:lnTo>
                  <a:lnTo>
                    <a:pt x="294" y="77"/>
                  </a:lnTo>
                  <a:lnTo>
                    <a:pt x="294" y="69"/>
                  </a:lnTo>
                  <a:lnTo>
                    <a:pt x="287" y="62"/>
                  </a:lnTo>
                  <a:lnTo>
                    <a:pt x="278" y="56"/>
                  </a:lnTo>
                  <a:lnTo>
                    <a:pt x="270" y="53"/>
                  </a:lnTo>
                  <a:lnTo>
                    <a:pt x="263" y="62"/>
                  </a:lnTo>
                  <a:lnTo>
                    <a:pt x="254" y="62"/>
                  </a:lnTo>
                  <a:lnTo>
                    <a:pt x="251" y="66"/>
                  </a:lnTo>
                  <a:lnTo>
                    <a:pt x="237" y="66"/>
                  </a:lnTo>
                  <a:lnTo>
                    <a:pt x="237" y="74"/>
                  </a:lnTo>
                  <a:lnTo>
                    <a:pt x="224" y="83"/>
                  </a:lnTo>
                  <a:lnTo>
                    <a:pt x="224" y="91"/>
                  </a:lnTo>
                  <a:lnTo>
                    <a:pt x="221" y="98"/>
                  </a:lnTo>
                  <a:lnTo>
                    <a:pt x="205" y="94"/>
                  </a:lnTo>
                  <a:lnTo>
                    <a:pt x="202" y="104"/>
                  </a:lnTo>
                  <a:lnTo>
                    <a:pt x="211" y="109"/>
                  </a:lnTo>
                  <a:lnTo>
                    <a:pt x="202" y="121"/>
                  </a:lnTo>
                  <a:lnTo>
                    <a:pt x="197" y="112"/>
                  </a:lnTo>
                  <a:lnTo>
                    <a:pt x="194" y="101"/>
                  </a:lnTo>
                  <a:lnTo>
                    <a:pt x="184" y="109"/>
                  </a:lnTo>
                  <a:lnTo>
                    <a:pt x="175" y="118"/>
                  </a:lnTo>
                  <a:lnTo>
                    <a:pt x="178" y="126"/>
                  </a:lnTo>
                  <a:lnTo>
                    <a:pt x="178" y="131"/>
                  </a:lnTo>
                  <a:lnTo>
                    <a:pt x="172" y="139"/>
                  </a:lnTo>
                  <a:lnTo>
                    <a:pt x="165" y="150"/>
                  </a:lnTo>
                  <a:lnTo>
                    <a:pt x="158" y="156"/>
                  </a:lnTo>
                  <a:lnTo>
                    <a:pt x="151" y="160"/>
                  </a:lnTo>
                  <a:lnTo>
                    <a:pt x="139" y="160"/>
                  </a:lnTo>
                  <a:lnTo>
                    <a:pt x="128" y="166"/>
                  </a:lnTo>
                  <a:lnTo>
                    <a:pt x="115" y="166"/>
                  </a:lnTo>
                  <a:lnTo>
                    <a:pt x="109" y="171"/>
                  </a:lnTo>
                  <a:lnTo>
                    <a:pt x="96" y="171"/>
                  </a:lnTo>
                  <a:lnTo>
                    <a:pt x="88" y="177"/>
                  </a:lnTo>
                  <a:lnTo>
                    <a:pt x="79" y="177"/>
                  </a:lnTo>
                  <a:lnTo>
                    <a:pt x="66" y="177"/>
                  </a:lnTo>
                  <a:lnTo>
                    <a:pt x="56" y="183"/>
                  </a:lnTo>
                  <a:lnTo>
                    <a:pt x="49" y="186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23" y="201"/>
                  </a:lnTo>
                  <a:lnTo>
                    <a:pt x="22" y="209"/>
                  </a:lnTo>
                  <a:lnTo>
                    <a:pt x="15" y="201"/>
                  </a:lnTo>
                  <a:lnTo>
                    <a:pt x="9" y="207"/>
                  </a:lnTo>
                  <a:lnTo>
                    <a:pt x="6" y="215"/>
                  </a:lnTo>
                  <a:lnTo>
                    <a:pt x="9" y="224"/>
                  </a:lnTo>
                  <a:lnTo>
                    <a:pt x="9" y="231"/>
                  </a:lnTo>
                  <a:lnTo>
                    <a:pt x="3" y="239"/>
                  </a:lnTo>
                  <a:lnTo>
                    <a:pt x="3" y="250"/>
                  </a:lnTo>
                  <a:lnTo>
                    <a:pt x="6" y="260"/>
                  </a:lnTo>
                  <a:lnTo>
                    <a:pt x="12" y="269"/>
                  </a:lnTo>
                  <a:lnTo>
                    <a:pt x="15" y="277"/>
                  </a:lnTo>
                  <a:lnTo>
                    <a:pt x="15" y="288"/>
                  </a:lnTo>
                  <a:lnTo>
                    <a:pt x="9" y="283"/>
                  </a:lnTo>
                  <a:lnTo>
                    <a:pt x="3" y="274"/>
                  </a:lnTo>
                  <a:lnTo>
                    <a:pt x="9" y="293"/>
                  </a:lnTo>
                  <a:lnTo>
                    <a:pt x="0" y="283"/>
                  </a:lnTo>
                  <a:lnTo>
                    <a:pt x="3" y="293"/>
                  </a:lnTo>
                  <a:lnTo>
                    <a:pt x="12" y="301"/>
                  </a:lnTo>
                  <a:lnTo>
                    <a:pt x="15" y="315"/>
                  </a:lnTo>
                  <a:lnTo>
                    <a:pt x="15" y="322"/>
                  </a:lnTo>
                  <a:lnTo>
                    <a:pt x="23" y="331"/>
                  </a:lnTo>
                  <a:lnTo>
                    <a:pt x="30" y="342"/>
                  </a:lnTo>
                  <a:lnTo>
                    <a:pt x="33" y="350"/>
                  </a:lnTo>
                  <a:lnTo>
                    <a:pt x="33" y="360"/>
                  </a:lnTo>
                  <a:lnTo>
                    <a:pt x="36" y="372"/>
                  </a:lnTo>
                  <a:lnTo>
                    <a:pt x="42" y="383"/>
                  </a:lnTo>
                  <a:lnTo>
                    <a:pt x="45" y="390"/>
                  </a:lnTo>
                  <a:lnTo>
                    <a:pt x="49" y="398"/>
                  </a:lnTo>
                  <a:lnTo>
                    <a:pt x="49" y="410"/>
                  </a:lnTo>
                  <a:lnTo>
                    <a:pt x="49" y="419"/>
                  </a:lnTo>
                  <a:lnTo>
                    <a:pt x="49" y="428"/>
                  </a:lnTo>
                  <a:lnTo>
                    <a:pt x="45" y="434"/>
                  </a:lnTo>
                  <a:lnTo>
                    <a:pt x="36" y="436"/>
                  </a:lnTo>
                  <a:lnTo>
                    <a:pt x="36" y="44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6693480" y="283032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2" y="13"/>
                  </a:lnTo>
                  <a:lnTo>
                    <a:pt x="17" y="23"/>
                  </a:lnTo>
                  <a:lnTo>
                    <a:pt x="27" y="9"/>
                  </a:lnTo>
                  <a:lnTo>
                    <a:pt x="23" y="0"/>
                  </a:lnTo>
                  <a:lnTo>
                    <a:pt x="14" y="4"/>
                  </a:lnTo>
                  <a:lnTo>
                    <a:pt x="6" y="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6812640" y="3260160"/>
              <a:ext cx="27720" cy="20520"/>
            </a:xfrm>
            <a:custGeom>
              <a:avLst/>
              <a:gdLst/>
              <a:ahLst/>
              <a:rect l="l" t="t" r="r" b="b"/>
              <a:pathLst>
                <a:path w="31" h="22">
                  <a:moveTo>
                    <a:pt x="0" y="9"/>
                  </a:moveTo>
                  <a:lnTo>
                    <a:pt x="6" y="21"/>
                  </a:lnTo>
                  <a:lnTo>
                    <a:pt x="22" y="21"/>
                  </a:lnTo>
                  <a:lnTo>
                    <a:pt x="30" y="9"/>
                  </a:lnTo>
                  <a:lnTo>
                    <a:pt x="15" y="0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6960960" y="3362400"/>
              <a:ext cx="65160" cy="62640"/>
            </a:xfrm>
            <a:custGeom>
              <a:avLst/>
              <a:gdLst/>
              <a:ahLst/>
              <a:rect l="l" t="t" r="r" b="b"/>
              <a:pathLst>
                <a:path w="71" h="69">
                  <a:moveTo>
                    <a:pt x="0" y="0"/>
                  </a:moveTo>
                  <a:lnTo>
                    <a:pt x="0" y="11"/>
                  </a:lnTo>
                  <a:lnTo>
                    <a:pt x="3" y="24"/>
                  </a:lnTo>
                  <a:lnTo>
                    <a:pt x="9" y="35"/>
                  </a:lnTo>
                  <a:lnTo>
                    <a:pt x="9" y="43"/>
                  </a:lnTo>
                  <a:lnTo>
                    <a:pt x="14" y="53"/>
                  </a:lnTo>
                  <a:lnTo>
                    <a:pt x="17" y="59"/>
                  </a:lnTo>
                  <a:lnTo>
                    <a:pt x="30" y="68"/>
                  </a:lnTo>
                  <a:lnTo>
                    <a:pt x="42" y="68"/>
                  </a:lnTo>
                  <a:lnTo>
                    <a:pt x="47" y="59"/>
                  </a:lnTo>
                  <a:lnTo>
                    <a:pt x="50" y="51"/>
                  </a:lnTo>
                  <a:lnTo>
                    <a:pt x="60" y="56"/>
                  </a:lnTo>
                  <a:lnTo>
                    <a:pt x="63" y="46"/>
                  </a:lnTo>
                  <a:lnTo>
                    <a:pt x="66" y="35"/>
                  </a:lnTo>
                  <a:lnTo>
                    <a:pt x="70" y="29"/>
                  </a:lnTo>
                  <a:lnTo>
                    <a:pt x="70" y="18"/>
                  </a:lnTo>
                  <a:lnTo>
                    <a:pt x="70" y="8"/>
                  </a:lnTo>
                  <a:lnTo>
                    <a:pt x="63" y="2"/>
                  </a:lnTo>
                  <a:lnTo>
                    <a:pt x="50" y="8"/>
                  </a:lnTo>
                  <a:lnTo>
                    <a:pt x="39" y="11"/>
                  </a:lnTo>
                  <a:lnTo>
                    <a:pt x="27" y="11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840" bIns="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6061320" y="2554920"/>
              <a:ext cx="199440" cy="184680"/>
            </a:xfrm>
            <a:custGeom>
              <a:avLst/>
              <a:gdLst/>
              <a:ahLst/>
              <a:rect l="l" t="t" r="r" b="b"/>
              <a:pathLst>
                <a:path w="219" h="202">
                  <a:moveTo>
                    <a:pt x="0" y="0"/>
                  </a:moveTo>
                  <a:lnTo>
                    <a:pt x="3" y="9"/>
                  </a:lnTo>
                  <a:lnTo>
                    <a:pt x="6" y="15"/>
                  </a:lnTo>
                  <a:lnTo>
                    <a:pt x="15" y="23"/>
                  </a:lnTo>
                  <a:lnTo>
                    <a:pt x="26" y="32"/>
                  </a:lnTo>
                  <a:lnTo>
                    <a:pt x="33" y="35"/>
                  </a:lnTo>
                  <a:lnTo>
                    <a:pt x="39" y="42"/>
                  </a:lnTo>
                  <a:lnTo>
                    <a:pt x="48" y="47"/>
                  </a:lnTo>
                  <a:lnTo>
                    <a:pt x="52" y="56"/>
                  </a:lnTo>
                  <a:lnTo>
                    <a:pt x="60" y="61"/>
                  </a:lnTo>
                  <a:lnTo>
                    <a:pt x="69" y="67"/>
                  </a:lnTo>
                  <a:lnTo>
                    <a:pt x="69" y="73"/>
                  </a:lnTo>
                  <a:lnTo>
                    <a:pt x="75" y="82"/>
                  </a:lnTo>
                  <a:lnTo>
                    <a:pt x="78" y="94"/>
                  </a:lnTo>
                  <a:lnTo>
                    <a:pt x="91" y="99"/>
                  </a:lnTo>
                  <a:lnTo>
                    <a:pt x="93" y="104"/>
                  </a:lnTo>
                  <a:lnTo>
                    <a:pt x="102" y="112"/>
                  </a:lnTo>
                  <a:lnTo>
                    <a:pt x="105" y="120"/>
                  </a:lnTo>
                  <a:lnTo>
                    <a:pt x="112" y="129"/>
                  </a:lnTo>
                  <a:lnTo>
                    <a:pt x="112" y="136"/>
                  </a:lnTo>
                  <a:lnTo>
                    <a:pt x="121" y="144"/>
                  </a:lnTo>
                  <a:lnTo>
                    <a:pt x="129" y="156"/>
                  </a:lnTo>
                  <a:lnTo>
                    <a:pt x="139" y="161"/>
                  </a:lnTo>
                  <a:lnTo>
                    <a:pt x="142" y="167"/>
                  </a:lnTo>
                  <a:lnTo>
                    <a:pt x="151" y="174"/>
                  </a:lnTo>
                  <a:lnTo>
                    <a:pt x="164" y="182"/>
                  </a:lnTo>
                  <a:lnTo>
                    <a:pt x="175" y="191"/>
                  </a:lnTo>
                  <a:lnTo>
                    <a:pt x="181" y="199"/>
                  </a:lnTo>
                  <a:lnTo>
                    <a:pt x="187" y="201"/>
                  </a:lnTo>
                  <a:lnTo>
                    <a:pt x="191" y="196"/>
                  </a:lnTo>
                  <a:lnTo>
                    <a:pt x="200" y="196"/>
                  </a:lnTo>
                  <a:lnTo>
                    <a:pt x="208" y="201"/>
                  </a:lnTo>
                  <a:lnTo>
                    <a:pt x="211" y="193"/>
                  </a:lnTo>
                  <a:lnTo>
                    <a:pt x="211" y="182"/>
                  </a:lnTo>
                  <a:lnTo>
                    <a:pt x="211" y="171"/>
                  </a:lnTo>
                  <a:lnTo>
                    <a:pt x="211" y="161"/>
                  </a:lnTo>
                  <a:lnTo>
                    <a:pt x="218" y="153"/>
                  </a:lnTo>
                  <a:lnTo>
                    <a:pt x="211" y="147"/>
                  </a:lnTo>
                  <a:lnTo>
                    <a:pt x="205" y="141"/>
                  </a:lnTo>
                  <a:lnTo>
                    <a:pt x="197" y="141"/>
                  </a:lnTo>
                  <a:lnTo>
                    <a:pt x="191" y="134"/>
                  </a:lnTo>
                  <a:lnTo>
                    <a:pt x="184" y="129"/>
                  </a:lnTo>
                  <a:lnTo>
                    <a:pt x="181" y="118"/>
                  </a:lnTo>
                  <a:lnTo>
                    <a:pt x="169" y="118"/>
                  </a:lnTo>
                  <a:lnTo>
                    <a:pt x="164" y="112"/>
                  </a:lnTo>
                  <a:lnTo>
                    <a:pt x="169" y="104"/>
                  </a:lnTo>
                  <a:lnTo>
                    <a:pt x="169" y="96"/>
                  </a:lnTo>
                  <a:lnTo>
                    <a:pt x="164" y="91"/>
                  </a:lnTo>
                  <a:lnTo>
                    <a:pt x="154" y="91"/>
                  </a:lnTo>
                  <a:lnTo>
                    <a:pt x="154" y="80"/>
                  </a:lnTo>
                  <a:lnTo>
                    <a:pt x="148" y="80"/>
                  </a:lnTo>
                  <a:lnTo>
                    <a:pt x="139" y="73"/>
                  </a:lnTo>
                  <a:lnTo>
                    <a:pt x="129" y="70"/>
                  </a:lnTo>
                  <a:lnTo>
                    <a:pt x="121" y="61"/>
                  </a:lnTo>
                  <a:lnTo>
                    <a:pt x="109" y="61"/>
                  </a:lnTo>
                  <a:lnTo>
                    <a:pt x="99" y="53"/>
                  </a:lnTo>
                  <a:lnTo>
                    <a:pt x="93" y="44"/>
                  </a:lnTo>
                  <a:lnTo>
                    <a:pt x="85" y="40"/>
                  </a:lnTo>
                  <a:lnTo>
                    <a:pt x="75" y="35"/>
                  </a:lnTo>
                  <a:lnTo>
                    <a:pt x="66" y="29"/>
                  </a:lnTo>
                  <a:lnTo>
                    <a:pt x="60" y="21"/>
                  </a:lnTo>
                  <a:lnTo>
                    <a:pt x="55" y="12"/>
                  </a:lnTo>
                  <a:lnTo>
                    <a:pt x="45" y="8"/>
                  </a:lnTo>
                  <a:lnTo>
                    <a:pt x="33" y="5"/>
                  </a:lnTo>
                  <a:lnTo>
                    <a:pt x="20" y="5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6245640" y="2741400"/>
              <a:ext cx="163800" cy="46080"/>
            </a:xfrm>
            <a:custGeom>
              <a:avLst/>
              <a:gdLst/>
              <a:ahLst/>
              <a:rect l="l" t="t" r="r" b="b"/>
              <a:pathLst>
                <a:path w="180" h="51">
                  <a:moveTo>
                    <a:pt x="0" y="14"/>
                  </a:moveTo>
                  <a:lnTo>
                    <a:pt x="12" y="14"/>
                  </a:lnTo>
                  <a:lnTo>
                    <a:pt x="25" y="20"/>
                  </a:lnTo>
                  <a:lnTo>
                    <a:pt x="21" y="25"/>
                  </a:lnTo>
                  <a:lnTo>
                    <a:pt x="31" y="25"/>
                  </a:lnTo>
                  <a:lnTo>
                    <a:pt x="42" y="28"/>
                  </a:lnTo>
                  <a:lnTo>
                    <a:pt x="51" y="30"/>
                  </a:lnTo>
                  <a:lnTo>
                    <a:pt x="64" y="32"/>
                  </a:lnTo>
                  <a:lnTo>
                    <a:pt x="70" y="30"/>
                  </a:lnTo>
                  <a:lnTo>
                    <a:pt x="81" y="30"/>
                  </a:lnTo>
                  <a:lnTo>
                    <a:pt x="91" y="32"/>
                  </a:lnTo>
                  <a:lnTo>
                    <a:pt x="100" y="38"/>
                  </a:lnTo>
                  <a:lnTo>
                    <a:pt x="108" y="38"/>
                  </a:lnTo>
                  <a:lnTo>
                    <a:pt x="120" y="41"/>
                  </a:lnTo>
                  <a:lnTo>
                    <a:pt x="130" y="41"/>
                  </a:lnTo>
                  <a:lnTo>
                    <a:pt x="139" y="44"/>
                  </a:lnTo>
                  <a:lnTo>
                    <a:pt x="150" y="41"/>
                  </a:lnTo>
                  <a:lnTo>
                    <a:pt x="160" y="44"/>
                  </a:lnTo>
                  <a:lnTo>
                    <a:pt x="169" y="47"/>
                  </a:lnTo>
                  <a:lnTo>
                    <a:pt x="179" y="50"/>
                  </a:lnTo>
                  <a:lnTo>
                    <a:pt x="179" y="41"/>
                  </a:lnTo>
                  <a:lnTo>
                    <a:pt x="179" y="30"/>
                  </a:lnTo>
                  <a:lnTo>
                    <a:pt x="169" y="30"/>
                  </a:lnTo>
                  <a:lnTo>
                    <a:pt x="160" y="30"/>
                  </a:lnTo>
                  <a:lnTo>
                    <a:pt x="147" y="30"/>
                  </a:lnTo>
                  <a:lnTo>
                    <a:pt x="144" y="22"/>
                  </a:lnTo>
                  <a:lnTo>
                    <a:pt x="139" y="17"/>
                  </a:lnTo>
                  <a:lnTo>
                    <a:pt x="130" y="14"/>
                  </a:lnTo>
                  <a:lnTo>
                    <a:pt x="117" y="11"/>
                  </a:lnTo>
                  <a:lnTo>
                    <a:pt x="108" y="8"/>
                  </a:lnTo>
                  <a:lnTo>
                    <a:pt x="100" y="17"/>
                  </a:lnTo>
                  <a:lnTo>
                    <a:pt x="94" y="17"/>
                  </a:lnTo>
                  <a:lnTo>
                    <a:pt x="81" y="14"/>
                  </a:lnTo>
                  <a:lnTo>
                    <a:pt x="72" y="14"/>
                  </a:lnTo>
                  <a:lnTo>
                    <a:pt x="64" y="14"/>
                  </a:lnTo>
                  <a:lnTo>
                    <a:pt x="61" y="5"/>
                  </a:lnTo>
                  <a:lnTo>
                    <a:pt x="48" y="5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5" y="2"/>
                  </a:lnTo>
                  <a:lnTo>
                    <a:pt x="12" y="0"/>
                  </a:lnTo>
                  <a:lnTo>
                    <a:pt x="9" y="8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6409800" y="277632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5"/>
                  </a:moveTo>
                  <a:lnTo>
                    <a:pt x="8" y="10"/>
                  </a:lnTo>
                  <a:lnTo>
                    <a:pt x="15" y="21"/>
                  </a:lnTo>
                  <a:lnTo>
                    <a:pt x="26" y="10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6436800" y="2776320"/>
              <a:ext cx="141480" cy="19800"/>
            </a:xfrm>
            <a:custGeom>
              <a:avLst/>
              <a:gdLst/>
              <a:ahLst/>
              <a:rect l="l" t="t" r="r" b="b"/>
              <a:pathLst>
                <a:path w="155" h="22">
                  <a:moveTo>
                    <a:pt x="0" y="18"/>
                  </a:moveTo>
                  <a:lnTo>
                    <a:pt x="11" y="18"/>
                  </a:lnTo>
                  <a:lnTo>
                    <a:pt x="23" y="21"/>
                  </a:lnTo>
                  <a:lnTo>
                    <a:pt x="33" y="18"/>
                  </a:lnTo>
                  <a:lnTo>
                    <a:pt x="41" y="15"/>
                  </a:lnTo>
                  <a:lnTo>
                    <a:pt x="50" y="15"/>
                  </a:lnTo>
                  <a:lnTo>
                    <a:pt x="60" y="12"/>
                  </a:lnTo>
                  <a:lnTo>
                    <a:pt x="69" y="12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100" y="15"/>
                  </a:lnTo>
                  <a:lnTo>
                    <a:pt x="112" y="15"/>
                  </a:lnTo>
                  <a:lnTo>
                    <a:pt x="120" y="15"/>
                  </a:lnTo>
                  <a:lnTo>
                    <a:pt x="130" y="12"/>
                  </a:lnTo>
                  <a:lnTo>
                    <a:pt x="142" y="9"/>
                  </a:lnTo>
                  <a:lnTo>
                    <a:pt x="154" y="6"/>
                  </a:lnTo>
                  <a:lnTo>
                    <a:pt x="139" y="3"/>
                  </a:lnTo>
                  <a:lnTo>
                    <a:pt x="130" y="12"/>
                  </a:lnTo>
                  <a:lnTo>
                    <a:pt x="120" y="6"/>
                  </a:lnTo>
                  <a:lnTo>
                    <a:pt x="112" y="9"/>
                  </a:lnTo>
                  <a:lnTo>
                    <a:pt x="100" y="6"/>
                  </a:lnTo>
                  <a:lnTo>
                    <a:pt x="90" y="3"/>
                  </a:lnTo>
                  <a:lnTo>
                    <a:pt x="80" y="6"/>
                  </a:lnTo>
                  <a:lnTo>
                    <a:pt x="69" y="12"/>
                  </a:lnTo>
                  <a:lnTo>
                    <a:pt x="60" y="6"/>
                  </a:lnTo>
                  <a:lnTo>
                    <a:pt x="47" y="6"/>
                  </a:lnTo>
                  <a:lnTo>
                    <a:pt x="36" y="0"/>
                  </a:lnTo>
                  <a:lnTo>
                    <a:pt x="41" y="9"/>
                  </a:lnTo>
                  <a:lnTo>
                    <a:pt x="33" y="6"/>
                  </a:lnTo>
                  <a:lnTo>
                    <a:pt x="20" y="6"/>
                  </a:lnTo>
                  <a:lnTo>
                    <a:pt x="11" y="6"/>
                  </a:lnTo>
                  <a:lnTo>
                    <a:pt x="3" y="6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6590880" y="2776320"/>
              <a:ext cx="23040" cy="1980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21"/>
                  </a:moveTo>
                  <a:lnTo>
                    <a:pt x="25" y="21"/>
                  </a:ln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6616080" y="276876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0" y="23"/>
                  </a:lnTo>
                  <a:lnTo>
                    <a:pt x="25" y="0"/>
                  </a:lnTo>
                  <a:lnTo>
                    <a:pt x="5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6493680" y="2796840"/>
              <a:ext cx="35280" cy="21600"/>
            </a:xfrm>
            <a:custGeom>
              <a:avLst/>
              <a:gdLst/>
              <a:ahLst/>
              <a:rect l="l" t="t" r="r" b="b"/>
              <a:pathLst>
                <a:path w="39" h="24">
                  <a:moveTo>
                    <a:pt x="0" y="0"/>
                  </a:moveTo>
                  <a:lnTo>
                    <a:pt x="3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5" y="23"/>
                  </a:lnTo>
                  <a:lnTo>
                    <a:pt x="38" y="15"/>
                  </a:lnTo>
                  <a:lnTo>
                    <a:pt x="28" y="3"/>
                  </a:lnTo>
                  <a:lnTo>
                    <a:pt x="19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6575040" y="2782080"/>
              <a:ext cx="65880" cy="32040"/>
            </a:xfrm>
            <a:custGeom>
              <a:avLst/>
              <a:gdLst/>
              <a:ahLst/>
              <a:rect l="l" t="t" r="r" b="b"/>
              <a:pathLst>
                <a:path w="72" h="35">
                  <a:moveTo>
                    <a:pt x="0" y="34"/>
                  </a:moveTo>
                  <a:lnTo>
                    <a:pt x="9" y="34"/>
                  </a:lnTo>
                  <a:lnTo>
                    <a:pt x="18" y="31"/>
                  </a:lnTo>
                  <a:lnTo>
                    <a:pt x="27" y="20"/>
                  </a:lnTo>
                  <a:lnTo>
                    <a:pt x="35" y="16"/>
                  </a:lnTo>
                  <a:lnTo>
                    <a:pt x="47" y="13"/>
                  </a:lnTo>
                  <a:lnTo>
                    <a:pt x="57" y="10"/>
                  </a:lnTo>
                  <a:lnTo>
                    <a:pt x="66" y="5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54" y="0"/>
                  </a:lnTo>
                  <a:lnTo>
                    <a:pt x="41" y="2"/>
                  </a:lnTo>
                  <a:lnTo>
                    <a:pt x="30" y="5"/>
                  </a:lnTo>
                  <a:lnTo>
                    <a:pt x="27" y="10"/>
                  </a:lnTo>
                  <a:lnTo>
                    <a:pt x="18" y="13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6715800" y="2761560"/>
              <a:ext cx="23400" cy="2124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5" y="12"/>
                  </a:lnTo>
                  <a:lnTo>
                    <a:pt x="25" y="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0" name=""/>
            <p:cNvSpPr/>
            <p:nvPr/>
          </p:nvSpPr>
          <p:spPr>
            <a:xfrm>
              <a:off x="6766200" y="2735640"/>
              <a:ext cx="23760" cy="2448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26"/>
                  </a:moveTo>
                  <a:lnTo>
                    <a:pt x="18" y="17"/>
                  </a:lnTo>
                  <a:lnTo>
                    <a:pt x="26" y="6"/>
                  </a:lnTo>
                  <a:lnTo>
                    <a:pt x="18" y="0"/>
                  </a:lnTo>
                  <a:lnTo>
                    <a:pt x="7" y="6"/>
                  </a:lnTo>
                  <a:lnTo>
                    <a:pt x="0" y="15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6245640" y="2670120"/>
              <a:ext cx="2412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8"/>
                  </a:moveTo>
                  <a:lnTo>
                    <a:pt x="7" y="8"/>
                  </a:lnTo>
                  <a:lnTo>
                    <a:pt x="13" y="13"/>
                  </a:lnTo>
                  <a:lnTo>
                    <a:pt x="10" y="22"/>
                  </a:lnTo>
                  <a:lnTo>
                    <a:pt x="26" y="28"/>
                  </a:lnTo>
                  <a:lnTo>
                    <a:pt x="26" y="19"/>
                  </a:lnTo>
                  <a:lnTo>
                    <a:pt x="19" y="16"/>
                  </a:lnTo>
                  <a:lnTo>
                    <a:pt x="16" y="8"/>
                  </a:lnTo>
                  <a:lnTo>
                    <a:pt x="13" y="0"/>
                  </a:lnTo>
                  <a:lnTo>
                    <a:pt x="1" y="2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6287760" y="2687400"/>
              <a:ext cx="2232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16"/>
                  </a:moveTo>
                  <a:lnTo>
                    <a:pt x="12" y="22"/>
                  </a:lnTo>
                  <a:lnTo>
                    <a:pt x="24" y="5"/>
                  </a:ln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6383880" y="2758680"/>
              <a:ext cx="25920" cy="720"/>
            </a:xfrm>
            <a:custGeom>
              <a:avLst/>
              <a:gdLst/>
              <a:ahLst/>
              <a:rect l="l" t="t" r="r" b="b"/>
              <a:pathLst>
                <a:path w="28" h="1">
                  <a:moveTo>
                    <a:pt x="0" y="0"/>
                  </a:moveTo>
                  <a:lnTo>
                    <a:pt x="20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6308280" y="2533320"/>
              <a:ext cx="191160" cy="178920"/>
            </a:xfrm>
            <a:custGeom>
              <a:avLst/>
              <a:gdLst/>
              <a:ahLst/>
              <a:rect l="l" t="t" r="r" b="b"/>
              <a:pathLst>
                <a:path w="209" h="196">
                  <a:moveTo>
                    <a:pt x="0" y="106"/>
                  </a:moveTo>
                  <a:lnTo>
                    <a:pt x="0" y="117"/>
                  </a:lnTo>
                  <a:lnTo>
                    <a:pt x="4" y="123"/>
                  </a:lnTo>
                  <a:lnTo>
                    <a:pt x="4" y="130"/>
                  </a:lnTo>
                  <a:lnTo>
                    <a:pt x="14" y="136"/>
                  </a:lnTo>
                  <a:lnTo>
                    <a:pt x="24" y="147"/>
                  </a:lnTo>
                  <a:lnTo>
                    <a:pt x="24" y="155"/>
                  </a:lnTo>
                  <a:lnTo>
                    <a:pt x="27" y="165"/>
                  </a:lnTo>
                  <a:lnTo>
                    <a:pt x="27" y="176"/>
                  </a:lnTo>
                  <a:lnTo>
                    <a:pt x="38" y="176"/>
                  </a:lnTo>
                  <a:lnTo>
                    <a:pt x="48" y="176"/>
                  </a:lnTo>
                  <a:lnTo>
                    <a:pt x="54" y="171"/>
                  </a:lnTo>
                  <a:lnTo>
                    <a:pt x="57" y="185"/>
                  </a:lnTo>
                  <a:lnTo>
                    <a:pt x="67" y="182"/>
                  </a:lnTo>
                  <a:lnTo>
                    <a:pt x="78" y="182"/>
                  </a:lnTo>
                  <a:lnTo>
                    <a:pt x="84" y="176"/>
                  </a:lnTo>
                  <a:lnTo>
                    <a:pt x="97" y="185"/>
                  </a:lnTo>
                  <a:lnTo>
                    <a:pt x="110" y="182"/>
                  </a:lnTo>
                  <a:lnTo>
                    <a:pt x="115" y="190"/>
                  </a:lnTo>
                  <a:lnTo>
                    <a:pt x="115" y="195"/>
                  </a:lnTo>
                  <a:lnTo>
                    <a:pt x="124" y="192"/>
                  </a:lnTo>
                  <a:lnTo>
                    <a:pt x="134" y="190"/>
                  </a:lnTo>
                  <a:lnTo>
                    <a:pt x="145" y="185"/>
                  </a:lnTo>
                  <a:lnTo>
                    <a:pt x="148" y="176"/>
                  </a:lnTo>
                  <a:lnTo>
                    <a:pt x="155" y="162"/>
                  </a:lnTo>
                  <a:lnTo>
                    <a:pt x="148" y="155"/>
                  </a:lnTo>
                  <a:lnTo>
                    <a:pt x="155" y="147"/>
                  </a:lnTo>
                  <a:lnTo>
                    <a:pt x="164" y="141"/>
                  </a:lnTo>
                  <a:lnTo>
                    <a:pt x="171" y="133"/>
                  </a:lnTo>
                  <a:lnTo>
                    <a:pt x="171" y="123"/>
                  </a:lnTo>
                  <a:lnTo>
                    <a:pt x="174" y="115"/>
                  </a:lnTo>
                  <a:lnTo>
                    <a:pt x="180" y="109"/>
                  </a:lnTo>
                  <a:lnTo>
                    <a:pt x="188" y="109"/>
                  </a:lnTo>
                  <a:lnTo>
                    <a:pt x="201" y="109"/>
                  </a:lnTo>
                  <a:lnTo>
                    <a:pt x="195" y="101"/>
                  </a:lnTo>
                  <a:lnTo>
                    <a:pt x="185" y="96"/>
                  </a:lnTo>
                  <a:lnTo>
                    <a:pt x="177" y="88"/>
                  </a:lnTo>
                  <a:lnTo>
                    <a:pt x="182" y="82"/>
                  </a:lnTo>
                  <a:lnTo>
                    <a:pt x="177" y="74"/>
                  </a:lnTo>
                  <a:lnTo>
                    <a:pt x="171" y="65"/>
                  </a:lnTo>
                  <a:lnTo>
                    <a:pt x="177" y="58"/>
                  </a:lnTo>
                  <a:lnTo>
                    <a:pt x="180" y="47"/>
                  </a:lnTo>
                  <a:lnTo>
                    <a:pt x="192" y="47"/>
                  </a:lnTo>
                  <a:lnTo>
                    <a:pt x="185" y="39"/>
                  </a:lnTo>
                  <a:lnTo>
                    <a:pt x="198" y="36"/>
                  </a:lnTo>
                  <a:lnTo>
                    <a:pt x="208" y="33"/>
                  </a:lnTo>
                  <a:lnTo>
                    <a:pt x="198" y="29"/>
                  </a:lnTo>
                  <a:lnTo>
                    <a:pt x="185" y="23"/>
                  </a:lnTo>
                  <a:lnTo>
                    <a:pt x="177" y="21"/>
                  </a:lnTo>
                  <a:lnTo>
                    <a:pt x="177" y="9"/>
                  </a:lnTo>
                  <a:lnTo>
                    <a:pt x="168" y="4"/>
                  </a:lnTo>
                  <a:lnTo>
                    <a:pt x="161" y="0"/>
                  </a:lnTo>
                  <a:lnTo>
                    <a:pt x="155" y="7"/>
                  </a:lnTo>
                  <a:lnTo>
                    <a:pt x="145" y="15"/>
                  </a:lnTo>
                  <a:lnTo>
                    <a:pt x="140" y="21"/>
                  </a:lnTo>
                  <a:lnTo>
                    <a:pt x="131" y="29"/>
                  </a:lnTo>
                  <a:lnTo>
                    <a:pt x="131" y="36"/>
                  </a:lnTo>
                  <a:lnTo>
                    <a:pt x="115" y="36"/>
                  </a:lnTo>
                  <a:lnTo>
                    <a:pt x="107" y="42"/>
                  </a:lnTo>
                  <a:lnTo>
                    <a:pt x="97" y="53"/>
                  </a:lnTo>
                  <a:lnTo>
                    <a:pt x="88" y="58"/>
                  </a:lnTo>
                  <a:lnTo>
                    <a:pt x="81" y="65"/>
                  </a:lnTo>
                  <a:lnTo>
                    <a:pt x="73" y="71"/>
                  </a:lnTo>
                  <a:lnTo>
                    <a:pt x="60" y="71"/>
                  </a:lnTo>
                  <a:lnTo>
                    <a:pt x="51" y="74"/>
                  </a:lnTo>
                  <a:lnTo>
                    <a:pt x="48" y="85"/>
                  </a:lnTo>
                  <a:lnTo>
                    <a:pt x="41" y="96"/>
                  </a:lnTo>
                  <a:lnTo>
                    <a:pt x="33" y="96"/>
                  </a:lnTo>
                  <a:lnTo>
                    <a:pt x="20" y="93"/>
                  </a:lnTo>
                  <a:lnTo>
                    <a:pt x="11" y="88"/>
                  </a:lnTo>
                  <a:lnTo>
                    <a:pt x="1" y="96"/>
                  </a:lnTo>
                  <a:lnTo>
                    <a:pt x="0" y="10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6490080" y="2618640"/>
              <a:ext cx="116640" cy="119160"/>
            </a:xfrm>
            <a:custGeom>
              <a:avLst/>
              <a:gdLst/>
              <a:ahLst/>
              <a:rect l="l" t="t" r="r" b="b"/>
              <a:pathLst>
                <a:path w="128" h="131">
                  <a:moveTo>
                    <a:pt x="0" y="79"/>
                  </a:moveTo>
                  <a:lnTo>
                    <a:pt x="3" y="90"/>
                  </a:lnTo>
                  <a:lnTo>
                    <a:pt x="12" y="90"/>
                  </a:lnTo>
                  <a:lnTo>
                    <a:pt x="18" y="100"/>
                  </a:lnTo>
                  <a:lnTo>
                    <a:pt x="15" y="109"/>
                  </a:lnTo>
                  <a:lnTo>
                    <a:pt x="12" y="120"/>
                  </a:lnTo>
                  <a:lnTo>
                    <a:pt x="12" y="128"/>
                  </a:lnTo>
                  <a:lnTo>
                    <a:pt x="20" y="128"/>
                  </a:lnTo>
                  <a:lnTo>
                    <a:pt x="29" y="125"/>
                  </a:lnTo>
                  <a:lnTo>
                    <a:pt x="29" y="117"/>
                  </a:lnTo>
                  <a:lnTo>
                    <a:pt x="29" y="109"/>
                  </a:lnTo>
                  <a:lnTo>
                    <a:pt x="29" y="100"/>
                  </a:lnTo>
                  <a:lnTo>
                    <a:pt x="29" y="90"/>
                  </a:lnTo>
                  <a:lnTo>
                    <a:pt x="26" y="82"/>
                  </a:lnTo>
                  <a:lnTo>
                    <a:pt x="36" y="76"/>
                  </a:lnTo>
                  <a:lnTo>
                    <a:pt x="45" y="76"/>
                  </a:lnTo>
                  <a:lnTo>
                    <a:pt x="45" y="82"/>
                  </a:lnTo>
                  <a:lnTo>
                    <a:pt x="42" y="90"/>
                  </a:lnTo>
                  <a:lnTo>
                    <a:pt x="48" y="96"/>
                  </a:lnTo>
                  <a:lnTo>
                    <a:pt x="56" y="100"/>
                  </a:lnTo>
                  <a:lnTo>
                    <a:pt x="54" y="111"/>
                  </a:lnTo>
                  <a:lnTo>
                    <a:pt x="62" y="114"/>
                  </a:lnTo>
                  <a:lnTo>
                    <a:pt x="68" y="109"/>
                  </a:lnTo>
                  <a:lnTo>
                    <a:pt x="68" y="123"/>
                  </a:lnTo>
                  <a:lnTo>
                    <a:pt x="75" y="130"/>
                  </a:lnTo>
                  <a:lnTo>
                    <a:pt x="84" y="123"/>
                  </a:lnTo>
                  <a:lnTo>
                    <a:pt x="84" y="111"/>
                  </a:lnTo>
                  <a:lnTo>
                    <a:pt x="78" y="106"/>
                  </a:lnTo>
                  <a:lnTo>
                    <a:pt x="72" y="96"/>
                  </a:lnTo>
                  <a:lnTo>
                    <a:pt x="65" y="90"/>
                  </a:lnTo>
                  <a:lnTo>
                    <a:pt x="72" y="85"/>
                  </a:lnTo>
                  <a:lnTo>
                    <a:pt x="65" y="76"/>
                  </a:lnTo>
                  <a:lnTo>
                    <a:pt x="62" y="71"/>
                  </a:lnTo>
                  <a:lnTo>
                    <a:pt x="54" y="64"/>
                  </a:lnTo>
                  <a:lnTo>
                    <a:pt x="65" y="58"/>
                  </a:lnTo>
                  <a:lnTo>
                    <a:pt x="72" y="53"/>
                  </a:lnTo>
                  <a:lnTo>
                    <a:pt x="81" y="44"/>
                  </a:lnTo>
                  <a:lnTo>
                    <a:pt x="92" y="44"/>
                  </a:lnTo>
                  <a:lnTo>
                    <a:pt x="84" y="39"/>
                  </a:lnTo>
                  <a:lnTo>
                    <a:pt x="75" y="41"/>
                  </a:lnTo>
                  <a:lnTo>
                    <a:pt x="65" y="44"/>
                  </a:lnTo>
                  <a:lnTo>
                    <a:pt x="54" y="44"/>
                  </a:lnTo>
                  <a:lnTo>
                    <a:pt x="48" y="53"/>
                  </a:lnTo>
                  <a:lnTo>
                    <a:pt x="36" y="53"/>
                  </a:lnTo>
                  <a:lnTo>
                    <a:pt x="32" y="44"/>
                  </a:lnTo>
                  <a:lnTo>
                    <a:pt x="23" y="41"/>
                  </a:lnTo>
                  <a:lnTo>
                    <a:pt x="23" y="32"/>
                  </a:lnTo>
                  <a:lnTo>
                    <a:pt x="29" y="23"/>
                  </a:lnTo>
                  <a:lnTo>
                    <a:pt x="36" y="20"/>
                  </a:lnTo>
                  <a:lnTo>
                    <a:pt x="42" y="23"/>
                  </a:lnTo>
                  <a:lnTo>
                    <a:pt x="51" y="20"/>
                  </a:lnTo>
                  <a:lnTo>
                    <a:pt x="62" y="20"/>
                  </a:lnTo>
                  <a:lnTo>
                    <a:pt x="72" y="20"/>
                  </a:lnTo>
                  <a:lnTo>
                    <a:pt x="84" y="20"/>
                  </a:lnTo>
                  <a:lnTo>
                    <a:pt x="92" y="23"/>
                  </a:lnTo>
                  <a:lnTo>
                    <a:pt x="101" y="23"/>
                  </a:lnTo>
                  <a:lnTo>
                    <a:pt x="114" y="20"/>
                  </a:lnTo>
                  <a:lnTo>
                    <a:pt x="120" y="9"/>
                  </a:lnTo>
                  <a:lnTo>
                    <a:pt x="127" y="2"/>
                  </a:lnTo>
                  <a:lnTo>
                    <a:pt x="120" y="0"/>
                  </a:lnTo>
                  <a:lnTo>
                    <a:pt x="117" y="2"/>
                  </a:lnTo>
                  <a:lnTo>
                    <a:pt x="111" y="9"/>
                  </a:lnTo>
                  <a:lnTo>
                    <a:pt x="101" y="15"/>
                  </a:lnTo>
                  <a:lnTo>
                    <a:pt x="90" y="15"/>
                  </a:lnTo>
                  <a:lnTo>
                    <a:pt x="81" y="15"/>
                  </a:lnTo>
                  <a:lnTo>
                    <a:pt x="72" y="12"/>
                  </a:lnTo>
                  <a:lnTo>
                    <a:pt x="62" y="9"/>
                  </a:lnTo>
                  <a:lnTo>
                    <a:pt x="51" y="9"/>
                  </a:lnTo>
                  <a:lnTo>
                    <a:pt x="42" y="6"/>
                  </a:lnTo>
                  <a:lnTo>
                    <a:pt x="36" y="15"/>
                  </a:lnTo>
                  <a:lnTo>
                    <a:pt x="23" y="15"/>
                  </a:lnTo>
                  <a:lnTo>
                    <a:pt x="20" y="23"/>
                  </a:lnTo>
                  <a:lnTo>
                    <a:pt x="20" y="32"/>
                  </a:lnTo>
                  <a:lnTo>
                    <a:pt x="20" y="39"/>
                  </a:lnTo>
                  <a:lnTo>
                    <a:pt x="12" y="44"/>
                  </a:lnTo>
                  <a:lnTo>
                    <a:pt x="12" y="53"/>
                  </a:lnTo>
                  <a:lnTo>
                    <a:pt x="12" y="64"/>
                  </a:lnTo>
                  <a:lnTo>
                    <a:pt x="6" y="71"/>
                  </a:lnTo>
                  <a:lnTo>
                    <a:pt x="0" y="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6644160" y="2612160"/>
              <a:ext cx="27000" cy="48600"/>
            </a:xfrm>
            <a:custGeom>
              <a:avLst/>
              <a:gdLst/>
              <a:ahLst/>
              <a:rect l="l" t="t" r="r" b="b"/>
              <a:pathLst>
                <a:path w="29" h="53">
                  <a:moveTo>
                    <a:pt x="0" y="17"/>
                  </a:moveTo>
                  <a:lnTo>
                    <a:pt x="6" y="26"/>
                  </a:lnTo>
                  <a:lnTo>
                    <a:pt x="6" y="34"/>
                  </a:lnTo>
                  <a:lnTo>
                    <a:pt x="6" y="41"/>
                  </a:lnTo>
                  <a:lnTo>
                    <a:pt x="12" y="46"/>
                  </a:lnTo>
                  <a:lnTo>
                    <a:pt x="21" y="52"/>
                  </a:lnTo>
                  <a:lnTo>
                    <a:pt x="15" y="43"/>
                  </a:lnTo>
                  <a:lnTo>
                    <a:pt x="12" y="36"/>
                  </a:lnTo>
                  <a:lnTo>
                    <a:pt x="15" y="28"/>
                  </a:lnTo>
                  <a:lnTo>
                    <a:pt x="24" y="28"/>
                  </a:lnTo>
                  <a:lnTo>
                    <a:pt x="18" y="23"/>
                  </a:lnTo>
                  <a:lnTo>
                    <a:pt x="28" y="17"/>
                  </a:lnTo>
                  <a:lnTo>
                    <a:pt x="28" y="10"/>
                  </a:lnTo>
                  <a:lnTo>
                    <a:pt x="15" y="15"/>
                  </a:lnTo>
                  <a:lnTo>
                    <a:pt x="9" y="8"/>
                  </a:lnTo>
                  <a:lnTo>
                    <a:pt x="15" y="0"/>
                  </a:lnTo>
                  <a:lnTo>
                    <a:pt x="6" y="5"/>
                  </a:lnTo>
                  <a:lnTo>
                    <a:pt x="3" y="10"/>
                  </a:lnTo>
                  <a:lnTo>
                    <a:pt x="0" y="1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6618960" y="269568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8"/>
                  </a:moveTo>
                  <a:lnTo>
                    <a:pt x="6" y="21"/>
                  </a:lnTo>
                  <a:lnTo>
                    <a:pt x="20" y="21"/>
                  </a:lnTo>
                  <a:lnTo>
                    <a:pt x="26" y="16"/>
                  </a:lnTo>
                  <a:lnTo>
                    <a:pt x="24" y="4"/>
                  </a:lnTo>
                  <a:lnTo>
                    <a:pt x="13" y="0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6654240" y="2689920"/>
              <a:ext cx="53280" cy="22320"/>
            </a:xfrm>
            <a:custGeom>
              <a:avLst/>
              <a:gdLst/>
              <a:ahLst/>
              <a:rect l="l" t="t" r="r" b="b"/>
              <a:pathLst>
                <a:path w="58" h="24">
                  <a:moveTo>
                    <a:pt x="0" y="9"/>
                  </a:moveTo>
                  <a:lnTo>
                    <a:pt x="12" y="16"/>
                  </a:lnTo>
                  <a:lnTo>
                    <a:pt x="19" y="13"/>
                  </a:lnTo>
                  <a:lnTo>
                    <a:pt x="30" y="16"/>
                  </a:lnTo>
                  <a:lnTo>
                    <a:pt x="45" y="19"/>
                  </a:lnTo>
                  <a:lnTo>
                    <a:pt x="57" y="23"/>
                  </a:lnTo>
                  <a:lnTo>
                    <a:pt x="57" y="16"/>
                  </a:lnTo>
                  <a:lnTo>
                    <a:pt x="49" y="6"/>
                  </a:lnTo>
                  <a:lnTo>
                    <a:pt x="39" y="6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6590880" y="2675160"/>
              <a:ext cx="23040" cy="144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12" y="0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6642000" y="2668680"/>
              <a:ext cx="25920" cy="2052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22"/>
                  </a:moveTo>
                  <a:lnTo>
                    <a:pt x="27" y="22"/>
                  </a:lnTo>
                  <a:lnTo>
                    <a:pt x="1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6699960" y="2646000"/>
              <a:ext cx="23040" cy="1944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2"/>
                  </a:moveTo>
                  <a:lnTo>
                    <a:pt x="10" y="21"/>
                  </a:lnTo>
                  <a:lnTo>
                    <a:pt x="24" y="12"/>
                  </a:lnTo>
                  <a:lnTo>
                    <a:pt x="10" y="0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6790320" y="2658600"/>
              <a:ext cx="2304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0"/>
                  </a:moveTo>
                  <a:lnTo>
                    <a:pt x="13" y="22"/>
                  </a:lnTo>
                  <a:lnTo>
                    <a:pt x="24" y="22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6707520" y="2651040"/>
              <a:ext cx="363600" cy="167400"/>
            </a:xfrm>
            <a:custGeom>
              <a:avLst/>
              <a:gdLst/>
              <a:ahLst/>
              <a:rect l="l" t="t" r="r" b="b"/>
              <a:pathLst>
                <a:path w="398" h="184">
                  <a:moveTo>
                    <a:pt x="0" y="19"/>
                  </a:moveTo>
                  <a:lnTo>
                    <a:pt x="12" y="22"/>
                  </a:lnTo>
                  <a:lnTo>
                    <a:pt x="18" y="25"/>
                  </a:lnTo>
                  <a:lnTo>
                    <a:pt x="18" y="30"/>
                  </a:lnTo>
                  <a:lnTo>
                    <a:pt x="28" y="34"/>
                  </a:lnTo>
                  <a:lnTo>
                    <a:pt x="36" y="34"/>
                  </a:lnTo>
                  <a:lnTo>
                    <a:pt x="49" y="32"/>
                  </a:lnTo>
                  <a:lnTo>
                    <a:pt x="61" y="30"/>
                  </a:lnTo>
                  <a:lnTo>
                    <a:pt x="58" y="40"/>
                  </a:lnTo>
                  <a:lnTo>
                    <a:pt x="45" y="40"/>
                  </a:lnTo>
                  <a:lnTo>
                    <a:pt x="36" y="43"/>
                  </a:lnTo>
                  <a:lnTo>
                    <a:pt x="28" y="43"/>
                  </a:lnTo>
                  <a:lnTo>
                    <a:pt x="22" y="46"/>
                  </a:lnTo>
                  <a:lnTo>
                    <a:pt x="28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39" y="67"/>
                  </a:lnTo>
                  <a:lnTo>
                    <a:pt x="49" y="67"/>
                  </a:lnTo>
                  <a:lnTo>
                    <a:pt x="58" y="57"/>
                  </a:lnTo>
                  <a:lnTo>
                    <a:pt x="64" y="62"/>
                  </a:lnTo>
                  <a:lnTo>
                    <a:pt x="72" y="67"/>
                  </a:lnTo>
                  <a:lnTo>
                    <a:pt x="82" y="72"/>
                  </a:lnTo>
                  <a:lnTo>
                    <a:pt x="94" y="72"/>
                  </a:lnTo>
                  <a:lnTo>
                    <a:pt x="107" y="75"/>
                  </a:lnTo>
                  <a:lnTo>
                    <a:pt x="118" y="81"/>
                  </a:lnTo>
                  <a:lnTo>
                    <a:pt x="131" y="83"/>
                  </a:lnTo>
                  <a:lnTo>
                    <a:pt x="140" y="89"/>
                  </a:lnTo>
                  <a:lnTo>
                    <a:pt x="145" y="94"/>
                  </a:lnTo>
                  <a:lnTo>
                    <a:pt x="151" y="104"/>
                  </a:lnTo>
                  <a:lnTo>
                    <a:pt x="155" y="113"/>
                  </a:lnTo>
                  <a:lnTo>
                    <a:pt x="158" y="124"/>
                  </a:lnTo>
                  <a:lnTo>
                    <a:pt x="148" y="124"/>
                  </a:lnTo>
                  <a:lnTo>
                    <a:pt x="143" y="131"/>
                  </a:lnTo>
                  <a:lnTo>
                    <a:pt x="137" y="142"/>
                  </a:lnTo>
                  <a:lnTo>
                    <a:pt x="148" y="142"/>
                  </a:lnTo>
                  <a:lnTo>
                    <a:pt x="158" y="136"/>
                  </a:lnTo>
                  <a:lnTo>
                    <a:pt x="173" y="136"/>
                  </a:lnTo>
                  <a:lnTo>
                    <a:pt x="185" y="136"/>
                  </a:lnTo>
                  <a:lnTo>
                    <a:pt x="188" y="142"/>
                  </a:lnTo>
                  <a:lnTo>
                    <a:pt x="194" y="148"/>
                  </a:lnTo>
                  <a:lnTo>
                    <a:pt x="204" y="153"/>
                  </a:lnTo>
                  <a:lnTo>
                    <a:pt x="213" y="156"/>
                  </a:lnTo>
                  <a:lnTo>
                    <a:pt x="221" y="156"/>
                  </a:lnTo>
                  <a:lnTo>
                    <a:pt x="237" y="159"/>
                  </a:lnTo>
                  <a:lnTo>
                    <a:pt x="246" y="153"/>
                  </a:lnTo>
                  <a:lnTo>
                    <a:pt x="249" y="150"/>
                  </a:lnTo>
                  <a:lnTo>
                    <a:pt x="246" y="142"/>
                  </a:lnTo>
                  <a:lnTo>
                    <a:pt x="254" y="139"/>
                  </a:lnTo>
                  <a:lnTo>
                    <a:pt x="257" y="134"/>
                  </a:lnTo>
                  <a:lnTo>
                    <a:pt x="267" y="128"/>
                  </a:lnTo>
                  <a:lnTo>
                    <a:pt x="276" y="128"/>
                  </a:lnTo>
                  <a:lnTo>
                    <a:pt x="283" y="128"/>
                  </a:lnTo>
                  <a:lnTo>
                    <a:pt x="294" y="134"/>
                  </a:lnTo>
                  <a:lnTo>
                    <a:pt x="303" y="136"/>
                  </a:lnTo>
                  <a:lnTo>
                    <a:pt x="310" y="145"/>
                  </a:lnTo>
                  <a:lnTo>
                    <a:pt x="313" y="153"/>
                  </a:lnTo>
                  <a:lnTo>
                    <a:pt x="322" y="160"/>
                  </a:lnTo>
                  <a:lnTo>
                    <a:pt x="330" y="166"/>
                  </a:lnTo>
                  <a:lnTo>
                    <a:pt x="333" y="171"/>
                  </a:lnTo>
                  <a:lnTo>
                    <a:pt x="343" y="174"/>
                  </a:lnTo>
                  <a:lnTo>
                    <a:pt x="359" y="174"/>
                  </a:lnTo>
                  <a:lnTo>
                    <a:pt x="366" y="177"/>
                  </a:lnTo>
                  <a:lnTo>
                    <a:pt x="376" y="177"/>
                  </a:lnTo>
                  <a:lnTo>
                    <a:pt x="382" y="183"/>
                  </a:lnTo>
                  <a:lnTo>
                    <a:pt x="395" y="183"/>
                  </a:lnTo>
                  <a:lnTo>
                    <a:pt x="397" y="174"/>
                  </a:lnTo>
                  <a:lnTo>
                    <a:pt x="385" y="174"/>
                  </a:lnTo>
                  <a:lnTo>
                    <a:pt x="376" y="169"/>
                  </a:lnTo>
                  <a:lnTo>
                    <a:pt x="382" y="163"/>
                  </a:lnTo>
                  <a:lnTo>
                    <a:pt x="373" y="163"/>
                  </a:lnTo>
                  <a:lnTo>
                    <a:pt x="363" y="160"/>
                  </a:lnTo>
                  <a:lnTo>
                    <a:pt x="366" y="153"/>
                  </a:lnTo>
                  <a:lnTo>
                    <a:pt x="355" y="156"/>
                  </a:lnTo>
                  <a:lnTo>
                    <a:pt x="349" y="148"/>
                  </a:lnTo>
                  <a:lnTo>
                    <a:pt x="346" y="136"/>
                  </a:lnTo>
                  <a:lnTo>
                    <a:pt x="336" y="131"/>
                  </a:lnTo>
                  <a:lnTo>
                    <a:pt x="327" y="124"/>
                  </a:lnTo>
                  <a:lnTo>
                    <a:pt x="322" y="115"/>
                  </a:lnTo>
                  <a:lnTo>
                    <a:pt x="330" y="113"/>
                  </a:lnTo>
                  <a:lnTo>
                    <a:pt x="340" y="113"/>
                  </a:lnTo>
                  <a:lnTo>
                    <a:pt x="340" y="104"/>
                  </a:lnTo>
                  <a:lnTo>
                    <a:pt x="330" y="99"/>
                  </a:lnTo>
                  <a:lnTo>
                    <a:pt x="322" y="99"/>
                  </a:lnTo>
                  <a:lnTo>
                    <a:pt x="310" y="94"/>
                  </a:lnTo>
                  <a:lnTo>
                    <a:pt x="297" y="92"/>
                  </a:lnTo>
                  <a:lnTo>
                    <a:pt x="297" y="81"/>
                  </a:lnTo>
                  <a:lnTo>
                    <a:pt x="291" y="75"/>
                  </a:lnTo>
                  <a:lnTo>
                    <a:pt x="283" y="69"/>
                  </a:lnTo>
                  <a:lnTo>
                    <a:pt x="273" y="64"/>
                  </a:lnTo>
                  <a:lnTo>
                    <a:pt x="264" y="62"/>
                  </a:lnTo>
                  <a:lnTo>
                    <a:pt x="253" y="57"/>
                  </a:lnTo>
                  <a:lnTo>
                    <a:pt x="243" y="54"/>
                  </a:lnTo>
                  <a:lnTo>
                    <a:pt x="230" y="48"/>
                  </a:lnTo>
                  <a:lnTo>
                    <a:pt x="221" y="48"/>
                  </a:lnTo>
                  <a:lnTo>
                    <a:pt x="213" y="43"/>
                  </a:lnTo>
                  <a:lnTo>
                    <a:pt x="204" y="40"/>
                  </a:lnTo>
                  <a:lnTo>
                    <a:pt x="191" y="37"/>
                  </a:lnTo>
                  <a:lnTo>
                    <a:pt x="185" y="37"/>
                  </a:lnTo>
                  <a:lnTo>
                    <a:pt x="173" y="32"/>
                  </a:lnTo>
                  <a:lnTo>
                    <a:pt x="164" y="30"/>
                  </a:lnTo>
                  <a:lnTo>
                    <a:pt x="151" y="25"/>
                  </a:lnTo>
                  <a:lnTo>
                    <a:pt x="143" y="22"/>
                  </a:lnTo>
                  <a:lnTo>
                    <a:pt x="131" y="25"/>
                  </a:lnTo>
                  <a:lnTo>
                    <a:pt x="124" y="32"/>
                  </a:lnTo>
                  <a:lnTo>
                    <a:pt x="112" y="32"/>
                  </a:lnTo>
                  <a:lnTo>
                    <a:pt x="104" y="40"/>
                  </a:lnTo>
                  <a:lnTo>
                    <a:pt x="101" y="48"/>
                  </a:lnTo>
                  <a:lnTo>
                    <a:pt x="94" y="54"/>
                  </a:lnTo>
                  <a:lnTo>
                    <a:pt x="88" y="54"/>
                  </a:lnTo>
                  <a:lnTo>
                    <a:pt x="79" y="48"/>
                  </a:lnTo>
                  <a:lnTo>
                    <a:pt x="72" y="40"/>
                  </a:lnTo>
                  <a:lnTo>
                    <a:pt x="68" y="37"/>
                  </a:lnTo>
                  <a:lnTo>
                    <a:pt x="64" y="27"/>
                  </a:lnTo>
                  <a:lnTo>
                    <a:pt x="68" y="19"/>
                  </a:lnTo>
                  <a:lnTo>
                    <a:pt x="61" y="8"/>
                  </a:lnTo>
                  <a:lnTo>
                    <a:pt x="49" y="8"/>
                  </a:lnTo>
                  <a:lnTo>
                    <a:pt x="39" y="0"/>
                  </a:lnTo>
                  <a:lnTo>
                    <a:pt x="28" y="0"/>
                  </a:lnTo>
                  <a:lnTo>
                    <a:pt x="18" y="8"/>
                  </a:lnTo>
                  <a:lnTo>
                    <a:pt x="9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6507720" y="2343600"/>
              <a:ext cx="79200" cy="98640"/>
            </a:xfrm>
            <a:custGeom>
              <a:avLst/>
              <a:gdLst/>
              <a:ahLst/>
              <a:rect l="l" t="t" r="r" b="b"/>
              <a:pathLst>
                <a:path w="87" h="108">
                  <a:moveTo>
                    <a:pt x="0" y="44"/>
                  </a:moveTo>
                  <a:lnTo>
                    <a:pt x="0" y="51"/>
                  </a:lnTo>
                  <a:lnTo>
                    <a:pt x="3" y="59"/>
                  </a:lnTo>
                  <a:lnTo>
                    <a:pt x="3" y="71"/>
                  </a:lnTo>
                  <a:lnTo>
                    <a:pt x="12" y="77"/>
                  </a:lnTo>
                  <a:lnTo>
                    <a:pt x="15" y="71"/>
                  </a:lnTo>
                  <a:lnTo>
                    <a:pt x="22" y="77"/>
                  </a:lnTo>
                  <a:lnTo>
                    <a:pt x="15" y="82"/>
                  </a:lnTo>
                  <a:lnTo>
                    <a:pt x="15" y="87"/>
                  </a:lnTo>
                  <a:lnTo>
                    <a:pt x="28" y="92"/>
                  </a:lnTo>
                  <a:lnTo>
                    <a:pt x="36" y="87"/>
                  </a:lnTo>
                  <a:lnTo>
                    <a:pt x="46" y="89"/>
                  </a:lnTo>
                  <a:lnTo>
                    <a:pt x="55" y="101"/>
                  </a:lnTo>
                  <a:lnTo>
                    <a:pt x="55" y="92"/>
                  </a:lnTo>
                  <a:lnTo>
                    <a:pt x="55" y="87"/>
                  </a:lnTo>
                  <a:lnTo>
                    <a:pt x="65" y="92"/>
                  </a:lnTo>
                  <a:lnTo>
                    <a:pt x="71" y="101"/>
                  </a:lnTo>
                  <a:lnTo>
                    <a:pt x="79" y="107"/>
                  </a:lnTo>
                  <a:lnTo>
                    <a:pt x="86" y="104"/>
                  </a:lnTo>
                  <a:lnTo>
                    <a:pt x="76" y="95"/>
                  </a:lnTo>
                  <a:lnTo>
                    <a:pt x="73" y="89"/>
                  </a:lnTo>
                  <a:lnTo>
                    <a:pt x="82" y="87"/>
                  </a:lnTo>
                  <a:lnTo>
                    <a:pt x="71" y="84"/>
                  </a:lnTo>
                  <a:lnTo>
                    <a:pt x="62" y="82"/>
                  </a:lnTo>
                  <a:lnTo>
                    <a:pt x="55" y="82"/>
                  </a:lnTo>
                  <a:lnTo>
                    <a:pt x="49" y="87"/>
                  </a:lnTo>
                  <a:lnTo>
                    <a:pt x="39" y="82"/>
                  </a:lnTo>
                  <a:lnTo>
                    <a:pt x="36" y="74"/>
                  </a:lnTo>
                  <a:lnTo>
                    <a:pt x="31" y="59"/>
                  </a:lnTo>
                  <a:lnTo>
                    <a:pt x="35" y="51"/>
                  </a:lnTo>
                  <a:lnTo>
                    <a:pt x="43" y="44"/>
                  </a:lnTo>
                  <a:lnTo>
                    <a:pt x="49" y="35"/>
                  </a:lnTo>
                  <a:lnTo>
                    <a:pt x="52" y="27"/>
                  </a:lnTo>
                  <a:lnTo>
                    <a:pt x="46" y="21"/>
                  </a:lnTo>
                  <a:lnTo>
                    <a:pt x="46" y="11"/>
                  </a:lnTo>
                  <a:lnTo>
                    <a:pt x="49" y="0"/>
                  </a:lnTo>
                  <a:lnTo>
                    <a:pt x="43" y="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15" y="0"/>
                  </a:lnTo>
                  <a:lnTo>
                    <a:pt x="12" y="11"/>
                  </a:lnTo>
                  <a:lnTo>
                    <a:pt x="9" y="18"/>
                  </a:lnTo>
                  <a:lnTo>
                    <a:pt x="12" y="27"/>
                  </a:lnTo>
                  <a:lnTo>
                    <a:pt x="9" y="35"/>
                  </a:lnTo>
                  <a:lnTo>
                    <a:pt x="9" y="47"/>
                  </a:lnTo>
                  <a:lnTo>
                    <a:pt x="0" y="4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6462000" y="2464560"/>
              <a:ext cx="46440" cy="46080"/>
            </a:xfrm>
            <a:custGeom>
              <a:avLst/>
              <a:gdLst/>
              <a:ahLst/>
              <a:rect l="l" t="t" r="r" b="b"/>
              <a:pathLst>
                <a:path w="51" h="51">
                  <a:moveTo>
                    <a:pt x="0" y="50"/>
                  </a:moveTo>
                  <a:lnTo>
                    <a:pt x="12" y="44"/>
                  </a:lnTo>
                  <a:lnTo>
                    <a:pt x="14" y="40"/>
                  </a:lnTo>
                  <a:lnTo>
                    <a:pt x="24" y="34"/>
                  </a:lnTo>
                  <a:lnTo>
                    <a:pt x="30" y="23"/>
                  </a:lnTo>
                  <a:lnTo>
                    <a:pt x="37" y="20"/>
                  </a:lnTo>
                  <a:lnTo>
                    <a:pt x="50" y="13"/>
                  </a:lnTo>
                  <a:lnTo>
                    <a:pt x="43" y="0"/>
                  </a:lnTo>
                  <a:lnTo>
                    <a:pt x="37" y="13"/>
                  </a:lnTo>
                  <a:lnTo>
                    <a:pt x="30" y="23"/>
                  </a:lnTo>
                  <a:lnTo>
                    <a:pt x="20" y="29"/>
                  </a:lnTo>
                  <a:lnTo>
                    <a:pt x="12" y="34"/>
                  </a:lnTo>
                  <a:lnTo>
                    <a:pt x="3" y="43"/>
                  </a:lnTo>
                  <a:lnTo>
                    <a:pt x="0" y="5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6516360" y="2430000"/>
              <a:ext cx="23040" cy="2232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0" y="0"/>
                  </a:moveTo>
                  <a:lnTo>
                    <a:pt x="9" y="6"/>
                  </a:lnTo>
                  <a:lnTo>
                    <a:pt x="12" y="18"/>
                  </a:lnTo>
                  <a:lnTo>
                    <a:pt x="18" y="23"/>
                  </a:lnTo>
                  <a:lnTo>
                    <a:pt x="24" y="18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6590880" y="2445480"/>
              <a:ext cx="23040" cy="3780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0" y="6"/>
                  </a:lnTo>
                  <a:lnTo>
                    <a:pt x="10" y="12"/>
                  </a:lnTo>
                  <a:lnTo>
                    <a:pt x="10" y="20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6" y="28"/>
                  </a:lnTo>
                  <a:lnTo>
                    <a:pt x="6" y="41"/>
                  </a:lnTo>
                  <a:lnTo>
                    <a:pt x="16" y="38"/>
                  </a:lnTo>
                  <a:lnTo>
                    <a:pt x="10" y="31"/>
                  </a:lnTo>
                  <a:lnTo>
                    <a:pt x="10" y="23"/>
                  </a:lnTo>
                  <a:lnTo>
                    <a:pt x="25" y="23"/>
                  </a:lnTo>
                  <a:lnTo>
                    <a:pt x="21" y="15"/>
                  </a:lnTo>
                  <a:lnTo>
                    <a:pt x="21" y="6"/>
                  </a:lnTo>
                  <a:lnTo>
                    <a:pt x="16" y="0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6546960" y="2455560"/>
              <a:ext cx="45360" cy="4716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0" y="24"/>
                  </a:moveTo>
                  <a:lnTo>
                    <a:pt x="9" y="24"/>
                  </a:lnTo>
                  <a:lnTo>
                    <a:pt x="15" y="26"/>
                  </a:lnTo>
                  <a:lnTo>
                    <a:pt x="15" y="34"/>
                  </a:lnTo>
                  <a:lnTo>
                    <a:pt x="9" y="37"/>
                  </a:lnTo>
                  <a:lnTo>
                    <a:pt x="12" y="45"/>
                  </a:lnTo>
                  <a:lnTo>
                    <a:pt x="22" y="51"/>
                  </a:lnTo>
                  <a:lnTo>
                    <a:pt x="28" y="45"/>
                  </a:lnTo>
                  <a:lnTo>
                    <a:pt x="22" y="37"/>
                  </a:lnTo>
                  <a:lnTo>
                    <a:pt x="30" y="39"/>
                  </a:lnTo>
                  <a:lnTo>
                    <a:pt x="33" y="34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49" y="31"/>
                  </a:lnTo>
                  <a:lnTo>
                    <a:pt x="39" y="31"/>
                  </a:lnTo>
                  <a:lnTo>
                    <a:pt x="39" y="24"/>
                  </a:lnTo>
                  <a:lnTo>
                    <a:pt x="39" y="13"/>
                  </a:lnTo>
                  <a:lnTo>
                    <a:pt x="36" y="22"/>
                  </a:lnTo>
                  <a:lnTo>
                    <a:pt x="28" y="26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22" y="5"/>
                  </a:lnTo>
                  <a:lnTo>
                    <a:pt x="12" y="5"/>
                  </a:lnTo>
                  <a:lnTo>
                    <a:pt x="9" y="2"/>
                  </a:lnTo>
                  <a:lnTo>
                    <a:pt x="0" y="0"/>
                  </a:lnTo>
                  <a:lnTo>
                    <a:pt x="3" y="8"/>
                  </a:lnTo>
                  <a:lnTo>
                    <a:pt x="0" y="19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6546240" y="2488680"/>
              <a:ext cx="84600" cy="68760"/>
            </a:xfrm>
            <a:custGeom>
              <a:avLst/>
              <a:gdLst/>
              <a:ahLst/>
              <a:rect l="l" t="t" r="r" b="b"/>
              <a:pathLst>
                <a:path w="93" h="76">
                  <a:moveTo>
                    <a:pt x="0" y="45"/>
                  </a:moveTo>
                  <a:lnTo>
                    <a:pt x="3" y="52"/>
                  </a:lnTo>
                  <a:lnTo>
                    <a:pt x="6" y="45"/>
                  </a:lnTo>
                  <a:lnTo>
                    <a:pt x="9" y="37"/>
                  </a:lnTo>
                  <a:lnTo>
                    <a:pt x="15" y="37"/>
                  </a:lnTo>
                  <a:lnTo>
                    <a:pt x="19" y="43"/>
                  </a:lnTo>
                  <a:lnTo>
                    <a:pt x="25" y="43"/>
                  </a:lnTo>
                  <a:lnTo>
                    <a:pt x="30" y="37"/>
                  </a:lnTo>
                  <a:lnTo>
                    <a:pt x="39" y="40"/>
                  </a:lnTo>
                  <a:lnTo>
                    <a:pt x="46" y="43"/>
                  </a:lnTo>
                  <a:lnTo>
                    <a:pt x="39" y="48"/>
                  </a:lnTo>
                  <a:lnTo>
                    <a:pt x="39" y="58"/>
                  </a:lnTo>
                  <a:lnTo>
                    <a:pt x="49" y="63"/>
                  </a:lnTo>
                  <a:lnTo>
                    <a:pt x="55" y="69"/>
                  </a:lnTo>
                  <a:lnTo>
                    <a:pt x="61" y="69"/>
                  </a:lnTo>
                  <a:lnTo>
                    <a:pt x="66" y="75"/>
                  </a:lnTo>
                  <a:lnTo>
                    <a:pt x="76" y="63"/>
                  </a:lnTo>
                  <a:lnTo>
                    <a:pt x="69" y="58"/>
                  </a:lnTo>
                  <a:lnTo>
                    <a:pt x="66" y="52"/>
                  </a:lnTo>
                  <a:lnTo>
                    <a:pt x="69" y="48"/>
                  </a:lnTo>
                  <a:lnTo>
                    <a:pt x="76" y="43"/>
                  </a:lnTo>
                  <a:lnTo>
                    <a:pt x="79" y="50"/>
                  </a:lnTo>
                  <a:lnTo>
                    <a:pt x="85" y="61"/>
                  </a:lnTo>
                  <a:lnTo>
                    <a:pt x="85" y="52"/>
                  </a:lnTo>
                  <a:lnTo>
                    <a:pt x="92" y="45"/>
                  </a:lnTo>
                  <a:lnTo>
                    <a:pt x="92" y="37"/>
                  </a:lnTo>
                  <a:lnTo>
                    <a:pt x="85" y="26"/>
                  </a:lnTo>
                  <a:lnTo>
                    <a:pt x="85" y="16"/>
                  </a:lnTo>
                  <a:lnTo>
                    <a:pt x="79" y="8"/>
                  </a:lnTo>
                  <a:lnTo>
                    <a:pt x="66" y="0"/>
                  </a:lnTo>
                  <a:lnTo>
                    <a:pt x="69" y="13"/>
                  </a:lnTo>
                  <a:lnTo>
                    <a:pt x="65" y="16"/>
                  </a:lnTo>
                  <a:lnTo>
                    <a:pt x="58" y="13"/>
                  </a:lnTo>
                  <a:lnTo>
                    <a:pt x="52" y="23"/>
                  </a:lnTo>
                  <a:lnTo>
                    <a:pt x="46" y="23"/>
                  </a:lnTo>
                  <a:lnTo>
                    <a:pt x="39" y="31"/>
                  </a:lnTo>
                  <a:lnTo>
                    <a:pt x="36" y="23"/>
                  </a:lnTo>
                  <a:lnTo>
                    <a:pt x="30" y="20"/>
                  </a:lnTo>
                  <a:lnTo>
                    <a:pt x="22" y="23"/>
                  </a:lnTo>
                  <a:lnTo>
                    <a:pt x="15" y="29"/>
                  </a:lnTo>
                  <a:lnTo>
                    <a:pt x="6" y="31"/>
                  </a:lnTo>
                  <a:lnTo>
                    <a:pt x="3" y="37"/>
                  </a:lnTo>
                  <a:lnTo>
                    <a:pt x="0" y="4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7025400" y="2710800"/>
              <a:ext cx="75240" cy="35280"/>
            </a:xfrm>
            <a:custGeom>
              <a:avLst/>
              <a:gdLst/>
              <a:ahLst/>
              <a:rect l="l" t="t" r="r" b="b"/>
              <a:pathLst>
                <a:path w="83" h="39">
                  <a:moveTo>
                    <a:pt x="0" y="25"/>
                  </a:moveTo>
                  <a:lnTo>
                    <a:pt x="0" y="29"/>
                  </a:lnTo>
                  <a:lnTo>
                    <a:pt x="9" y="32"/>
                  </a:lnTo>
                  <a:lnTo>
                    <a:pt x="17" y="38"/>
                  </a:lnTo>
                  <a:lnTo>
                    <a:pt x="26" y="38"/>
                  </a:lnTo>
                  <a:lnTo>
                    <a:pt x="36" y="38"/>
                  </a:lnTo>
                  <a:lnTo>
                    <a:pt x="45" y="38"/>
                  </a:lnTo>
                  <a:lnTo>
                    <a:pt x="56" y="35"/>
                  </a:lnTo>
                  <a:lnTo>
                    <a:pt x="66" y="28"/>
                  </a:lnTo>
                  <a:lnTo>
                    <a:pt x="72" y="28"/>
                  </a:lnTo>
                  <a:lnTo>
                    <a:pt x="75" y="16"/>
                  </a:lnTo>
                  <a:lnTo>
                    <a:pt x="82" y="11"/>
                  </a:lnTo>
                  <a:lnTo>
                    <a:pt x="78" y="0"/>
                  </a:lnTo>
                  <a:lnTo>
                    <a:pt x="63" y="0"/>
                  </a:lnTo>
                  <a:lnTo>
                    <a:pt x="66" y="14"/>
                  </a:lnTo>
                  <a:lnTo>
                    <a:pt x="56" y="14"/>
                  </a:lnTo>
                  <a:lnTo>
                    <a:pt x="50" y="25"/>
                  </a:lnTo>
                  <a:lnTo>
                    <a:pt x="42" y="25"/>
                  </a:lnTo>
                  <a:lnTo>
                    <a:pt x="33" y="25"/>
                  </a:lnTo>
                  <a:lnTo>
                    <a:pt x="20" y="28"/>
                  </a:lnTo>
                  <a:lnTo>
                    <a:pt x="9" y="28"/>
                  </a:lnTo>
                  <a:lnTo>
                    <a:pt x="0" y="2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6995520" y="2679120"/>
              <a:ext cx="24840" cy="720"/>
            </a:xfrm>
            <a:custGeom>
              <a:avLst/>
              <a:gdLst/>
              <a:ahLst/>
              <a:rect l="l" t="t" r="r" b="b"/>
              <a:pathLst>
                <a:path w="27" h="1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7071840" y="2687400"/>
              <a:ext cx="43560" cy="378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0"/>
                  </a:moveTo>
                  <a:lnTo>
                    <a:pt x="12" y="8"/>
                  </a:lnTo>
                  <a:lnTo>
                    <a:pt x="22" y="16"/>
                  </a:lnTo>
                  <a:lnTo>
                    <a:pt x="32" y="16"/>
                  </a:lnTo>
                  <a:lnTo>
                    <a:pt x="37" y="26"/>
                  </a:lnTo>
                  <a:lnTo>
                    <a:pt x="40" y="41"/>
                  </a:lnTo>
                  <a:lnTo>
                    <a:pt x="47" y="32"/>
                  </a:lnTo>
                  <a:lnTo>
                    <a:pt x="43" y="24"/>
                  </a:lnTo>
                  <a:lnTo>
                    <a:pt x="32" y="16"/>
                  </a:lnTo>
                  <a:lnTo>
                    <a:pt x="22" y="14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9" y="8"/>
                  </a:lnTo>
                  <a:lnTo>
                    <a:pt x="9" y="5"/>
                  </a:lnTo>
                  <a:lnTo>
                    <a:pt x="6" y="5"/>
                  </a:lnTo>
                  <a:lnTo>
                    <a:pt x="3" y="2"/>
                  </a:ln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7142040" y="2735640"/>
              <a:ext cx="25920" cy="23040"/>
            </a:xfrm>
            <a:custGeom>
              <a:avLst/>
              <a:gdLst/>
              <a:ahLst/>
              <a:rect l="l" t="t" r="r" b="b"/>
              <a:pathLst>
                <a:path w="29" h="25">
                  <a:moveTo>
                    <a:pt x="0" y="0"/>
                  </a:moveTo>
                  <a:lnTo>
                    <a:pt x="3" y="9"/>
                  </a:lnTo>
                  <a:lnTo>
                    <a:pt x="9" y="18"/>
                  </a:lnTo>
                  <a:lnTo>
                    <a:pt x="15" y="24"/>
                  </a:lnTo>
                  <a:lnTo>
                    <a:pt x="28" y="18"/>
                  </a:lnTo>
                  <a:lnTo>
                    <a:pt x="18" y="12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4" name=""/>
          <p:cNvSpPr/>
          <p:nvPr/>
        </p:nvSpPr>
        <p:spPr>
          <a:xfrm>
            <a:off x="4656240" y="1692360"/>
            <a:ext cx="7128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6759720" y="3033720"/>
            <a:ext cx="6984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2341440" y="1936800"/>
            <a:ext cx="71640" cy="698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6629400" y="1974960"/>
            <a:ext cx="71280" cy="7128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6373800" y="2104920"/>
            <a:ext cx="71280" cy="7164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6141960" y="2548080"/>
            <a:ext cx="71640" cy="71280"/>
          </a:xfrm>
          <a:prstGeom prst="rect">
            <a:avLst/>
          </a:prstGeom>
          <a:solidFill>
            <a:srgbClr val="80808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480" bIns="244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5145120" y="3960720"/>
            <a:ext cx="3951360" cy="257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Conduit into transportation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working on clean energy solutions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emissions(SO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), coal and freight online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433440" y="407664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433440" y="4753080"/>
            <a:ext cx="13824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433440" y="542916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5024520" y="40766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5024520" y="500076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5024520" y="595296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7D6499-47F4-4C5E-8AC9-5B70AB5AF9D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7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8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LNG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9" name=""/>
          <p:cNvSpPr/>
          <p:nvPr/>
        </p:nvSpPr>
        <p:spPr>
          <a:xfrm>
            <a:off x="601560" y="3970440"/>
            <a:ext cx="3810240" cy="229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Creating an Enron Network of LNG supplies, transportation, terminals and markets with maximum optionality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Gaining access to a broader network of terminals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5154480" y="3970440"/>
            <a:ext cx="3810240" cy="20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Optimize the use of Huegh Galleon and Texmar vessels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online trading network from Asia hub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1895400" y="934920"/>
            <a:ext cx="5324400" cy="28576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2" name=""/>
          <p:cNvGrpSpPr/>
          <p:nvPr/>
        </p:nvGrpSpPr>
        <p:grpSpPr>
          <a:xfrm>
            <a:off x="1909800" y="960480"/>
            <a:ext cx="5271840" cy="2766960"/>
            <a:chOff x="1909800" y="960480"/>
            <a:chExt cx="5271840" cy="2766960"/>
          </a:xfrm>
        </p:grpSpPr>
        <p:sp>
          <p:nvSpPr>
            <p:cNvPr id="503" name=""/>
            <p:cNvSpPr/>
            <p:nvPr/>
          </p:nvSpPr>
          <p:spPr>
            <a:xfrm>
              <a:off x="4158720" y="961200"/>
              <a:ext cx="3022920" cy="1663920"/>
            </a:xfrm>
            <a:custGeom>
              <a:avLst/>
              <a:gdLst/>
              <a:ahLst/>
              <a:rect l="l" t="t" r="r" b="b"/>
              <a:pathLst>
                <a:path w="3312" h="1823">
                  <a:moveTo>
                    <a:pt x="880" y="1303"/>
                  </a:moveTo>
                  <a:lnTo>
                    <a:pt x="873" y="1333"/>
                  </a:lnTo>
                  <a:lnTo>
                    <a:pt x="883" y="1333"/>
                  </a:lnTo>
                  <a:lnTo>
                    <a:pt x="922" y="1386"/>
                  </a:lnTo>
                  <a:lnTo>
                    <a:pt x="932" y="1406"/>
                  </a:lnTo>
                  <a:lnTo>
                    <a:pt x="949" y="1416"/>
                  </a:lnTo>
                  <a:lnTo>
                    <a:pt x="962" y="1435"/>
                  </a:lnTo>
                  <a:lnTo>
                    <a:pt x="962" y="1470"/>
                  </a:lnTo>
                  <a:lnTo>
                    <a:pt x="975" y="1483"/>
                  </a:lnTo>
                  <a:lnTo>
                    <a:pt x="986" y="1486"/>
                  </a:lnTo>
                  <a:lnTo>
                    <a:pt x="995" y="1494"/>
                  </a:lnTo>
                  <a:lnTo>
                    <a:pt x="1017" y="1529"/>
                  </a:lnTo>
                  <a:lnTo>
                    <a:pt x="1028" y="1542"/>
                  </a:lnTo>
                  <a:lnTo>
                    <a:pt x="1044" y="1601"/>
                  </a:lnTo>
                  <a:lnTo>
                    <a:pt x="1044" y="1612"/>
                  </a:lnTo>
                  <a:lnTo>
                    <a:pt x="1050" y="1621"/>
                  </a:lnTo>
                  <a:lnTo>
                    <a:pt x="1077" y="1618"/>
                  </a:lnTo>
                  <a:lnTo>
                    <a:pt x="1090" y="1615"/>
                  </a:lnTo>
                  <a:lnTo>
                    <a:pt x="1092" y="1609"/>
                  </a:lnTo>
                  <a:lnTo>
                    <a:pt x="1123" y="1609"/>
                  </a:lnTo>
                  <a:lnTo>
                    <a:pt x="1137" y="1598"/>
                  </a:lnTo>
                  <a:lnTo>
                    <a:pt x="1156" y="1597"/>
                  </a:lnTo>
                  <a:lnTo>
                    <a:pt x="1174" y="1583"/>
                  </a:lnTo>
                  <a:lnTo>
                    <a:pt x="1226" y="1569"/>
                  </a:lnTo>
                  <a:lnTo>
                    <a:pt x="1229" y="1559"/>
                  </a:lnTo>
                  <a:lnTo>
                    <a:pt x="1237" y="1553"/>
                  </a:lnTo>
                  <a:lnTo>
                    <a:pt x="1259" y="1545"/>
                  </a:lnTo>
                  <a:lnTo>
                    <a:pt x="1276" y="1545"/>
                  </a:lnTo>
                  <a:lnTo>
                    <a:pt x="1283" y="1539"/>
                  </a:lnTo>
                  <a:lnTo>
                    <a:pt x="1286" y="1532"/>
                  </a:lnTo>
                  <a:lnTo>
                    <a:pt x="1307" y="1526"/>
                  </a:lnTo>
                  <a:lnTo>
                    <a:pt x="1319" y="1510"/>
                  </a:lnTo>
                  <a:lnTo>
                    <a:pt x="1338" y="1504"/>
                  </a:lnTo>
                  <a:lnTo>
                    <a:pt x="1335" y="1489"/>
                  </a:lnTo>
                  <a:lnTo>
                    <a:pt x="1341" y="1480"/>
                  </a:lnTo>
                  <a:lnTo>
                    <a:pt x="1349" y="1480"/>
                  </a:lnTo>
                  <a:lnTo>
                    <a:pt x="1365" y="1462"/>
                  </a:lnTo>
                  <a:lnTo>
                    <a:pt x="1374" y="1442"/>
                  </a:lnTo>
                  <a:lnTo>
                    <a:pt x="1368" y="1438"/>
                  </a:lnTo>
                  <a:lnTo>
                    <a:pt x="1356" y="1421"/>
                  </a:lnTo>
                  <a:lnTo>
                    <a:pt x="1325" y="1410"/>
                  </a:lnTo>
                  <a:lnTo>
                    <a:pt x="1307" y="1397"/>
                  </a:lnTo>
                  <a:lnTo>
                    <a:pt x="1310" y="1371"/>
                  </a:lnTo>
                  <a:lnTo>
                    <a:pt x="1305" y="1371"/>
                  </a:lnTo>
                  <a:lnTo>
                    <a:pt x="1265" y="1407"/>
                  </a:lnTo>
                  <a:lnTo>
                    <a:pt x="1234" y="1407"/>
                  </a:lnTo>
                  <a:lnTo>
                    <a:pt x="1229" y="1413"/>
                  </a:lnTo>
                  <a:lnTo>
                    <a:pt x="1204" y="1406"/>
                  </a:lnTo>
                  <a:lnTo>
                    <a:pt x="1210" y="1397"/>
                  </a:lnTo>
                  <a:lnTo>
                    <a:pt x="1210" y="1378"/>
                  </a:lnTo>
                  <a:lnTo>
                    <a:pt x="1207" y="1371"/>
                  </a:lnTo>
                  <a:lnTo>
                    <a:pt x="1201" y="1373"/>
                  </a:lnTo>
                  <a:lnTo>
                    <a:pt x="1193" y="1389"/>
                  </a:lnTo>
                  <a:lnTo>
                    <a:pt x="1183" y="1375"/>
                  </a:lnTo>
                  <a:lnTo>
                    <a:pt x="1183" y="1359"/>
                  </a:lnTo>
                  <a:lnTo>
                    <a:pt x="1156" y="1335"/>
                  </a:lnTo>
                  <a:lnTo>
                    <a:pt x="1144" y="1309"/>
                  </a:lnTo>
                  <a:lnTo>
                    <a:pt x="1134" y="1306"/>
                  </a:lnTo>
                  <a:lnTo>
                    <a:pt x="1147" y="1300"/>
                  </a:lnTo>
                  <a:lnTo>
                    <a:pt x="1160" y="1283"/>
                  </a:lnTo>
                  <a:lnTo>
                    <a:pt x="1171" y="1292"/>
                  </a:lnTo>
                  <a:lnTo>
                    <a:pt x="1180" y="1289"/>
                  </a:lnTo>
                  <a:lnTo>
                    <a:pt x="1186" y="1298"/>
                  </a:lnTo>
                  <a:lnTo>
                    <a:pt x="1210" y="1335"/>
                  </a:lnTo>
                  <a:lnTo>
                    <a:pt x="1223" y="1341"/>
                  </a:lnTo>
                  <a:lnTo>
                    <a:pt x="1256" y="1362"/>
                  </a:lnTo>
                  <a:lnTo>
                    <a:pt x="1265" y="1359"/>
                  </a:lnTo>
                  <a:lnTo>
                    <a:pt x="1273" y="1365"/>
                  </a:lnTo>
                  <a:lnTo>
                    <a:pt x="1305" y="1354"/>
                  </a:lnTo>
                  <a:lnTo>
                    <a:pt x="1313" y="1354"/>
                  </a:lnTo>
                  <a:lnTo>
                    <a:pt x="1319" y="1359"/>
                  </a:lnTo>
                  <a:lnTo>
                    <a:pt x="1325" y="1378"/>
                  </a:lnTo>
                  <a:lnTo>
                    <a:pt x="1416" y="1392"/>
                  </a:lnTo>
                  <a:lnTo>
                    <a:pt x="1455" y="1383"/>
                  </a:lnTo>
                  <a:lnTo>
                    <a:pt x="1471" y="1389"/>
                  </a:lnTo>
                  <a:lnTo>
                    <a:pt x="1501" y="1383"/>
                  </a:lnTo>
                  <a:lnTo>
                    <a:pt x="1510" y="1386"/>
                  </a:lnTo>
                  <a:lnTo>
                    <a:pt x="1523" y="1397"/>
                  </a:lnTo>
                  <a:lnTo>
                    <a:pt x="1528" y="1413"/>
                  </a:lnTo>
                  <a:lnTo>
                    <a:pt x="1547" y="1421"/>
                  </a:lnTo>
                  <a:lnTo>
                    <a:pt x="1561" y="1435"/>
                  </a:lnTo>
                  <a:lnTo>
                    <a:pt x="1586" y="1432"/>
                  </a:lnTo>
                  <a:lnTo>
                    <a:pt x="1583" y="1442"/>
                  </a:lnTo>
                  <a:lnTo>
                    <a:pt x="1559" y="1445"/>
                  </a:lnTo>
                  <a:lnTo>
                    <a:pt x="1570" y="1462"/>
                  </a:lnTo>
                  <a:lnTo>
                    <a:pt x="1589" y="1472"/>
                  </a:lnTo>
                  <a:lnTo>
                    <a:pt x="1613" y="1470"/>
                  </a:lnTo>
                  <a:lnTo>
                    <a:pt x="1619" y="1465"/>
                  </a:lnTo>
                  <a:lnTo>
                    <a:pt x="1626" y="1445"/>
                  </a:lnTo>
                  <a:lnTo>
                    <a:pt x="1632" y="1445"/>
                  </a:lnTo>
                  <a:lnTo>
                    <a:pt x="1629" y="1456"/>
                  </a:lnTo>
                  <a:lnTo>
                    <a:pt x="1634" y="1472"/>
                  </a:lnTo>
                  <a:lnTo>
                    <a:pt x="1632" y="1491"/>
                  </a:lnTo>
                  <a:lnTo>
                    <a:pt x="1637" y="1507"/>
                  </a:lnTo>
                  <a:lnTo>
                    <a:pt x="1634" y="1512"/>
                  </a:lnTo>
                  <a:lnTo>
                    <a:pt x="1643" y="1553"/>
                  </a:lnTo>
                  <a:lnTo>
                    <a:pt x="1668" y="1588"/>
                  </a:lnTo>
                  <a:lnTo>
                    <a:pt x="1676" y="1626"/>
                  </a:lnTo>
                  <a:lnTo>
                    <a:pt x="1695" y="1650"/>
                  </a:lnTo>
                  <a:lnTo>
                    <a:pt x="1706" y="1688"/>
                  </a:lnTo>
                  <a:lnTo>
                    <a:pt x="1722" y="1701"/>
                  </a:lnTo>
                  <a:lnTo>
                    <a:pt x="1728" y="1703"/>
                  </a:lnTo>
                  <a:lnTo>
                    <a:pt x="1738" y="1698"/>
                  </a:lnTo>
                  <a:lnTo>
                    <a:pt x="1741" y="1691"/>
                  </a:lnTo>
                  <a:lnTo>
                    <a:pt x="1759" y="1682"/>
                  </a:lnTo>
                  <a:lnTo>
                    <a:pt x="1759" y="1674"/>
                  </a:lnTo>
                  <a:lnTo>
                    <a:pt x="1765" y="1666"/>
                  </a:lnTo>
                  <a:lnTo>
                    <a:pt x="1774" y="1666"/>
                  </a:lnTo>
                  <a:lnTo>
                    <a:pt x="1774" y="1639"/>
                  </a:lnTo>
                  <a:lnTo>
                    <a:pt x="1782" y="1623"/>
                  </a:lnTo>
                  <a:lnTo>
                    <a:pt x="1785" y="1612"/>
                  </a:lnTo>
                  <a:lnTo>
                    <a:pt x="1779" y="1580"/>
                  </a:lnTo>
                  <a:lnTo>
                    <a:pt x="1785" y="1564"/>
                  </a:lnTo>
                  <a:lnTo>
                    <a:pt x="1798" y="1566"/>
                  </a:lnTo>
                  <a:lnTo>
                    <a:pt x="1801" y="1559"/>
                  </a:lnTo>
                  <a:lnTo>
                    <a:pt x="1815" y="1556"/>
                  </a:lnTo>
                  <a:lnTo>
                    <a:pt x="1822" y="1542"/>
                  </a:lnTo>
                  <a:lnTo>
                    <a:pt x="1868" y="1512"/>
                  </a:lnTo>
                  <a:lnTo>
                    <a:pt x="1885" y="1494"/>
                  </a:lnTo>
                  <a:lnTo>
                    <a:pt x="1904" y="1489"/>
                  </a:lnTo>
                  <a:lnTo>
                    <a:pt x="1917" y="1472"/>
                  </a:lnTo>
                  <a:lnTo>
                    <a:pt x="1920" y="1462"/>
                  </a:lnTo>
                  <a:lnTo>
                    <a:pt x="1937" y="1453"/>
                  </a:lnTo>
                  <a:lnTo>
                    <a:pt x="1940" y="1448"/>
                  </a:lnTo>
                  <a:lnTo>
                    <a:pt x="1943" y="1459"/>
                  </a:lnTo>
                  <a:lnTo>
                    <a:pt x="1983" y="1453"/>
                  </a:lnTo>
                  <a:lnTo>
                    <a:pt x="2003" y="1435"/>
                  </a:lnTo>
                  <a:lnTo>
                    <a:pt x="2019" y="1467"/>
                  </a:lnTo>
                  <a:lnTo>
                    <a:pt x="2040" y="1489"/>
                  </a:lnTo>
                  <a:lnTo>
                    <a:pt x="2046" y="1489"/>
                  </a:lnTo>
                  <a:lnTo>
                    <a:pt x="2052" y="1510"/>
                  </a:lnTo>
                  <a:lnTo>
                    <a:pt x="2062" y="1510"/>
                  </a:lnTo>
                  <a:lnTo>
                    <a:pt x="2067" y="1539"/>
                  </a:lnTo>
                  <a:lnTo>
                    <a:pt x="2062" y="1559"/>
                  </a:lnTo>
                  <a:lnTo>
                    <a:pt x="2086" y="1566"/>
                  </a:lnTo>
                  <a:lnTo>
                    <a:pt x="2109" y="1550"/>
                  </a:lnTo>
                  <a:lnTo>
                    <a:pt x="2116" y="1545"/>
                  </a:lnTo>
                  <a:lnTo>
                    <a:pt x="2128" y="1556"/>
                  </a:lnTo>
                  <a:lnTo>
                    <a:pt x="2135" y="1583"/>
                  </a:lnTo>
                  <a:lnTo>
                    <a:pt x="2152" y="1626"/>
                  </a:lnTo>
                  <a:lnTo>
                    <a:pt x="2146" y="1636"/>
                  </a:lnTo>
                  <a:lnTo>
                    <a:pt x="2152" y="1653"/>
                  </a:lnTo>
                  <a:lnTo>
                    <a:pt x="2146" y="1659"/>
                  </a:lnTo>
                  <a:lnTo>
                    <a:pt x="2146" y="1677"/>
                  </a:lnTo>
                  <a:lnTo>
                    <a:pt x="2139" y="1688"/>
                  </a:lnTo>
                  <a:lnTo>
                    <a:pt x="2143" y="1703"/>
                  </a:lnTo>
                  <a:lnTo>
                    <a:pt x="2149" y="1701"/>
                  </a:lnTo>
                  <a:lnTo>
                    <a:pt x="2176" y="1730"/>
                  </a:lnTo>
                  <a:lnTo>
                    <a:pt x="2185" y="1757"/>
                  </a:lnTo>
                  <a:lnTo>
                    <a:pt x="2188" y="1762"/>
                  </a:lnTo>
                  <a:lnTo>
                    <a:pt x="2188" y="1771"/>
                  </a:lnTo>
                  <a:lnTo>
                    <a:pt x="2204" y="1788"/>
                  </a:lnTo>
                  <a:lnTo>
                    <a:pt x="2204" y="1798"/>
                  </a:lnTo>
                  <a:lnTo>
                    <a:pt x="2247" y="1822"/>
                  </a:lnTo>
                  <a:lnTo>
                    <a:pt x="2261" y="1822"/>
                  </a:lnTo>
                  <a:lnTo>
                    <a:pt x="2258" y="1812"/>
                  </a:lnTo>
                  <a:lnTo>
                    <a:pt x="2244" y="1795"/>
                  </a:lnTo>
                  <a:lnTo>
                    <a:pt x="2244" y="1760"/>
                  </a:lnTo>
                  <a:lnTo>
                    <a:pt x="2207" y="1725"/>
                  </a:lnTo>
                  <a:lnTo>
                    <a:pt x="2188" y="1720"/>
                  </a:lnTo>
                  <a:lnTo>
                    <a:pt x="2179" y="1701"/>
                  </a:lnTo>
                  <a:lnTo>
                    <a:pt x="2174" y="1695"/>
                  </a:lnTo>
                  <a:lnTo>
                    <a:pt x="2174" y="1682"/>
                  </a:lnTo>
                  <a:lnTo>
                    <a:pt x="2162" y="1685"/>
                  </a:lnTo>
                  <a:lnTo>
                    <a:pt x="2158" y="1666"/>
                  </a:lnTo>
                  <a:lnTo>
                    <a:pt x="2174" y="1630"/>
                  </a:lnTo>
                  <a:lnTo>
                    <a:pt x="2176" y="1609"/>
                  </a:lnTo>
                  <a:lnTo>
                    <a:pt x="2185" y="1607"/>
                  </a:lnTo>
                  <a:lnTo>
                    <a:pt x="2195" y="1609"/>
                  </a:lnTo>
                  <a:lnTo>
                    <a:pt x="2195" y="1621"/>
                  </a:lnTo>
                  <a:lnTo>
                    <a:pt x="2212" y="1623"/>
                  </a:lnTo>
                  <a:lnTo>
                    <a:pt x="2228" y="1630"/>
                  </a:lnTo>
                  <a:lnTo>
                    <a:pt x="2241" y="1653"/>
                  </a:lnTo>
                  <a:lnTo>
                    <a:pt x="2277" y="1668"/>
                  </a:lnTo>
                  <a:lnTo>
                    <a:pt x="2274" y="1688"/>
                  </a:lnTo>
                  <a:lnTo>
                    <a:pt x="2277" y="1692"/>
                  </a:lnTo>
                  <a:lnTo>
                    <a:pt x="2291" y="1682"/>
                  </a:lnTo>
                  <a:lnTo>
                    <a:pt x="2301" y="1680"/>
                  </a:lnTo>
                  <a:lnTo>
                    <a:pt x="2310" y="1674"/>
                  </a:lnTo>
                  <a:lnTo>
                    <a:pt x="2310" y="1663"/>
                  </a:lnTo>
                  <a:lnTo>
                    <a:pt x="2321" y="1663"/>
                  </a:lnTo>
                  <a:lnTo>
                    <a:pt x="2356" y="1644"/>
                  </a:lnTo>
                  <a:lnTo>
                    <a:pt x="2361" y="1601"/>
                  </a:lnTo>
                  <a:lnTo>
                    <a:pt x="2353" y="1574"/>
                  </a:lnTo>
                  <a:lnTo>
                    <a:pt x="2304" y="1529"/>
                  </a:lnTo>
                  <a:lnTo>
                    <a:pt x="2288" y="1507"/>
                  </a:lnTo>
                  <a:lnTo>
                    <a:pt x="2294" y="1489"/>
                  </a:lnTo>
                  <a:lnTo>
                    <a:pt x="2316" y="1470"/>
                  </a:lnTo>
                  <a:lnTo>
                    <a:pt x="2346" y="1456"/>
                  </a:lnTo>
                  <a:lnTo>
                    <a:pt x="2370" y="1462"/>
                  </a:lnTo>
                  <a:lnTo>
                    <a:pt x="2367" y="1470"/>
                  </a:lnTo>
                  <a:lnTo>
                    <a:pt x="2373" y="1480"/>
                  </a:lnTo>
                  <a:lnTo>
                    <a:pt x="2380" y="1480"/>
                  </a:lnTo>
                  <a:lnTo>
                    <a:pt x="2386" y="1477"/>
                  </a:lnTo>
                  <a:lnTo>
                    <a:pt x="2380" y="1470"/>
                  </a:lnTo>
                  <a:lnTo>
                    <a:pt x="2383" y="1465"/>
                  </a:lnTo>
                  <a:lnTo>
                    <a:pt x="2433" y="1451"/>
                  </a:lnTo>
                  <a:lnTo>
                    <a:pt x="2437" y="1439"/>
                  </a:lnTo>
                  <a:lnTo>
                    <a:pt x="2446" y="1445"/>
                  </a:lnTo>
                  <a:lnTo>
                    <a:pt x="2449" y="1438"/>
                  </a:lnTo>
                  <a:lnTo>
                    <a:pt x="2459" y="1445"/>
                  </a:lnTo>
                  <a:lnTo>
                    <a:pt x="2465" y="1438"/>
                  </a:lnTo>
                  <a:lnTo>
                    <a:pt x="2495" y="1435"/>
                  </a:lnTo>
                  <a:lnTo>
                    <a:pt x="2503" y="1430"/>
                  </a:lnTo>
                  <a:lnTo>
                    <a:pt x="2536" y="1406"/>
                  </a:lnTo>
                  <a:lnTo>
                    <a:pt x="2536" y="1400"/>
                  </a:lnTo>
                  <a:lnTo>
                    <a:pt x="2549" y="1400"/>
                  </a:lnTo>
                  <a:lnTo>
                    <a:pt x="2568" y="1373"/>
                  </a:lnTo>
                  <a:lnTo>
                    <a:pt x="2568" y="1357"/>
                  </a:lnTo>
                  <a:lnTo>
                    <a:pt x="2572" y="1359"/>
                  </a:lnTo>
                  <a:lnTo>
                    <a:pt x="2598" y="1330"/>
                  </a:lnTo>
                  <a:lnTo>
                    <a:pt x="2604" y="1330"/>
                  </a:lnTo>
                  <a:lnTo>
                    <a:pt x="2615" y="1292"/>
                  </a:lnTo>
                  <a:lnTo>
                    <a:pt x="2582" y="1286"/>
                  </a:lnTo>
                  <a:lnTo>
                    <a:pt x="2612" y="1274"/>
                  </a:lnTo>
                  <a:lnTo>
                    <a:pt x="2609" y="1268"/>
                  </a:lnTo>
                  <a:lnTo>
                    <a:pt x="2601" y="1260"/>
                  </a:lnTo>
                  <a:lnTo>
                    <a:pt x="2609" y="1260"/>
                  </a:lnTo>
                  <a:lnTo>
                    <a:pt x="2607" y="1248"/>
                  </a:lnTo>
                  <a:lnTo>
                    <a:pt x="2591" y="1241"/>
                  </a:lnTo>
                  <a:lnTo>
                    <a:pt x="2582" y="1203"/>
                  </a:lnTo>
                  <a:lnTo>
                    <a:pt x="2558" y="1192"/>
                  </a:lnTo>
                  <a:lnTo>
                    <a:pt x="2568" y="1177"/>
                  </a:lnTo>
                  <a:lnTo>
                    <a:pt x="2588" y="1163"/>
                  </a:lnTo>
                  <a:lnTo>
                    <a:pt x="2591" y="1154"/>
                  </a:lnTo>
                  <a:lnTo>
                    <a:pt x="2615" y="1144"/>
                  </a:lnTo>
                  <a:lnTo>
                    <a:pt x="2621" y="1150"/>
                  </a:lnTo>
                  <a:lnTo>
                    <a:pt x="2628" y="1139"/>
                  </a:lnTo>
                  <a:lnTo>
                    <a:pt x="2598" y="1133"/>
                  </a:lnTo>
                  <a:lnTo>
                    <a:pt x="2591" y="1128"/>
                  </a:lnTo>
                  <a:lnTo>
                    <a:pt x="2582" y="1130"/>
                  </a:lnTo>
                  <a:lnTo>
                    <a:pt x="2571" y="1144"/>
                  </a:lnTo>
                  <a:lnTo>
                    <a:pt x="2561" y="1144"/>
                  </a:lnTo>
                  <a:lnTo>
                    <a:pt x="2552" y="1139"/>
                  </a:lnTo>
                  <a:lnTo>
                    <a:pt x="2552" y="1128"/>
                  </a:lnTo>
                  <a:lnTo>
                    <a:pt x="2528" y="1109"/>
                  </a:lnTo>
                  <a:lnTo>
                    <a:pt x="2535" y="1095"/>
                  </a:lnTo>
                  <a:lnTo>
                    <a:pt x="2542" y="1098"/>
                  </a:lnTo>
                  <a:lnTo>
                    <a:pt x="2555" y="1095"/>
                  </a:lnTo>
                  <a:lnTo>
                    <a:pt x="2565" y="1083"/>
                  </a:lnTo>
                  <a:lnTo>
                    <a:pt x="2582" y="1074"/>
                  </a:lnTo>
                  <a:lnTo>
                    <a:pt x="2601" y="1056"/>
                  </a:lnTo>
                  <a:lnTo>
                    <a:pt x="2612" y="1057"/>
                  </a:lnTo>
                  <a:lnTo>
                    <a:pt x="2618" y="1069"/>
                  </a:lnTo>
                  <a:lnTo>
                    <a:pt x="2601" y="1088"/>
                  </a:lnTo>
                  <a:lnTo>
                    <a:pt x="2607" y="1095"/>
                  </a:lnTo>
                  <a:lnTo>
                    <a:pt x="2598" y="1106"/>
                  </a:lnTo>
                  <a:lnTo>
                    <a:pt x="2615" y="1098"/>
                  </a:lnTo>
                  <a:lnTo>
                    <a:pt x="2621" y="1090"/>
                  </a:lnTo>
                  <a:lnTo>
                    <a:pt x="2645" y="1083"/>
                  </a:lnTo>
                  <a:lnTo>
                    <a:pt x="2655" y="1083"/>
                  </a:lnTo>
                  <a:lnTo>
                    <a:pt x="2681" y="1090"/>
                  </a:lnTo>
                  <a:lnTo>
                    <a:pt x="2670" y="1121"/>
                  </a:lnTo>
                  <a:lnTo>
                    <a:pt x="2681" y="1130"/>
                  </a:lnTo>
                  <a:lnTo>
                    <a:pt x="2694" y="1128"/>
                  </a:lnTo>
                  <a:lnTo>
                    <a:pt x="2707" y="1136"/>
                  </a:lnTo>
                  <a:lnTo>
                    <a:pt x="2710" y="1144"/>
                  </a:lnTo>
                  <a:lnTo>
                    <a:pt x="2697" y="1147"/>
                  </a:lnTo>
                  <a:lnTo>
                    <a:pt x="2710" y="1171"/>
                  </a:lnTo>
                  <a:lnTo>
                    <a:pt x="2700" y="1182"/>
                  </a:lnTo>
                  <a:lnTo>
                    <a:pt x="2707" y="1203"/>
                  </a:lnTo>
                  <a:lnTo>
                    <a:pt x="2718" y="1195"/>
                  </a:lnTo>
                  <a:lnTo>
                    <a:pt x="2754" y="1184"/>
                  </a:lnTo>
                  <a:lnTo>
                    <a:pt x="2761" y="1165"/>
                  </a:lnTo>
                  <a:lnTo>
                    <a:pt x="2757" y="1133"/>
                  </a:lnTo>
                  <a:lnTo>
                    <a:pt x="2740" y="1106"/>
                  </a:lnTo>
                  <a:lnTo>
                    <a:pt x="2721" y="1095"/>
                  </a:lnTo>
                  <a:lnTo>
                    <a:pt x="2724" y="1088"/>
                  </a:lnTo>
                  <a:lnTo>
                    <a:pt x="2721" y="1083"/>
                  </a:lnTo>
                  <a:lnTo>
                    <a:pt x="2740" y="1074"/>
                  </a:lnTo>
                  <a:lnTo>
                    <a:pt x="2767" y="1057"/>
                  </a:lnTo>
                  <a:lnTo>
                    <a:pt x="2764" y="1042"/>
                  </a:lnTo>
                  <a:lnTo>
                    <a:pt x="2776" y="1028"/>
                  </a:lnTo>
                  <a:lnTo>
                    <a:pt x="2789" y="1025"/>
                  </a:lnTo>
                  <a:lnTo>
                    <a:pt x="2791" y="1018"/>
                  </a:lnTo>
                  <a:lnTo>
                    <a:pt x="2797" y="1018"/>
                  </a:lnTo>
                  <a:lnTo>
                    <a:pt x="2810" y="1001"/>
                  </a:lnTo>
                  <a:lnTo>
                    <a:pt x="2819" y="1001"/>
                  </a:lnTo>
                  <a:lnTo>
                    <a:pt x="2819" y="1010"/>
                  </a:lnTo>
                  <a:lnTo>
                    <a:pt x="2836" y="1015"/>
                  </a:lnTo>
                  <a:lnTo>
                    <a:pt x="2873" y="995"/>
                  </a:lnTo>
                  <a:lnTo>
                    <a:pt x="2885" y="974"/>
                  </a:lnTo>
                  <a:lnTo>
                    <a:pt x="2931" y="929"/>
                  </a:lnTo>
                  <a:lnTo>
                    <a:pt x="2942" y="904"/>
                  </a:lnTo>
                  <a:lnTo>
                    <a:pt x="2975" y="866"/>
                  </a:lnTo>
                  <a:lnTo>
                    <a:pt x="2982" y="842"/>
                  </a:lnTo>
                  <a:lnTo>
                    <a:pt x="2982" y="800"/>
                  </a:lnTo>
                  <a:lnTo>
                    <a:pt x="3001" y="765"/>
                  </a:lnTo>
                  <a:lnTo>
                    <a:pt x="2994" y="759"/>
                  </a:lnTo>
                  <a:lnTo>
                    <a:pt x="2994" y="745"/>
                  </a:lnTo>
                  <a:lnTo>
                    <a:pt x="3001" y="736"/>
                  </a:lnTo>
                  <a:lnTo>
                    <a:pt x="2979" y="719"/>
                  </a:lnTo>
                  <a:lnTo>
                    <a:pt x="2975" y="710"/>
                  </a:lnTo>
                  <a:lnTo>
                    <a:pt x="2964" y="706"/>
                  </a:lnTo>
                  <a:lnTo>
                    <a:pt x="2949" y="706"/>
                  </a:lnTo>
                  <a:lnTo>
                    <a:pt x="2939" y="722"/>
                  </a:lnTo>
                  <a:lnTo>
                    <a:pt x="2922" y="727"/>
                  </a:lnTo>
                  <a:lnTo>
                    <a:pt x="2928" y="716"/>
                  </a:lnTo>
                  <a:lnTo>
                    <a:pt x="2928" y="703"/>
                  </a:lnTo>
                  <a:lnTo>
                    <a:pt x="2915" y="706"/>
                  </a:lnTo>
                  <a:lnTo>
                    <a:pt x="2906" y="719"/>
                  </a:lnTo>
                  <a:lnTo>
                    <a:pt x="2906" y="695"/>
                  </a:lnTo>
                  <a:lnTo>
                    <a:pt x="2892" y="698"/>
                  </a:lnTo>
                  <a:lnTo>
                    <a:pt x="2879" y="692"/>
                  </a:lnTo>
                  <a:lnTo>
                    <a:pt x="2876" y="684"/>
                  </a:lnTo>
                  <a:lnTo>
                    <a:pt x="2892" y="675"/>
                  </a:lnTo>
                  <a:lnTo>
                    <a:pt x="2919" y="651"/>
                  </a:lnTo>
                  <a:lnTo>
                    <a:pt x="2952" y="613"/>
                  </a:lnTo>
                  <a:lnTo>
                    <a:pt x="2979" y="592"/>
                  </a:lnTo>
                  <a:lnTo>
                    <a:pt x="2994" y="571"/>
                  </a:lnTo>
                  <a:lnTo>
                    <a:pt x="3028" y="542"/>
                  </a:lnTo>
                  <a:lnTo>
                    <a:pt x="3084" y="542"/>
                  </a:lnTo>
                  <a:lnTo>
                    <a:pt x="3091" y="547"/>
                  </a:lnTo>
                  <a:lnTo>
                    <a:pt x="3103" y="536"/>
                  </a:lnTo>
                  <a:lnTo>
                    <a:pt x="3121" y="542"/>
                  </a:lnTo>
                  <a:lnTo>
                    <a:pt x="3137" y="542"/>
                  </a:lnTo>
                  <a:lnTo>
                    <a:pt x="3149" y="542"/>
                  </a:lnTo>
                  <a:lnTo>
                    <a:pt x="3151" y="528"/>
                  </a:lnTo>
                  <a:lnTo>
                    <a:pt x="3160" y="525"/>
                  </a:lnTo>
                  <a:lnTo>
                    <a:pt x="3187" y="533"/>
                  </a:lnTo>
                  <a:lnTo>
                    <a:pt x="3200" y="531"/>
                  </a:lnTo>
                  <a:lnTo>
                    <a:pt x="3206" y="542"/>
                  </a:lnTo>
                  <a:lnTo>
                    <a:pt x="3194" y="549"/>
                  </a:lnTo>
                  <a:lnTo>
                    <a:pt x="3200" y="557"/>
                  </a:lnTo>
                  <a:lnTo>
                    <a:pt x="3213" y="557"/>
                  </a:lnTo>
                  <a:lnTo>
                    <a:pt x="3239" y="547"/>
                  </a:lnTo>
                  <a:lnTo>
                    <a:pt x="3252" y="549"/>
                  </a:lnTo>
                  <a:lnTo>
                    <a:pt x="3276" y="547"/>
                  </a:lnTo>
                  <a:lnTo>
                    <a:pt x="3266" y="536"/>
                  </a:lnTo>
                  <a:lnTo>
                    <a:pt x="3255" y="533"/>
                  </a:lnTo>
                  <a:lnTo>
                    <a:pt x="3260" y="516"/>
                  </a:lnTo>
                  <a:lnTo>
                    <a:pt x="3309" y="457"/>
                  </a:lnTo>
                  <a:lnTo>
                    <a:pt x="3311" y="40"/>
                  </a:lnTo>
                  <a:lnTo>
                    <a:pt x="3292" y="33"/>
                  </a:lnTo>
                  <a:lnTo>
                    <a:pt x="3263" y="43"/>
                  </a:lnTo>
                  <a:lnTo>
                    <a:pt x="3222" y="46"/>
                  </a:lnTo>
                  <a:lnTo>
                    <a:pt x="3222" y="30"/>
                  </a:lnTo>
                  <a:lnTo>
                    <a:pt x="3203" y="14"/>
                  </a:lnTo>
                  <a:lnTo>
                    <a:pt x="3186" y="14"/>
                  </a:lnTo>
                  <a:lnTo>
                    <a:pt x="3173" y="1"/>
                  </a:lnTo>
                  <a:lnTo>
                    <a:pt x="2971" y="2"/>
                  </a:lnTo>
                  <a:lnTo>
                    <a:pt x="2975" y="11"/>
                  </a:lnTo>
                  <a:lnTo>
                    <a:pt x="2945" y="7"/>
                  </a:lnTo>
                  <a:lnTo>
                    <a:pt x="2906" y="11"/>
                  </a:lnTo>
                  <a:lnTo>
                    <a:pt x="2892" y="1"/>
                  </a:lnTo>
                  <a:lnTo>
                    <a:pt x="2873" y="7"/>
                  </a:lnTo>
                  <a:lnTo>
                    <a:pt x="2862" y="19"/>
                  </a:lnTo>
                  <a:lnTo>
                    <a:pt x="2843" y="11"/>
                  </a:lnTo>
                  <a:lnTo>
                    <a:pt x="2827" y="2"/>
                  </a:lnTo>
                  <a:lnTo>
                    <a:pt x="2813" y="33"/>
                  </a:lnTo>
                  <a:lnTo>
                    <a:pt x="2797" y="51"/>
                  </a:lnTo>
                  <a:lnTo>
                    <a:pt x="2779" y="43"/>
                  </a:lnTo>
                  <a:lnTo>
                    <a:pt x="2761" y="19"/>
                  </a:lnTo>
                  <a:lnTo>
                    <a:pt x="2753" y="1"/>
                  </a:lnTo>
                  <a:lnTo>
                    <a:pt x="1811" y="1"/>
                  </a:lnTo>
                  <a:lnTo>
                    <a:pt x="1700" y="0"/>
                  </a:lnTo>
                  <a:lnTo>
                    <a:pt x="1710" y="11"/>
                  </a:lnTo>
                  <a:lnTo>
                    <a:pt x="1738" y="25"/>
                  </a:lnTo>
                  <a:lnTo>
                    <a:pt x="1746" y="39"/>
                  </a:lnTo>
                  <a:lnTo>
                    <a:pt x="1686" y="19"/>
                  </a:lnTo>
                  <a:lnTo>
                    <a:pt x="1689" y="2"/>
                  </a:lnTo>
                  <a:lnTo>
                    <a:pt x="1661" y="2"/>
                  </a:lnTo>
                  <a:lnTo>
                    <a:pt x="1640" y="19"/>
                  </a:lnTo>
                  <a:lnTo>
                    <a:pt x="1665" y="63"/>
                  </a:lnTo>
                  <a:lnTo>
                    <a:pt x="1656" y="84"/>
                  </a:lnTo>
                  <a:lnTo>
                    <a:pt x="1649" y="108"/>
                  </a:lnTo>
                  <a:lnTo>
                    <a:pt x="1656" y="137"/>
                  </a:lnTo>
                  <a:lnTo>
                    <a:pt x="1689" y="143"/>
                  </a:lnTo>
                  <a:lnTo>
                    <a:pt x="1670" y="154"/>
                  </a:lnTo>
                  <a:lnTo>
                    <a:pt x="1668" y="178"/>
                  </a:lnTo>
                  <a:lnTo>
                    <a:pt x="1673" y="207"/>
                  </a:lnTo>
                  <a:lnTo>
                    <a:pt x="1649" y="245"/>
                  </a:lnTo>
                  <a:lnTo>
                    <a:pt x="1610" y="269"/>
                  </a:lnTo>
                  <a:lnTo>
                    <a:pt x="1589" y="251"/>
                  </a:lnTo>
                  <a:lnTo>
                    <a:pt x="1613" y="237"/>
                  </a:lnTo>
                  <a:lnTo>
                    <a:pt x="1629" y="221"/>
                  </a:lnTo>
                  <a:lnTo>
                    <a:pt x="1640" y="202"/>
                  </a:lnTo>
                  <a:lnTo>
                    <a:pt x="1640" y="184"/>
                  </a:lnTo>
                  <a:lnTo>
                    <a:pt x="1649" y="162"/>
                  </a:lnTo>
                  <a:lnTo>
                    <a:pt x="1632" y="143"/>
                  </a:lnTo>
                  <a:lnTo>
                    <a:pt x="1632" y="33"/>
                  </a:lnTo>
                  <a:lnTo>
                    <a:pt x="1612" y="12"/>
                  </a:lnTo>
                  <a:lnTo>
                    <a:pt x="1616" y="0"/>
                  </a:lnTo>
                  <a:lnTo>
                    <a:pt x="1544" y="2"/>
                  </a:lnTo>
                  <a:lnTo>
                    <a:pt x="1544" y="7"/>
                  </a:lnTo>
                  <a:lnTo>
                    <a:pt x="1520" y="25"/>
                  </a:lnTo>
                  <a:lnTo>
                    <a:pt x="1517" y="46"/>
                  </a:lnTo>
                  <a:lnTo>
                    <a:pt x="1525" y="71"/>
                  </a:lnTo>
                  <a:lnTo>
                    <a:pt x="1517" y="92"/>
                  </a:lnTo>
                  <a:lnTo>
                    <a:pt x="1517" y="108"/>
                  </a:lnTo>
                  <a:lnTo>
                    <a:pt x="1534" y="116"/>
                  </a:lnTo>
                  <a:lnTo>
                    <a:pt x="1547" y="143"/>
                  </a:lnTo>
                  <a:lnTo>
                    <a:pt x="1559" y="154"/>
                  </a:lnTo>
                  <a:lnTo>
                    <a:pt x="1550" y="178"/>
                  </a:lnTo>
                  <a:lnTo>
                    <a:pt x="1534" y="167"/>
                  </a:lnTo>
                  <a:lnTo>
                    <a:pt x="1520" y="151"/>
                  </a:lnTo>
                  <a:lnTo>
                    <a:pt x="1498" y="143"/>
                  </a:lnTo>
                  <a:lnTo>
                    <a:pt x="1480" y="130"/>
                  </a:lnTo>
                  <a:lnTo>
                    <a:pt x="1458" y="127"/>
                  </a:lnTo>
                  <a:lnTo>
                    <a:pt x="1438" y="108"/>
                  </a:lnTo>
                  <a:lnTo>
                    <a:pt x="1414" y="105"/>
                  </a:lnTo>
                  <a:lnTo>
                    <a:pt x="1382" y="87"/>
                  </a:lnTo>
                  <a:lnTo>
                    <a:pt x="1362" y="66"/>
                  </a:lnTo>
                  <a:lnTo>
                    <a:pt x="1349" y="84"/>
                  </a:lnTo>
                  <a:lnTo>
                    <a:pt x="1362" y="95"/>
                  </a:lnTo>
                  <a:lnTo>
                    <a:pt x="1382" y="108"/>
                  </a:lnTo>
                  <a:lnTo>
                    <a:pt x="1401" y="143"/>
                  </a:lnTo>
                  <a:lnTo>
                    <a:pt x="1389" y="154"/>
                  </a:lnTo>
                  <a:lnTo>
                    <a:pt x="1374" y="160"/>
                  </a:lnTo>
                  <a:lnTo>
                    <a:pt x="1374" y="175"/>
                  </a:lnTo>
                  <a:lnTo>
                    <a:pt x="1362" y="169"/>
                  </a:lnTo>
                  <a:lnTo>
                    <a:pt x="1362" y="143"/>
                  </a:lnTo>
                  <a:lnTo>
                    <a:pt x="1343" y="151"/>
                  </a:lnTo>
                  <a:lnTo>
                    <a:pt x="1325" y="167"/>
                  </a:lnTo>
                  <a:lnTo>
                    <a:pt x="1302" y="162"/>
                  </a:lnTo>
                  <a:lnTo>
                    <a:pt x="1283" y="167"/>
                  </a:lnTo>
                  <a:lnTo>
                    <a:pt x="1276" y="184"/>
                  </a:lnTo>
                  <a:lnTo>
                    <a:pt x="1259" y="167"/>
                  </a:lnTo>
                  <a:lnTo>
                    <a:pt x="1259" y="143"/>
                  </a:lnTo>
                  <a:lnTo>
                    <a:pt x="1220" y="167"/>
                  </a:lnTo>
                  <a:lnTo>
                    <a:pt x="1201" y="175"/>
                  </a:lnTo>
                  <a:lnTo>
                    <a:pt x="1144" y="207"/>
                  </a:lnTo>
                  <a:lnTo>
                    <a:pt x="1144" y="231"/>
                  </a:lnTo>
                  <a:lnTo>
                    <a:pt x="1126" y="245"/>
                  </a:lnTo>
                  <a:lnTo>
                    <a:pt x="1107" y="245"/>
                  </a:lnTo>
                  <a:lnTo>
                    <a:pt x="1095" y="230"/>
                  </a:lnTo>
                  <a:lnTo>
                    <a:pt x="1077" y="221"/>
                  </a:lnTo>
                  <a:lnTo>
                    <a:pt x="1090" y="202"/>
                  </a:lnTo>
                  <a:lnTo>
                    <a:pt x="1114" y="199"/>
                  </a:lnTo>
                  <a:lnTo>
                    <a:pt x="1104" y="178"/>
                  </a:lnTo>
                  <a:lnTo>
                    <a:pt x="1092" y="167"/>
                  </a:lnTo>
                  <a:lnTo>
                    <a:pt x="1071" y="167"/>
                  </a:lnTo>
                  <a:lnTo>
                    <a:pt x="1044" y="160"/>
                  </a:lnTo>
                  <a:lnTo>
                    <a:pt x="1062" y="178"/>
                  </a:lnTo>
                  <a:lnTo>
                    <a:pt x="1062" y="207"/>
                  </a:lnTo>
                  <a:lnTo>
                    <a:pt x="1055" y="230"/>
                  </a:lnTo>
                  <a:lnTo>
                    <a:pt x="1071" y="237"/>
                  </a:lnTo>
                  <a:lnTo>
                    <a:pt x="1071" y="259"/>
                  </a:lnTo>
                  <a:lnTo>
                    <a:pt x="1058" y="275"/>
                  </a:lnTo>
                  <a:lnTo>
                    <a:pt x="1022" y="264"/>
                  </a:lnTo>
                  <a:lnTo>
                    <a:pt x="1011" y="278"/>
                  </a:lnTo>
                  <a:lnTo>
                    <a:pt x="975" y="302"/>
                  </a:lnTo>
                  <a:lnTo>
                    <a:pt x="992" y="342"/>
                  </a:lnTo>
                  <a:lnTo>
                    <a:pt x="971" y="339"/>
                  </a:lnTo>
                  <a:lnTo>
                    <a:pt x="935" y="321"/>
                  </a:lnTo>
                  <a:lnTo>
                    <a:pt x="919" y="318"/>
                  </a:lnTo>
                  <a:lnTo>
                    <a:pt x="910" y="331"/>
                  </a:lnTo>
                  <a:lnTo>
                    <a:pt x="926" y="348"/>
                  </a:lnTo>
                  <a:lnTo>
                    <a:pt x="941" y="348"/>
                  </a:lnTo>
                  <a:lnTo>
                    <a:pt x="941" y="369"/>
                  </a:lnTo>
                  <a:lnTo>
                    <a:pt x="916" y="369"/>
                  </a:lnTo>
                  <a:lnTo>
                    <a:pt x="896" y="354"/>
                  </a:lnTo>
                  <a:lnTo>
                    <a:pt x="873" y="342"/>
                  </a:lnTo>
                  <a:lnTo>
                    <a:pt x="873" y="280"/>
                  </a:lnTo>
                  <a:lnTo>
                    <a:pt x="837" y="251"/>
                  </a:lnTo>
                  <a:lnTo>
                    <a:pt x="826" y="230"/>
                  </a:lnTo>
                  <a:lnTo>
                    <a:pt x="843" y="245"/>
                  </a:lnTo>
                  <a:lnTo>
                    <a:pt x="869" y="251"/>
                  </a:lnTo>
                  <a:lnTo>
                    <a:pt x="886" y="264"/>
                  </a:lnTo>
                  <a:lnTo>
                    <a:pt x="946" y="278"/>
                  </a:lnTo>
                  <a:lnTo>
                    <a:pt x="971" y="275"/>
                  </a:lnTo>
                  <a:lnTo>
                    <a:pt x="992" y="264"/>
                  </a:lnTo>
                  <a:lnTo>
                    <a:pt x="1005" y="248"/>
                  </a:lnTo>
                  <a:lnTo>
                    <a:pt x="1005" y="227"/>
                  </a:lnTo>
                  <a:lnTo>
                    <a:pt x="998" y="207"/>
                  </a:lnTo>
                  <a:lnTo>
                    <a:pt x="919" y="146"/>
                  </a:lnTo>
                  <a:lnTo>
                    <a:pt x="899" y="134"/>
                  </a:lnTo>
                  <a:lnTo>
                    <a:pt x="843" y="122"/>
                  </a:lnTo>
                  <a:lnTo>
                    <a:pt x="843" y="105"/>
                  </a:lnTo>
                  <a:lnTo>
                    <a:pt x="823" y="95"/>
                  </a:lnTo>
                  <a:lnTo>
                    <a:pt x="807" y="105"/>
                  </a:lnTo>
                  <a:lnTo>
                    <a:pt x="780" y="101"/>
                  </a:lnTo>
                  <a:lnTo>
                    <a:pt x="757" y="84"/>
                  </a:lnTo>
                  <a:lnTo>
                    <a:pt x="780" y="87"/>
                  </a:lnTo>
                  <a:lnTo>
                    <a:pt x="804" y="71"/>
                  </a:lnTo>
                  <a:lnTo>
                    <a:pt x="763" y="43"/>
                  </a:lnTo>
                  <a:lnTo>
                    <a:pt x="734" y="33"/>
                  </a:lnTo>
                  <a:lnTo>
                    <a:pt x="717" y="66"/>
                  </a:lnTo>
                  <a:lnTo>
                    <a:pt x="714" y="43"/>
                  </a:lnTo>
                  <a:lnTo>
                    <a:pt x="692" y="63"/>
                  </a:lnTo>
                  <a:lnTo>
                    <a:pt x="695" y="30"/>
                  </a:lnTo>
                  <a:lnTo>
                    <a:pt x="678" y="39"/>
                  </a:lnTo>
                  <a:lnTo>
                    <a:pt x="668" y="57"/>
                  </a:lnTo>
                  <a:lnTo>
                    <a:pt x="647" y="43"/>
                  </a:lnTo>
                  <a:lnTo>
                    <a:pt x="629" y="57"/>
                  </a:lnTo>
                  <a:lnTo>
                    <a:pt x="611" y="78"/>
                  </a:lnTo>
                  <a:lnTo>
                    <a:pt x="586" y="87"/>
                  </a:lnTo>
                  <a:lnTo>
                    <a:pt x="559" y="87"/>
                  </a:lnTo>
                  <a:lnTo>
                    <a:pt x="545" y="113"/>
                  </a:lnTo>
                  <a:lnTo>
                    <a:pt x="523" y="122"/>
                  </a:lnTo>
                  <a:lnTo>
                    <a:pt x="523" y="137"/>
                  </a:lnTo>
                  <a:lnTo>
                    <a:pt x="532" y="143"/>
                  </a:lnTo>
                  <a:lnTo>
                    <a:pt x="513" y="160"/>
                  </a:lnTo>
                  <a:lnTo>
                    <a:pt x="513" y="143"/>
                  </a:lnTo>
                  <a:lnTo>
                    <a:pt x="502" y="154"/>
                  </a:lnTo>
                  <a:lnTo>
                    <a:pt x="505" y="130"/>
                  </a:lnTo>
                  <a:lnTo>
                    <a:pt x="472" y="160"/>
                  </a:lnTo>
                  <a:lnTo>
                    <a:pt x="483" y="169"/>
                  </a:lnTo>
                  <a:lnTo>
                    <a:pt x="456" y="178"/>
                  </a:lnTo>
                  <a:lnTo>
                    <a:pt x="440" y="199"/>
                  </a:lnTo>
                  <a:lnTo>
                    <a:pt x="463" y="184"/>
                  </a:lnTo>
                  <a:lnTo>
                    <a:pt x="505" y="175"/>
                  </a:lnTo>
                  <a:lnTo>
                    <a:pt x="483" y="199"/>
                  </a:lnTo>
                  <a:lnTo>
                    <a:pt x="475" y="219"/>
                  </a:lnTo>
                  <a:lnTo>
                    <a:pt x="459" y="237"/>
                  </a:lnTo>
                  <a:lnTo>
                    <a:pt x="426" y="313"/>
                  </a:lnTo>
                  <a:lnTo>
                    <a:pt x="407" y="328"/>
                  </a:lnTo>
                  <a:lnTo>
                    <a:pt x="371" y="386"/>
                  </a:lnTo>
                  <a:lnTo>
                    <a:pt x="360" y="375"/>
                  </a:lnTo>
                  <a:lnTo>
                    <a:pt x="341" y="404"/>
                  </a:lnTo>
                  <a:lnTo>
                    <a:pt x="323" y="410"/>
                  </a:lnTo>
                  <a:lnTo>
                    <a:pt x="281" y="450"/>
                  </a:lnTo>
                  <a:lnTo>
                    <a:pt x="287" y="460"/>
                  </a:lnTo>
                  <a:lnTo>
                    <a:pt x="281" y="474"/>
                  </a:lnTo>
                  <a:lnTo>
                    <a:pt x="284" y="504"/>
                  </a:lnTo>
                  <a:lnTo>
                    <a:pt x="295" y="519"/>
                  </a:lnTo>
                  <a:lnTo>
                    <a:pt x="287" y="531"/>
                  </a:lnTo>
                  <a:lnTo>
                    <a:pt x="293" y="542"/>
                  </a:lnTo>
                  <a:lnTo>
                    <a:pt x="305" y="542"/>
                  </a:lnTo>
                  <a:lnTo>
                    <a:pt x="295" y="552"/>
                  </a:lnTo>
                  <a:lnTo>
                    <a:pt x="295" y="566"/>
                  </a:lnTo>
                  <a:lnTo>
                    <a:pt x="320" y="581"/>
                  </a:lnTo>
                  <a:lnTo>
                    <a:pt x="335" y="584"/>
                  </a:lnTo>
                  <a:lnTo>
                    <a:pt x="354" y="577"/>
                  </a:lnTo>
                  <a:lnTo>
                    <a:pt x="377" y="552"/>
                  </a:lnTo>
                  <a:lnTo>
                    <a:pt x="387" y="552"/>
                  </a:lnTo>
                  <a:lnTo>
                    <a:pt x="396" y="542"/>
                  </a:lnTo>
                  <a:lnTo>
                    <a:pt x="404" y="549"/>
                  </a:lnTo>
                  <a:lnTo>
                    <a:pt x="429" y="622"/>
                  </a:lnTo>
                  <a:lnTo>
                    <a:pt x="440" y="636"/>
                  </a:lnTo>
                  <a:lnTo>
                    <a:pt x="436" y="646"/>
                  </a:lnTo>
                  <a:lnTo>
                    <a:pt x="440" y="657"/>
                  </a:lnTo>
                  <a:lnTo>
                    <a:pt x="440" y="668"/>
                  </a:lnTo>
                  <a:lnTo>
                    <a:pt x="469" y="668"/>
                  </a:lnTo>
                  <a:lnTo>
                    <a:pt x="466" y="657"/>
                  </a:lnTo>
                  <a:lnTo>
                    <a:pt x="475" y="646"/>
                  </a:lnTo>
                  <a:lnTo>
                    <a:pt x="502" y="646"/>
                  </a:lnTo>
                  <a:lnTo>
                    <a:pt x="508" y="627"/>
                  </a:lnTo>
                  <a:lnTo>
                    <a:pt x="519" y="566"/>
                  </a:lnTo>
                  <a:lnTo>
                    <a:pt x="549" y="547"/>
                  </a:lnTo>
                  <a:lnTo>
                    <a:pt x="542" y="542"/>
                  </a:lnTo>
                  <a:lnTo>
                    <a:pt x="559" y="522"/>
                  </a:lnTo>
                  <a:lnTo>
                    <a:pt x="553" y="509"/>
                  </a:lnTo>
                  <a:lnTo>
                    <a:pt x="526" y="487"/>
                  </a:lnTo>
                  <a:lnTo>
                    <a:pt x="532" y="434"/>
                  </a:lnTo>
                  <a:lnTo>
                    <a:pt x="549" y="404"/>
                  </a:lnTo>
                  <a:lnTo>
                    <a:pt x="595" y="372"/>
                  </a:lnTo>
                  <a:lnTo>
                    <a:pt x="602" y="358"/>
                  </a:lnTo>
                  <a:lnTo>
                    <a:pt x="614" y="345"/>
                  </a:lnTo>
                  <a:lnTo>
                    <a:pt x="602" y="334"/>
                  </a:lnTo>
                  <a:lnTo>
                    <a:pt x="611" y="321"/>
                  </a:lnTo>
                  <a:lnTo>
                    <a:pt x="611" y="310"/>
                  </a:lnTo>
                  <a:lnTo>
                    <a:pt x="622" y="302"/>
                  </a:lnTo>
                  <a:lnTo>
                    <a:pt x="629" y="289"/>
                  </a:lnTo>
                  <a:lnTo>
                    <a:pt x="659" y="292"/>
                  </a:lnTo>
                  <a:lnTo>
                    <a:pt x="671" y="289"/>
                  </a:lnTo>
                  <a:lnTo>
                    <a:pt x="690" y="302"/>
                  </a:lnTo>
                  <a:lnTo>
                    <a:pt x="690" y="324"/>
                  </a:lnTo>
                  <a:lnTo>
                    <a:pt x="674" y="331"/>
                  </a:lnTo>
                  <a:lnTo>
                    <a:pt x="662" y="354"/>
                  </a:lnTo>
                  <a:lnTo>
                    <a:pt x="614" y="404"/>
                  </a:lnTo>
                  <a:lnTo>
                    <a:pt x="605" y="425"/>
                  </a:lnTo>
                  <a:lnTo>
                    <a:pt x="608" y="445"/>
                  </a:lnTo>
                  <a:lnTo>
                    <a:pt x="614" y="460"/>
                  </a:lnTo>
                  <a:lnTo>
                    <a:pt x="608" y="493"/>
                  </a:lnTo>
                  <a:lnTo>
                    <a:pt x="632" y="509"/>
                  </a:lnTo>
                  <a:lnTo>
                    <a:pt x="654" y="516"/>
                  </a:lnTo>
                  <a:lnTo>
                    <a:pt x="726" y="495"/>
                  </a:lnTo>
                  <a:lnTo>
                    <a:pt x="747" y="495"/>
                  </a:lnTo>
                  <a:lnTo>
                    <a:pt x="763" y="509"/>
                  </a:lnTo>
                  <a:lnTo>
                    <a:pt x="777" y="509"/>
                  </a:lnTo>
                  <a:lnTo>
                    <a:pt x="783" y="522"/>
                  </a:lnTo>
                  <a:lnTo>
                    <a:pt x="764" y="516"/>
                  </a:lnTo>
                  <a:lnTo>
                    <a:pt x="741" y="536"/>
                  </a:lnTo>
                  <a:lnTo>
                    <a:pt x="717" y="536"/>
                  </a:lnTo>
                  <a:lnTo>
                    <a:pt x="698" y="531"/>
                  </a:lnTo>
                  <a:lnTo>
                    <a:pt x="665" y="536"/>
                  </a:lnTo>
                  <a:lnTo>
                    <a:pt x="654" y="547"/>
                  </a:lnTo>
                  <a:lnTo>
                    <a:pt x="655" y="574"/>
                  </a:lnTo>
                  <a:lnTo>
                    <a:pt x="668" y="577"/>
                  </a:lnTo>
                  <a:lnTo>
                    <a:pt x="668" y="609"/>
                  </a:lnTo>
                  <a:lnTo>
                    <a:pt x="659" y="616"/>
                  </a:lnTo>
                  <a:lnTo>
                    <a:pt x="647" y="613"/>
                  </a:lnTo>
                  <a:lnTo>
                    <a:pt x="629" y="595"/>
                  </a:lnTo>
                  <a:lnTo>
                    <a:pt x="614" y="598"/>
                  </a:lnTo>
                  <a:lnTo>
                    <a:pt x="602" y="627"/>
                  </a:lnTo>
                  <a:lnTo>
                    <a:pt x="605" y="660"/>
                  </a:lnTo>
                  <a:lnTo>
                    <a:pt x="595" y="675"/>
                  </a:lnTo>
                  <a:lnTo>
                    <a:pt x="581" y="684"/>
                  </a:lnTo>
                  <a:lnTo>
                    <a:pt x="578" y="698"/>
                  </a:lnTo>
                  <a:lnTo>
                    <a:pt x="568" y="703"/>
                  </a:lnTo>
                  <a:lnTo>
                    <a:pt x="556" y="703"/>
                  </a:lnTo>
                  <a:lnTo>
                    <a:pt x="549" y="686"/>
                  </a:lnTo>
                  <a:lnTo>
                    <a:pt x="513" y="695"/>
                  </a:lnTo>
                  <a:lnTo>
                    <a:pt x="502" y="703"/>
                  </a:lnTo>
                  <a:lnTo>
                    <a:pt x="469" y="713"/>
                  </a:lnTo>
                  <a:lnTo>
                    <a:pt x="447" y="706"/>
                  </a:lnTo>
                  <a:lnTo>
                    <a:pt x="456" y="703"/>
                  </a:lnTo>
                  <a:lnTo>
                    <a:pt x="450" y="692"/>
                  </a:lnTo>
                  <a:lnTo>
                    <a:pt x="407" y="713"/>
                  </a:lnTo>
                  <a:lnTo>
                    <a:pt x="399" y="713"/>
                  </a:lnTo>
                  <a:lnTo>
                    <a:pt x="403" y="703"/>
                  </a:lnTo>
                  <a:lnTo>
                    <a:pt x="384" y="698"/>
                  </a:lnTo>
                  <a:lnTo>
                    <a:pt x="384" y="689"/>
                  </a:lnTo>
                  <a:lnTo>
                    <a:pt x="371" y="681"/>
                  </a:lnTo>
                  <a:lnTo>
                    <a:pt x="387" y="649"/>
                  </a:lnTo>
                  <a:lnTo>
                    <a:pt x="399" y="646"/>
                  </a:lnTo>
                  <a:lnTo>
                    <a:pt x="399" y="636"/>
                  </a:lnTo>
                  <a:lnTo>
                    <a:pt x="387" y="636"/>
                  </a:lnTo>
                  <a:lnTo>
                    <a:pt x="393" y="598"/>
                  </a:lnTo>
                  <a:lnTo>
                    <a:pt x="377" y="601"/>
                  </a:lnTo>
                  <a:lnTo>
                    <a:pt x="371" y="613"/>
                  </a:lnTo>
                  <a:lnTo>
                    <a:pt x="357" y="613"/>
                  </a:lnTo>
                  <a:lnTo>
                    <a:pt x="347" y="622"/>
                  </a:lnTo>
                  <a:lnTo>
                    <a:pt x="344" y="636"/>
                  </a:lnTo>
                  <a:lnTo>
                    <a:pt x="347" y="663"/>
                  </a:lnTo>
                  <a:lnTo>
                    <a:pt x="357" y="671"/>
                  </a:lnTo>
                  <a:lnTo>
                    <a:pt x="357" y="686"/>
                  </a:lnTo>
                  <a:lnTo>
                    <a:pt x="363" y="698"/>
                  </a:lnTo>
                  <a:lnTo>
                    <a:pt x="357" y="703"/>
                  </a:lnTo>
                  <a:lnTo>
                    <a:pt x="363" y="708"/>
                  </a:lnTo>
                  <a:lnTo>
                    <a:pt x="354" y="716"/>
                  </a:lnTo>
                  <a:lnTo>
                    <a:pt x="354" y="727"/>
                  </a:lnTo>
                  <a:lnTo>
                    <a:pt x="341" y="722"/>
                  </a:lnTo>
                  <a:lnTo>
                    <a:pt x="330" y="722"/>
                  </a:lnTo>
                  <a:lnTo>
                    <a:pt x="323" y="730"/>
                  </a:lnTo>
                  <a:lnTo>
                    <a:pt x="305" y="730"/>
                  </a:lnTo>
                  <a:lnTo>
                    <a:pt x="293" y="736"/>
                  </a:lnTo>
                  <a:lnTo>
                    <a:pt x="293" y="745"/>
                  </a:lnTo>
                  <a:lnTo>
                    <a:pt x="301" y="748"/>
                  </a:lnTo>
                  <a:lnTo>
                    <a:pt x="301" y="757"/>
                  </a:lnTo>
                  <a:lnTo>
                    <a:pt x="293" y="765"/>
                  </a:lnTo>
                  <a:lnTo>
                    <a:pt x="284" y="759"/>
                  </a:lnTo>
                  <a:lnTo>
                    <a:pt x="284" y="743"/>
                  </a:lnTo>
                  <a:lnTo>
                    <a:pt x="278" y="745"/>
                  </a:lnTo>
                  <a:lnTo>
                    <a:pt x="268" y="768"/>
                  </a:lnTo>
                  <a:lnTo>
                    <a:pt x="254" y="786"/>
                  </a:lnTo>
                  <a:lnTo>
                    <a:pt x="218" y="803"/>
                  </a:lnTo>
                  <a:lnTo>
                    <a:pt x="214" y="824"/>
                  </a:lnTo>
                  <a:lnTo>
                    <a:pt x="186" y="834"/>
                  </a:lnTo>
                  <a:lnTo>
                    <a:pt x="184" y="848"/>
                  </a:lnTo>
                  <a:lnTo>
                    <a:pt x="162" y="848"/>
                  </a:lnTo>
                  <a:lnTo>
                    <a:pt x="156" y="834"/>
                  </a:lnTo>
                  <a:lnTo>
                    <a:pt x="148" y="834"/>
                  </a:lnTo>
                  <a:lnTo>
                    <a:pt x="156" y="865"/>
                  </a:lnTo>
                  <a:lnTo>
                    <a:pt x="129" y="866"/>
                  </a:lnTo>
                  <a:lnTo>
                    <a:pt x="123" y="859"/>
                  </a:lnTo>
                  <a:lnTo>
                    <a:pt x="90" y="866"/>
                  </a:lnTo>
                  <a:lnTo>
                    <a:pt x="93" y="880"/>
                  </a:lnTo>
                  <a:lnTo>
                    <a:pt x="135" y="894"/>
                  </a:lnTo>
                  <a:lnTo>
                    <a:pt x="148" y="907"/>
                  </a:lnTo>
                  <a:lnTo>
                    <a:pt x="145" y="913"/>
                  </a:lnTo>
                  <a:lnTo>
                    <a:pt x="159" y="927"/>
                  </a:lnTo>
                  <a:lnTo>
                    <a:pt x="165" y="936"/>
                  </a:lnTo>
                  <a:lnTo>
                    <a:pt x="156" y="991"/>
                  </a:lnTo>
                  <a:lnTo>
                    <a:pt x="150" y="995"/>
                  </a:lnTo>
                  <a:lnTo>
                    <a:pt x="142" y="998"/>
                  </a:lnTo>
                  <a:lnTo>
                    <a:pt x="112" y="993"/>
                  </a:lnTo>
                  <a:lnTo>
                    <a:pt x="96" y="998"/>
                  </a:lnTo>
                  <a:lnTo>
                    <a:pt x="69" y="993"/>
                  </a:lnTo>
                  <a:lnTo>
                    <a:pt x="39" y="993"/>
                  </a:lnTo>
                  <a:lnTo>
                    <a:pt x="26" y="988"/>
                  </a:lnTo>
                  <a:lnTo>
                    <a:pt x="17" y="998"/>
                  </a:lnTo>
                  <a:lnTo>
                    <a:pt x="4" y="1001"/>
                  </a:lnTo>
                  <a:lnTo>
                    <a:pt x="3" y="1007"/>
                  </a:lnTo>
                  <a:lnTo>
                    <a:pt x="11" y="1021"/>
                  </a:lnTo>
                  <a:lnTo>
                    <a:pt x="7" y="1031"/>
                  </a:lnTo>
                  <a:lnTo>
                    <a:pt x="14" y="1050"/>
                  </a:lnTo>
                  <a:lnTo>
                    <a:pt x="4" y="1085"/>
                  </a:lnTo>
                  <a:lnTo>
                    <a:pt x="0" y="1092"/>
                  </a:lnTo>
                  <a:lnTo>
                    <a:pt x="0" y="1104"/>
                  </a:lnTo>
                  <a:lnTo>
                    <a:pt x="3" y="1112"/>
                  </a:lnTo>
                  <a:lnTo>
                    <a:pt x="11" y="1112"/>
                  </a:lnTo>
                  <a:lnTo>
                    <a:pt x="4" y="1144"/>
                  </a:lnTo>
                  <a:lnTo>
                    <a:pt x="44" y="1139"/>
                  </a:lnTo>
                  <a:lnTo>
                    <a:pt x="53" y="1144"/>
                  </a:lnTo>
                  <a:lnTo>
                    <a:pt x="66" y="1163"/>
                  </a:lnTo>
                  <a:lnTo>
                    <a:pt x="75" y="1165"/>
                  </a:lnTo>
                  <a:lnTo>
                    <a:pt x="93" y="1151"/>
                  </a:lnTo>
                  <a:lnTo>
                    <a:pt x="142" y="1150"/>
                  </a:lnTo>
                  <a:lnTo>
                    <a:pt x="156" y="1130"/>
                  </a:lnTo>
                  <a:lnTo>
                    <a:pt x="169" y="1130"/>
                  </a:lnTo>
                  <a:lnTo>
                    <a:pt x="178" y="1115"/>
                  </a:lnTo>
                  <a:lnTo>
                    <a:pt x="189" y="1106"/>
                  </a:lnTo>
                  <a:lnTo>
                    <a:pt x="178" y="1098"/>
                  </a:lnTo>
                  <a:lnTo>
                    <a:pt x="178" y="1088"/>
                  </a:lnTo>
                  <a:lnTo>
                    <a:pt x="205" y="1056"/>
                  </a:lnTo>
                  <a:lnTo>
                    <a:pt x="226" y="1047"/>
                  </a:lnTo>
                  <a:lnTo>
                    <a:pt x="248" y="1033"/>
                  </a:lnTo>
                  <a:lnTo>
                    <a:pt x="244" y="1007"/>
                  </a:lnTo>
                  <a:lnTo>
                    <a:pt x="262" y="993"/>
                  </a:lnTo>
                  <a:lnTo>
                    <a:pt x="298" y="1007"/>
                  </a:lnTo>
                  <a:lnTo>
                    <a:pt x="311" y="1004"/>
                  </a:lnTo>
                  <a:lnTo>
                    <a:pt x="320" y="995"/>
                  </a:lnTo>
                  <a:lnTo>
                    <a:pt x="341" y="986"/>
                  </a:lnTo>
                  <a:lnTo>
                    <a:pt x="347" y="977"/>
                  </a:lnTo>
                  <a:lnTo>
                    <a:pt x="357" y="974"/>
                  </a:lnTo>
                  <a:lnTo>
                    <a:pt x="384" y="983"/>
                  </a:lnTo>
                  <a:lnTo>
                    <a:pt x="387" y="993"/>
                  </a:lnTo>
                  <a:lnTo>
                    <a:pt x="403" y="1024"/>
                  </a:lnTo>
                  <a:lnTo>
                    <a:pt x="414" y="1024"/>
                  </a:lnTo>
                  <a:lnTo>
                    <a:pt x="433" y="1042"/>
                  </a:lnTo>
                  <a:lnTo>
                    <a:pt x="440" y="1047"/>
                  </a:lnTo>
                  <a:lnTo>
                    <a:pt x="453" y="1047"/>
                  </a:lnTo>
                  <a:lnTo>
                    <a:pt x="477" y="1063"/>
                  </a:lnTo>
                  <a:lnTo>
                    <a:pt x="483" y="1074"/>
                  </a:lnTo>
                  <a:lnTo>
                    <a:pt x="496" y="1077"/>
                  </a:lnTo>
                  <a:lnTo>
                    <a:pt x="505" y="1104"/>
                  </a:lnTo>
                  <a:lnTo>
                    <a:pt x="496" y="1125"/>
                  </a:lnTo>
                  <a:lnTo>
                    <a:pt x="502" y="1125"/>
                  </a:lnTo>
                  <a:lnTo>
                    <a:pt x="513" y="1115"/>
                  </a:lnTo>
                  <a:lnTo>
                    <a:pt x="513" y="1104"/>
                  </a:lnTo>
                  <a:lnTo>
                    <a:pt x="523" y="1101"/>
                  </a:lnTo>
                  <a:lnTo>
                    <a:pt x="523" y="1090"/>
                  </a:lnTo>
                  <a:lnTo>
                    <a:pt x="513" y="1085"/>
                  </a:lnTo>
                  <a:lnTo>
                    <a:pt x="519" y="1066"/>
                  </a:lnTo>
                  <a:lnTo>
                    <a:pt x="538" y="1071"/>
                  </a:lnTo>
                  <a:lnTo>
                    <a:pt x="542" y="1080"/>
                  </a:lnTo>
                  <a:lnTo>
                    <a:pt x="546" y="1083"/>
                  </a:lnTo>
                  <a:lnTo>
                    <a:pt x="549" y="1074"/>
                  </a:lnTo>
                  <a:lnTo>
                    <a:pt x="542" y="1063"/>
                  </a:lnTo>
                  <a:lnTo>
                    <a:pt x="499" y="1042"/>
                  </a:lnTo>
                  <a:lnTo>
                    <a:pt x="505" y="1033"/>
                  </a:lnTo>
                  <a:lnTo>
                    <a:pt x="486" y="1033"/>
                  </a:lnTo>
                  <a:lnTo>
                    <a:pt x="466" y="1024"/>
                  </a:lnTo>
                  <a:lnTo>
                    <a:pt x="453" y="995"/>
                  </a:lnTo>
                  <a:lnTo>
                    <a:pt x="426" y="977"/>
                  </a:lnTo>
                  <a:lnTo>
                    <a:pt x="426" y="945"/>
                  </a:lnTo>
                  <a:lnTo>
                    <a:pt x="436" y="945"/>
                  </a:lnTo>
                  <a:lnTo>
                    <a:pt x="444" y="939"/>
                  </a:lnTo>
                  <a:lnTo>
                    <a:pt x="453" y="939"/>
                  </a:lnTo>
                  <a:lnTo>
                    <a:pt x="450" y="948"/>
                  </a:lnTo>
                  <a:lnTo>
                    <a:pt x="456" y="962"/>
                  </a:lnTo>
                  <a:lnTo>
                    <a:pt x="466" y="959"/>
                  </a:lnTo>
                  <a:lnTo>
                    <a:pt x="466" y="951"/>
                  </a:lnTo>
                  <a:lnTo>
                    <a:pt x="477" y="959"/>
                  </a:lnTo>
                  <a:lnTo>
                    <a:pt x="486" y="983"/>
                  </a:lnTo>
                  <a:lnTo>
                    <a:pt x="502" y="993"/>
                  </a:lnTo>
                  <a:lnTo>
                    <a:pt x="513" y="995"/>
                  </a:lnTo>
                  <a:lnTo>
                    <a:pt x="572" y="1036"/>
                  </a:lnTo>
                  <a:lnTo>
                    <a:pt x="568" y="1071"/>
                  </a:lnTo>
                  <a:lnTo>
                    <a:pt x="578" y="1077"/>
                  </a:lnTo>
                  <a:lnTo>
                    <a:pt x="605" y="1115"/>
                  </a:lnTo>
                  <a:lnTo>
                    <a:pt x="632" y="1115"/>
                  </a:lnTo>
                  <a:lnTo>
                    <a:pt x="641" y="1122"/>
                  </a:lnTo>
                  <a:lnTo>
                    <a:pt x="654" y="1125"/>
                  </a:lnTo>
                  <a:lnTo>
                    <a:pt x="662" y="1130"/>
                  </a:lnTo>
                  <a:lnTo>
                    <a:pt x="662" y="1121"/>
                  </a:lnTo>
                  <a:lnTo>
                    <a:pt x="674" y="1122"/>
                  </a:lnTo>
                  <a:lnTo>
                    <a:pt x="647" y="1101"/>
                  </a:lnTo>
                  <a:lnTo>
                    <a:pt x="632" y="1077"/>
                  </a:lnTo>
                  <a:lnTo>
                    <a:pt x="632" y="1063"/>
                  </a:lnTo>
                  <a:lnTo>
                    <a:pt x="644" y="1074"/>
                  </a:lnTo>
                  <a:lnTo>
                    <a:pt x="654" y="1074"/>
                  </a:lnTo>
                  <a:lnTo>
                    <a:pt x="655" y="1069"/>
                  </a:lnTo>
                  <a:lnTo>
                    <a:pt x="654" y="1060"/>
                  </a:lnTo>
                  <a:lnTo>
                    <a:pt x="662" y="1060"/>
                  </a:lnTo>
                  <a:lnTo>
                    <a:pt x="668" y="1056"/>
                  </a:lnTo>
                  <a:lnTo>
                    <a:pt x="695" y="1057"/>
                  </a:lnTo>
                  <a:lnTo>
                    <a:pt x="704" y="1066"/>
                  </a:lnTo>
                  <a:lnTo>
                    <a:pt x="714" y="1063"/>
                  </a:lnTo>
                  <a:lnTo>
                    <a:pt x="704" y="1071"/>
                  </a:lnTo>
                  <a:lnTo>
                    <a:pt x="704" y="1077"/>
                  </a:lnTo>
                  <a:lnTo>
                    <a:pt x="728" y="1056"/>
                  </a:lnTo>
                  <a:lnTo>
                    <a:pt x="760" y="1056"/>
                  </a:lnTo>
                  <a:lnTo>
                    <a:pt x="771" y="1060"/>
                  </a:lnTo>
                  <a:lnTo>
                    <a:pt x="760" y="1063"/>
                  </a:lnTo>
                  <a:lnTo>
                    <a:pt x="763" y="1069"/>
                  </a:lnTo>
                  <a:lnTo>
                    <a:pt x="714" y="1069"/>
                  </a:lnTo>
                  <a:lnTo>
                    <a:pt x="704" y="1077"/>
                  </a:lnTo>
                  <a:lnTo>
                    <a:pt x="701" y="1090"/>
                  </a:lnTo>
                  <a:lnTo>
                    <a:pt x="717" y="1088"/>
                  </a:lnTo>
                  <a:lnTo>
                    <a:pt x="714" y="1095"/>
                  </a:lnTo>
                  <a:lnTo>
                    <a:pt x="720" y="1115"/>
                  </a:lnTo>
                  <a:lnTo>
                    <a:pt x="714" y="1115"/>
                  </a:lnTo>
                  <a:lnTo>
                    <a:pt x="708" y="1109"/>
                  </a:lnTo>
                  <a:lnTo>
                    <a:pt x="708" y="1118"/>
                  </a:lnTo>
                  <a:lnTo>
                    <a:pt x="726" y="1125"/>
                  </a:lnTo>
                  <a:lnTo>
                    <a:pt x="723" y="1130"/>
                  </a:lnTo>
                  <a:lnTo>
                    <a:pt x="731" y="1139"/>
                  </a:lnTo>
                  <a:lnTo>
                    <a:pt x="726" y="1144"/>
                  </a:lnTo>
                  <a:lnTo>
                    <a:pt x="744" y="1144"/>
                  </a:lnTo>
                  <a:lnTo>
                    <a:pt x="741" y="1150"/>
                  </a:lnTo>
                  <a:lnTo>
                    <a:pt x="753" y="1150"/>
                  </a:lnTo>
                  <a:lnTo>
                    <a:pt x="777" y="1163"/>
                  </a:lnTo>
                  <a:lnTo>
                    <a:pt x="790" y="1157"/>
                  </a:lnTo>
                  <a:lnTo>
                    <a:pt x="796" y="1150"/>
                  </a:lnTo>
                  <a:lnTo>
                    <a:pt x="807" y="1150"/>
                  </a:lnTo>
                  <a:lnTo>
                    <a:pt x="836" y="1165"/>
                  </a:lnTo>
                  <a:lnTo>
                    <a:pt x="853" y="1163"/>
                  </a:lnTo>
                  <a:lnTo>
                    <a:pt x="872" y="1150"/>
                  </a:lnTo>
                  <a:lnTo>
                    <a:pt x="889" y="1154"/>
                  </a:lnTo>
                  <a:lnTo>
                    <a:pt x="902" y="1147"/>
                  </a:lnTo>
                  <a:lnTo>
                    <a:pt x="902" y="1151"/>
                  </a:lnTo>
                  <a:lnTo>
                    <a:pt x="896" y="1160"/>
                  </a:lnTo>
                  <a:lnTo>
                    <a:pt x="899" y="1165"/>
                  </a:lnTo>
                  <a:lnTo>
                    <a:pt x="896" y="1174"/>
                  </a:lnTo>
                  <a:lnTo>
                    <a:pt x="899" y="1198"/>
                  </a:lnTo>
                  <a:lnTo>
                    <a:pt x="873" y="1251"/>
                  </a:lnTo>
                  <a:lnTo>
                    <a:pt x="862" y="1268"/>
                  </a:lnTo>
                  <a:lnTo>
                    <a:pt x="880" y="130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1917000" y="960480"/>
              <a:ext cx="1402200" cy="1581120"/>
            </a:xfrm>
            <a:custGeom>
              <a:avLst/>
              <a:gdLst/>
              <a:ahLst/>
              <a:rect l="l" t="t" r="r" b="b"/>
              <a:pathLst>
                <a:path w="1537" h="1733">
                  <a:moveTo>
                    <a:pt x="1115" y="1710"/>
                  </a:moveTo>
                  <a:lnTo>
                    <a:pt x="1105" y="1702"/>
                  </a:lnTo>
                  <a:lnTo>
                    <a:pt x="1099" y="1696"/>
                  </a:lnTo>
                  <a:lnTo>
                    <a:pt x="1093" y="1689"/>
                  </a:lnTo>
                  <a:lnTo>
                    <a:pt x="1085" y="1684"/>
                  </a:lnTo>
                  <a:lnTo>
                    <a:pt x="1075" y="1684"/>
                  </a:lnTo>
                  <a:lnTo>
                    <a:pt x="1066" y="1678"/>
                  </a:lnTo>
                  <a:lnTo>
                    <a:pt x="1056" y="1678"/>
                  </a:lnTo>
                  <a:lnTo>
                    <a:pt x="1050" y="1684"/>
                  </a:lnTo>
                  <a:lnTo>
                    <a:pt x="1042" y="1689"/>
                  </a:lnTo>
                  <a:lnTo>
                    <a:pt x="1032" y="1692"/>
                  </a:lnTo>
                  <a:lnTo>
                    <a:pt x="1020" y="1694"/>
                  </a:lnTo>
                  <a:lnTo>
                    <a:pt x="1013" y="1689"/>
                  </a:lnTo>
                  <a:lnTo>
                    <a:pt x="1006" y="1689"/>
                  </a:lnTo>
                  <a:lnTo>
                    <a:pt x="1002" y="1684"/>
                  </a:lnTo>
                  <a:lnTo>
                    <a:pt x="993" y="1678"/>
                  </a:lnTo>
                  <a:lnTo>
                    <a:pt x="987" y="1672"/>
                  </a:lnTo>
                  <a:lnTo>
                    <a:pt x="980" y="1664"/>
                  </a:lnTo>
                  <a:lnTo>
                    <a:pt x="976" y="1657"/>
                  </a:lnTo>
                  <a:lnTo>
                    <a:pt x="972" y="1649"/>
                  </a:lnTo>
                  <a:lnTo>
                    <a:pt x="976" y="1643"/>
                  </a:lnTo>
                  <a:lnTo>
                    <a:pt x="976" y="1632"/>
                  </a:lnTo>
                  <a:lnTo>
                    <a:pt x="979" y="1622"/>
                  </a:lnTo>
                  <a:lnTo>
                    <a:pt x="979" y="1613"/>
                  </a:lnTo>
                  <a:lnTo>
                    <a:pt x="979" y="1602"/>
                  </a:lnTo>
                  <a:lnTo>
                    <a:pt x="983" y="1595"/>
                  </a:lnTo>
                  <a:lnTo>
                    <a:pt x="983" y="1581"/>
                  </a:lnTo>
                  <a:lnTo>
                    <a:pt x="980" y="1578"/>
                  </a:lnTo>
                  <a:lnTo>
                    <a:pt x="972" y="1575"/>
                  </a:lnTo>
                  <a:lnTo>
                    <a:pt x="966" y="1567"/>
                  </a:lnTo>
                  <a:lnTo>
                    <a:pt x="957" y="1567"/>
                  </a:lnTo>
                  <a:lnTo>
                    <a:pt x="950" y="1566"/>
                  </a:lnTo>
                  <a:lnTo>
                    <a:pt x="939" y="1567"/>
                  </a:lnTo>
                  <a:lnTo>
                    <a:pt x="930" y="1566"/>
                  </a:lnTo>
                  <a:lnTo>
                    <a:pt x="920" y="1567"/>
                  </a:lnTo>
                  <a:lnTo>
                    <a:pt x="907" y="1567"/>
                  </a:lnTo>
                  <a:lnTo>
                    <a:pt x="896" y="1567"/>
                  </a:lnTo>
                  <a:lnTo>
                    <a:pt x="887" y="1570"/>
                  </a:lnTo>
                  <a:lnTo>
                    <a:pt x="877" y="1567"/>
                  </a:lnTo>
                  <a:lnTo>
                    <a:pt x="870" y="1563"/>
                  </a:lnTo>
                  <a:lnTo>
                    <a:pt x="881" y="1557"/>
                  </a:lnTo>
                  <a:lnTo>
                    <a:pt x="884" y="1546"/>
                  </a:lnTo>
                  <a:lnTo>
                    <a:pt x="884" y="1535"/>
                  </a:lnTo>
                  <a:lnTo>
                    <a:pt x="887" y="1522"/>
                  </a:lnTo>
                  <a:lnTo>
                    <a:pt x="890" y="1528"/>
                  </a:lnTo>
                  <a:lnTo>
                    <a:pt x="896" y="1519"/>
                  </a:lnTo>
                  <a:lnTo>
                    <a:pt x="896" y="1508"/>
                  </a:lnTo>
                  <a:lnTo>
                    <a:pt x="900" y="1498"/>
                  </a:lnTo>
                  <a:lnTo>
                    <a:pt x="903" y="1490"/>
                  </a:lnTo>
                  <a:lnTo>
                    <a:pt x="906" y="1481"/>
                  </a:lnTo>
                  <a:lnTo>
                    <a:pt x="914" y="1473"/>
                  </a:lnTo>
                  <a:lnTo>
                    <a:pt x="914" y="1466"/>
                  </a:lnTo>
                  <a:lnTo>
                    <a:pt x="907" y="1463"/>
                  </a:lnTo>
                  <a:lnTo>
                    <a:pt x="896" y="1463"/>
                  </a:lnTo>
                  <a:lnTo>
                    <a:pt x="890" y="1460"/>
                  </a:lnTo>
                  <a:lnTo>
                    <a:pt x="881" y="1463"/>
                  </a:lnTo>
                  <a:lnTo>
                    <a:pt x="870" y="1466"/>
                  </a:lnTo>
                  <a:lnTo>
                    <a:pt x="860" y="1466"/>
                  </a:lnTo>
                  <a:lnTo>
                    <a:pt x="851" y="1469"/>
                  </a:lnTo>
                  <a:lnTo>
                    <a:pt x="841" y="1471"/>
                  </a:lnTo>
                  <a:lnTo>
                    <a:pt x="841" y="1481"/>
                  </a:lnTo>
                  <a:lnTo>
                    <a:pt x="838" y="1490"/>
                  </a:lnTo>
                  <a:lnTo>
                    <a:pt x="835" y="1495"/>
                  </a:lnTo>
                  <a:lnTo>
                    <a:pt x="835" y="1502"/>
                  </a:lnTo>
                  <a:lnTo>
                    <a:pt x="830" y="1505"/>
                  </a:lnTo>
                  <a:lnTo>
                    <a:pt x="824" y="1511"/>
                  </a:lnTo>
                  <a:lnTo>
                    <a:pt x="824" y="1516"/>
                  </a:lnTo>
                  <a:lnTo>
                    <a:pt x="811" y="1519"/>
                  </a:lnTo>
                  <a:lnTo>
                    <a:pt x="811" y="1516"/>
                  </a:lnTo>
                  <a:lnTo>
                    <a:pt x="802" y="1514"/>
                  </a:lnTo>
                  <a:lnTo>
                    <a:pt x="790" y="1519"/>
                  </a:lnTo>
                  <a:lnTo>
                    <a:pt x="778" y="1522"/>
                  </a:lnTo>
                  <a:lnTo>
                    <a:pt x="765" y="1522"/>
                  </a:lnTo>
                  <a:lnTo>
                    <a:pt x="760" y="1522"/>
                  </a:lnTo>
                  <a:lnTo>
                    <a:pt x="754" y="1516"/>
                  </a:lnTo>
                  <a:lnTo>
                    <a:pt x="745" y="1514"/>
                  </a:lnTo>
                  <a:lnTo>
                    <a:pt x="732" y="1511"/>
                  </a:lnTo>
                  <a:lnTo>
                    <a:pt x="726" y="1502"/>
                  </a:lnTo>
                  <a:lnTo>
                    <a:pt x="721" y="1495"/>
                  </a:lnTo>
                  <a:lnTo>
                    <a:pt x="718" y="1487"/>
                  </a:lnTo>
                  <a:lnTo>
                    <a:pt x="711" y="1481"/>
                  </a:lnTo>
                  <a:lnTo>
                    <a:pt x="705" y="1473"/>
                  </a:lnTo>
                  <a:lnTo>
                    <a:pt x="702" y="1466"/>
                  </a:lnTo>
                  <a:lnTo>
                    <a:pt x="705" y="1460"/>
                  </a:lnTo>
                  <a:lnTo>
                    <a:pt x="696" y="1455"/>
                  </a:lnTo>
                  <a:lnTo>
                    <a:pt x="692" y="1443"/>
                  </a:lnTo>
                  <a:lnTo>
                    <a:pt x="696" y="1436"/>
                  </a:lnTo>
                  <a:lnTo>
                    <a:pt x="696" y="1428"/>
                  </a:lnTo>
                  <a:lnTo>
                    <a:pt x="696" y="1417"/>
                  </a:lnTo>
                  <a:lnTo>
                    <a:pt x="696" y="1407"/>
                  </a:lnTo>
                  <a:lnTo>
                    <a:pt x="699" y="1398"/>
                  </a:lnTo>
                  <a:lnTo>
                    <a:pt x="702" y="1387"/>
                  </a:lnTo>
                  <a:lnTo>
                    <a:pt x="705" y="1379"/>
                  </a:lnTo>
                  <a:lnTo>
                    <a:pt x="705" y="1372"/>
                  </a:lnTo>
                  <a:lnTo>
                    <a:pt x="705" y="1360"/>
                  </a:lnTo>
                  <a:lnTo>
                    <a:pt x="702" y="1352"/>
                  </a:lnTo>
                  <a:lnTo>
                    <a:pt x="702" y="1342"/>
                  </a:lnTo>
                  <a:lnTo>
                    <a:pt x="711" y="1334"/>
                  </a:lnTo>
                  <a:lnTo>
                    <a:pt x="721" y="1328"/>
                  </a:lnTo>
                  <a:lnTo>
                    <a:pt x="729" y="1320"/>
                  </a:lnTo>
                  <a:lnTo>
                    <a:pt x="738" y="1320"/>
                  </a:lnTo>
                  <a:lnTo>
                    <a:pt x="745" y="1314"/>
                  </a:lnTo>
                  <a:lnTo>
                    <a:pt x="754" y="1310"/>
                  </a:lnTo>
                  <a:lnTo>
                    <a:pt x="748" y="1301"/>
                  </a:lnTo>
                  <a:lnTo>
                    <a:pt x="754" y="1299"/>
                  </a:lnTo>
                  <a:lnTo>
                    <a:pt x="754" y="1307"/>
                  </a:lnTo>
                  <a:lnTo>
                    <a:pt x="765" y="1301"/>
                  </a:lnTo>
                  <a:lnTo>
                    <a:pt x="775" y="1301"/>
                  </a:lnTo>
                  <a:lnTo>
                    <a:pt x="784" y="1299"/>
                  </a:lnTo>
                  <a:lnTo>
                    <a:pt x="797" y="1301"/>
                  </a:lnTo>
                  <a:lnTo>
                    <a:pt x="802" y="1304"/>
                  </a:lnTo>
                  <a:lnTo>
                    <a:pt x="811" y="1299"/>
                  </a:lnTo>
                  <a:lnTo>
                    <a:pt x="824" y="1307"/>
                  </a:lnTo>
                  <a:lnTo>
                    <a:pt x="824" y="1313"/>
                  </a:lnTo>
                  <a:lnTo>
                    <a:pt x="835" y="1314"/>
                  </a:lnTo>
                  <a:lnTo>
                    <a:pt x="844" y="1313"/>
                  </a:lnTo>
                  <a:lnTo>
                    <a:pt x="854" y="1310"/>
                  </a:lnTo>
                  <a:lnTo>
                    <a:pt x="860" y="1310"/>
                  </a:lnTo>
                  <a:lnTo>
                    <a:pt x="866" y="1314"/>
                  </a:lnTo>
                  <a:lnTo>
                    <a:pt x="870" y="1313"/>
                  </a:lnTo>
                  <a:lnTo>
                    <a:pt x="860" y="1307"/>
                  </a:lnTo>
                  <a:lnTo>
                    <a:pt x="860" y="1301"/>
                  </a:lnTo>
                  <a:lnTo>
                    <a:pt x="863" y="1299"/>
                  </a:lnTo>
                  <a:lnTo>
                    <a:pt x="866" y="1293"/>
                  </a:lnTo>
                  <a:lnTo>
                    <a:pt x="857" y="1293"/>
                  </a:lnTo>
                  <a:lnTo>
                    <a:pt x="847" y="1293"/>
                  </a:lnTo>
                  <a:lnTo>
                    <a:pt x="841" y="1293"/>
                  </a:lnTo>
                  <a:lnTo>
                    <a:pt x="844" y="1284"/>
                  </a:lnTo>
                  <a:lnTo>
                    <a:pt x="857" y="1290"/>
                  </a:lnTo>
                  <a:lnTo>
                    <a:pt x="866" y="1284"/>
                  </a:lnTo>
                  <a:lnTo>
                    <a:pt x="874" y="1284"/>
                  </a:lnTo>
                  <a:lnTo>
                    <a:pt x="884" y="1284"/>
                  </a:lnTo>
                  <a:lnTo>
                    <a:pt x="890" y="1280"/>
                  </a:lnTo>
                  <a:lnTo>
                    <a:pt x="893" y="1287"/>
                  </a:lnTo>
                  <a:lnTo>
                    <a:pt x="903" y="1287"/>
                  </a:lnTo>
                  <a:lnTo>
                    <a:pt x="914" y="1284"/>
                  </a:lnTo>
                  <a:lnTo>
                    <a:pt x="923" y="1284"/>
                  </a:lnTo>
                  <a:lnTo>
                    <a:pt x="930" y="1290"/>
                  </a:lnTo>
                  <a:lnTo>
                    <a:pt x="939" y="1293"/>
                  </a:lnTo>
                  <a:lnTo>
                    <a:pt x="942" y="1301"/>
                  </a:lnTo>
                  <a:lnTo>
                    <a:pt x="953" y="1301"/>
                  </a:lnTo>
                  <a:lnTo>
                    <a:pt x="960" y="1293"/>
                  </a:lnTo>
                  <a:lnTo>
                    <a:pt x="972" y="1293"/>
                  </a:lnTo>
                  <a:lnTo>
                    <a:pt x="979" y="1301"/>
                  </a:lnTo>
                  <a:lnTo>
                    <a:pt x="987" y="1313"/>
                  </a:lnTo>
                  <a:lnTo>
                    <a:pt x="993" y="1314"/>
                  </a:lnTo>
                  <a:lnTo>
                    <a:pt x="996" y="1322"/>
                  </a:lnTo>
                  <a:lnTo>
                    <a:pt x="993" y="1331"/>
                  </a:lnTo>
                  <a:lnTo>
                    <a:pt x="993" y="1339"/>
                  </a:lnTo>
                  <a:lnTo>
                    <a:pt x="1002" y="1336"/>
                  </a:lnTo>
                  <a:lnTo>
                    <a:pt x="996" y="1346"/>
                  </a:lnTo>
                  <a:lnTo>
                    <a:pt x="999" y="1355"/>
                  </a:lnTo>
                  <a:lnTo>
                    <a:pt x="1006" y="1360"/>
                  </a:lnTo>
                  <a:lnTo>
                    <a:pt x="1012" y="1369"/>
                  </a:lnTo>
                  <a:lnTo>
                    <a:pt x="1017" y="1376"/>
                  </a:lnTo>
                  <a:lnTo>
                    <a:pt x="1023" y="1384"/>
                  </a:lnTo>
                  <a:lnTo>
                    <a:pt x="1026" y="1393"/>
                  </a:lnTo>
                  <a:lnTo>
                    <a:pt x="1036" y="1390"/>
                  </a:lnTo>
                  <a:lnTo>
                    <a:pt x="1042" y="1387"/>
                  </a:lnTo>
                  <a:lnTo>
                    <a:pt x="1045" y="1376"/>
                  </a:lnTo>
                  <a:lnTo>
                    <a:pt x="1048" y="1366"/>
                  </a:lnTo>
                  <a:lnTo>
                    <a:pt x="1048" y="1355"/>
                  </a:lnTo>
                  <a:lnTo>
                    <a:pt x="1042" y="1343"/>
                  </a:lnTo>
                  <a:lnTo>
                    <a:pt x="1039" y="1331"/>
                  </a:lnTo>
                  <a:lnTo>
                    <a:pt x="1039" y="1325"/>
                  </a:lnTo>
                  <a:lnTo>
                    <a:pt x="1029" y="1314"/>
                  </a:lnTo>
                  <a:lnTo>
                    <a:pt x="1026" y="1307"/>
                  </a:lnTo>
                  <a:lnTo>
                    <a:pt x="1023" y="1293"/>
                  </a:lnTo>
                  <a:lnTo>
                    <a:pt x="1020" y="1284"/>
                  </a:lnTo>
                  <a:lnTo>
                    <a:pt x="1017" y="1275"/>
                  </a:lnTo>
                  <a:lnTo>
                    <a:pt x="1023" y="1263"/>
                  </a:lnTo>
                  <a:lnTo>
                    <a:pt x="1029" y="1252"/>
                  </a:lnTo>
                  <a:lnTo>
                    <a:pt x="1039" y="1245"/>
                  </a:lnTo>
                  <a:lnTo>
                    <a:pt x="1050" y="1239"/>
                  </a:lnTo>
                  <a:lnTo>
                    <a:pt x="1059" y="1234"/>
                  </a:lnTo>
                  <a:lnTo>
                    <a:pt x="1066" y="1225"/>
                  </a:lnTo>
                  <a:lnTo>
                    <a:pt x="1069" y="1220"/>
                  </a:lnTo>
                  <a:lnTo>
                    <a:pt x="1082" y="1213"/>
                  </a:lnTo>
                  <a:lnTo>
                    <a:pt x="1086" y="1213"/>
                  </a:lnTo>
                  <a:lnTo>
                    <a:pt x="1096" y="1204"/>
                  </a:lnTo>
                  <a:lnTo>
                    <a:pt x="1105" y="1199"/>
                  </a:lnTo>
                  <a:lnTo>
                    <a:pt x="1118" y="1196"/>
                  </a:lnTo>
                  <a:lnTo>
                    <a:pt x="1123" y="1190"/>
                  </a:lnTo>
                  <a:lnTo>
                    <a:pt x="1112" y="1190"/>
                  </a:lnTo>
                  <a:lnTo>
                    <a:pt x="1123" y="1183"/>
                  </a:lnTo>
                  <a:lnTo>
                    <a:pt x="1129" y="1183"/>
                  </a:lnTo>
                  <a:lnTo>
                    <a:pt x="1132" y="1178"/>
                  </a:lnTo>
                  <a:lnTo>
                    <a:pt x="1132" y="1172"/>
                  </a:lnTo>
                  <a:lnTo>
                    <a:pt x="1123" y="1172"/>
                  </a:lnTo>
                  <a:lnTo>
                    <a:pt x="1115" y="1172"/>
                  </a:lnTo>
                  <a:lnTo>
                    <a:pt x="1123" y="1166"/>
                  </a:lnTo>
                  <a:lnTo>
                    <a:pt x="1129" y="1164"/>
                  </a:lnTo>
                  <a:lnTo>
                    <a:pt x="1132" y="1166"/>
                  </a:lnTo>
                  <a:lnTo>
                    <a:pt x="1138" y="1175"/>
                  </a:lnTo>
                  <a:lnTo>
                    <a:pt x="1132" y="1166"/>
                  </a:lnTo>
                  <a:lnTo>
                    <a:pt x="1132" y="1158"/>
                  </a:lnTo>
                  <a:lnTo>
                    <a:pt x="1129" y="1151"/>
                  </a:lnTo>
                  <a:lnTo>
                    <a:pt x="1121" y="1142"/>
                  </a:lnTo>
                  <a:lnTo>
                    <a:pt x="1121" y="1137"/>
                  </a:lnTo>
                  <a:lnTo>
                    <a:pt x="1123" y="1126"/>
                  </a:lnTo>
                  <a:lnTo>
                    <a:pt x="1108" y="1119"/>
                  </a:lnTo>
                  <a:lnTo>
                    <a:pt x="1121" y="1121"/>
                  </a:lnTo>
                  <a:lnTo>
                    <a:pt x="1118" y="1113"/>
                  </a:lnTo>
                  <a:lnTo>
                    <a:pt x="1118" y="1102"/>
                  </a:lnTo>
                  <a:lnTo>
                    <a:pt x="1121" y="1093"/>
                  </a:lnTo>
                  <a:lnTo>
                    <a:pt x="1129" y="1090"/>
                  </a:lnTo>
                  <a:lnTo>
                    <a:pt x="1123" y="1099"/>
                  </a:lnTo>
                  <a:lnTo>
                    <a:pt x="1123" y="1107"/>
                  </a:lnTo>
                  <a:lnTo>
                    <a:pt x="1123" y="1116"/>
                  </a:lnTo>
                  <a:lnTo>
                    <a:pt x="1129" y="1119"/>
                  </a:lnTo>
                  <a:lnTo>
                    <a:pt x="1129" y="1123"/>
                  </a:lnTo>
                  <a:lnTo>
                    <a:pt x="1135" y="1123"/>
                  </a:lnTo>
                  <a:lnTo>
                    <a:pt x="1132" y="1131"/>
                  </a:lnTo>
                  <a:lnTo>
                    <a:pt x="1129" y="1142"/>
                  </a:lnTo>
                  <a:lnTo>
                    <a:pt x="1132" y="1142"/>
                  </a:lnTo>
                  <a:lnTo>
                    <a:pt x="1138" y="1131"/>
                  </a:lnTo>
                  <a:lnTo>
                    <a:pt x="1145" y="1121"/>
                  </a:lnTo>
                  <a:lnTo>
                    <a:pt x="1148" y="1116"/>
                  </a:lnTo>
                  <a:lnTo>
                    <a:pt x="1142" y="1102"/>
                  </a:lnTo>
                  <a:lnTo>
                    <a:pt x="1138" y="1090"/>
                  </a:lnTo>
                  <a:lnTo>
                    <a:pt x="1145" y="1093"/>
                  </a:lnTo>
                  <a:lnTo>
                    <a:pt x="1148" y="1102"/>
                  </a:lnTo>
                  <a:lnTo>
                    <a:pt x="1159" y="1093"/>
                  </a:lnTo>
                  <a:lnTo>
                    <a:pt x="1165" y="1083"/>
                  </a:lnTo>
                  <a:lnTo>
                    <a:pt x="1169" y="1072"/>
                  </a:lnTo>
                  <a:lnTo>
                    <a:pt x="1159" y="1067"/>
                  </a:lnTo>
                  <a:lnTo>
                    <a:pt x="1169" y="1058"/>
                  </a:lnTo>
                  <a:lnTo>
                    <a:pt x="1178" y="1054"/>
                  </a:lnTo>
                  <a:lnTo>
                    <a:pt x="1187" y="1051"/>
                  </a:lnTo>
                  <a:lnTo>
                    <a:pt x="1199" y="1051"/>
                  </a:lnTo>
                  <a:lnTo>
                    <a:pt x="1208" y="1051"/>
                  </a:lnTo>
                  <a:lnTo>
                    <a:pt x="1218" y="1045"/>
                  </a:lnTo>
                  <a:lnTo>
                    <a:pt x="1221" y="1037"/>
                  </a:lnTo>
                  <a:lnTo>
                    <a:pt x="1227" y="1043"/>
                  </a:lnTo>
                  <a:lnTo>
                    <a:pt x="1235" y="1040"/>
                  </a:lnTo>
                  <a:lnTo>
                    <a:pt x="1235" y="1043"/>
                  </a:lnTo>
                  <a:lnTo>
                    <a:pt x="1248" y="1040"/>
                  </a:lnTo>
                  <a:lnTo>
                    <a:pt x="1248" y="1031"/>
                  </a:lnTo>
                  <a:lnTo>
                    <a:pt x="1248" y="1037"/>
                  </a:lnTo>
                  <a:lnTo>
                    <a:pt x="1238" y="1037"/>
                  </a:lnTo>
                  <a:lnTo>
                    <a:pt x="1235" y="1029"/>
                  </a:lnTo>
                  <a:lnTo>
                    <a:pt x="1230" y="1026"/>
                  </a:lnTo>
                  <a:lnTo>
                    <a:pt x="1232" y="1019"/>
                  </a:lnTo>
                  <a:lnTo>
                    <a:pt x="1232" y="1013"/>
                  </a:lnTo>
                  <a:lnTo>
                    <a:pt x="1235" y="1005"/>
                  </a:lnTo>
                  <a:lnTo>
                    <a:pt x="1244" y="996"/>
                  </a:lnTo>
                  <a:lnTo>
                    <a:pt x="1244" y="992"/>
                  </a:lnTo>
                  <a:lnTo>
                    <a:pt x="1254" y="989"/>
                  </a:lnTo>
                  <a:lnTo>
                    <a:pt x="1267" y="986"/>
                  </a:lnTo>
                  <a:lnTo>
                    <a:pt x="1271" y="972"/>
                  </a:lnTo>
                  <a:lnTo>
                    <a:pt x="1278" y="978"/>
                  </a:lnTo>
                  <a:lnTo>
                    <a:pt x="1287" y="972"/>
                  </a:lnTo>
                  <a:lnTo>
                    <a:pt x="1300" y="970"/>
                  </a:lnTo>
                  <a:lnTo>
                    <a:pt x="1308" y="963"/>
                  </a:lnTo>
                  <a:lnTo>
                    <a:pt x="1308" y="957"/>
                  </a:lnTo>
                  <a:lnTo>
                    <a:pt x="1324" y="957"/>
                  </a:lnTo>
                  <a:lnTo>
                    <a:pt x="1336" y="951"/>
                  </a:lnTo>
                  <a:lnTo>
                    <a:pt x="1350" y="943"/>
                  </a:lnTo>
                  <a:lnTo>
                    <a:pt x="1350" y="951"/>
                  </a:lnTo>
                  <a:lnTo>
                    <a:pt x="1363" y="948"/>
                  </a:lnTo>
                  <a:lnTo>
                    <a:pt x="1350" y="957"/>
                  </a:lnTo>
                  <a:lnTo>
                    <a:pt x="1341" y="963"/>
                  </a:lnTo>
                  <a:lnTo>
                    <a:pt x="1330" y="970"/>
                  </a:lnTo>
                  <a:lnTo>
                    <a:pt x="1327" y="981"/>
                  </a:lnTo>
                  <a:lnTo>
                    <a:pt x="1330" y="992"/>
                  </a:lnTo>
                  <a:lnTo>
                    <a:pt x="1339" y="996"/>
                  </a:lnTo>
                  <a:lnTo>
                    <a:pt x="1347" y="989"/>
                  </a:lnTo>
                  <a:lnTo>
                    <a:pt x="1357" y="981"/>
                  </a:lnTo>
                  <a:lnTo>
                    <a:pt x="1366" y="972"/>
                  </a:lnTo>
                  <a:lnTo>
                    <a:pt x="1376" y="972"/>
                  </a:lnTo>
                  <a:lnTo>
                    <a:pt x="1387" y="964"/>
                  </a:lnTo>
                  <a:lnTo>
                    <a:pt x="1409" y="960"/>
                  </a:lnTo>
                  <a:lnTo>
                    <a:pt x="1423" y="957"/>
                  </a:lnTo>
                  <a:lnTo>
                    <a:pt x="1426" y="946"/>
                  </a:lnTo>
                  <a:lnTo>
                    <a:pt x="1439" y="943"/>
                  </a:lnTo>
                  <a:lnTo>
                    <a:pt x="1450" y="934"/>
                  </a:lnTo>
                  <a:lnTo>
                    <a:pt x="1436" y="927"/>
                  </a:lnTo>
                  <a:lnTo>
                    <a:pt x="1439" y="913"/>
                  </a:lnTo>
                  <a:lnTo>
                    <a:pt x="1436" y="908"/>
                  </a:lnTo>
                  <a:lnTo>
                    <a:pt x="1426" y="919"/>
                  </a:lnTo>
                  <a:lnTo>
                    <a:pt x="1417" y="930"/>
                  </a:lnTo>
                  <a:lnTo>
                    <a:pt x="1417" y="940"/>
                  </a:lnTo>
                  <a:lnTo>
                    <a:pt x="1409" y="937"/>
                  </a:lnTo>
                  <a:lnTo>
                    <a:pt x="1396" y="943"/>
                  </a:lnTo>
                  <a:lnTo>
                    <a:pt x="1380" y="940"/>
                  </a:lnTo>
                  <a:lnTo>
                    <a:pt x="1369" y="932"/>
                  </a:lnTo>
                  <a:lnTo>
                    <a:pt x="1357" y="930"/>
                  </a:lnTo>
                  <a:lnTo>
                    <a:pt x="1350" y="916"/>
                  </a:lnTo>
                  <a:lnTo>
                    <a:pt x="1347" y="899"/>
                  </a:lnTo>
                  <a:lnTo>
                    <a:pt x="1350" y="889"/>
                  </a:lnTo>
                  <a:lnTo>
                    <a:pt x="1336" y="895"/>
                  </a:lnTo>
                  <a:lnTo>
                    <a:pt x="1320" y="881"/>
                  </a:lnTo>
                  <a:lnTo>
                    <a:pt x="1341" y="881"/>
                  </a:lnTo>
                  <a:lnTo>
                    <a:pt x="1350" y="875"/>
                  </a:lnTo>
                  <a:lnTo>
                    <a:pt x="1363" y="870"/>
                  </a:lnTo>
                  <a:lnTo>
                    <a:pt x="1363" y="860"/>
                  </a:lnTo>
                  <a:lnTo>
                    <a:pt x="1357" y="854"/>
                  </a:lnTo>
                  <a:lnTo>
                    <a:pt x="1341" y="849"/>
                  </a:lnTo>
                  <a:lnTo>
                    <a:pt x="1330" y="851"/>
                  </a:lnTo>
                  <a:lnTo>
                    <a:pt x="1314" y="854"/>
                  </a:lnTo>
                  <a:lnTo>
                    <a:pt x="1300" y="860"/>
                  </a:lnTo>
                  <a:lnTo>
                    <a:pt x="1287" y="866"/>
                  </a:lnTo>
                  <a:lnTo>
                    <a:pt x="1274" y="870"/>
                  </a:lnTo>
                  <a:lnTo>
                    <a:pt x="1263" y="881"/>
                  </a:lnTo>
                  <a:lnTo>
                    <a:pt x="1254" y="892"/>
                  </a:lnTo>
                  <a:lnTo>
                    <a:pt x="1244" y="899"/>
                  </a:lnTo>
                  <a:lnTo>
                    <a:pt x="1238" y="908"/>
                  </a:lnTo>
                  <a:lnTo>
                    <a:pt x="1224" y="913"/>
                  </a:lnTo>
                  <a:lnTo>
                    <a:pt x="1232" y="905"/>
                  </a:lnTo>
                  <a:lnTo>
                    <a:pt x="1238" y="898"/>
                  </a:lnTo>
                  <a:lnTo>
                    <a:pt x="1248" y="887"/>
                  </a:lnTo>
                  <a:lnTo>
                    <a:pt x="1254" y="878"/>
                  </a:lnTo>
                  <a:lnTo>
                    <a:pt x="1263" y="867"/>
                  </a:lnTo>
                  <a:lnTo>
                    <a:pt x="1274" y="857"/>
                  </a:lnTo>
                  <a:lnTo>
                    <a:pt x="1287" y="846"/>
                  </a:lnTo>
                  <a:lnTo>
                    <a:pt x="1303" y="846"/>
                  </a:lnTo>
                  <a:lnTo>
                    <a:pt x="1305" y="835"/>
                  </a:lnTo>
                  <a:lnTo>
                    <a:pt x="1314" y="828"/>
                  </a:lnTo>
                  <a:lnTo>
                    <a:pt x="1330" y="822"/>
                  </a:lnTo>
                  <a:lnTo>
                    <a:pt x="1339" y="822"/>
                  </a:lnTo>
                  <a:lnTo>
                    <a:pt x="1354" y="822"/>
                  </a:lnTo>
                  <a:lnTo>
                    <a:pt x="1369" y="819"/>
                  </a:lnTo>
                  <a:lnTo>
                    <a:pt x="1377" y="822"/>
                  </a:lnTo>
                  <a:lnTo>
                    <a:pt x="1390" y="822"/>
                  </a:lnTo>
                  <a:lnTo>
                    <a:pt x="1406" y="822"/>
                  </a:lnTo>
                  <a:lnTo>
                    <a:pt x="1414" y="828"/>
                  </a:lnTo>
                  <a:lnTo>
                    <a:pt x="1430" y="825"/>
                  </a:lnTo>
                  <a:lnTo>
                    <a:pt x="1448" y="825"/>
                  </a:lnTo>
                  <a:lnTo>
                    <a:pt x="1456" y="816"/>
                  </a:lnTo>
                  <a:lnTo>
                    <a:pt x="1466" y="805"/>
                  </a:lnTo>
                  <a:lnTo>
                    <a:pt x="1472" y="795"/>
                  </a:lnTo>
                  <a:lnTo>
                    <a:pt x="1490" y="790"/>
                  </a:lnTo>
                  <a:lnTo>
                    <a:pt x="1512" y="787"/>
                  </a:lnTo>
                  <a:lnTo>
                    <a:pt x="1523" y="776"/>
                  </a:lnTo>
                  <a:lnTo>
                    <a:pt x="1536" y="771"/>
                  </a:lnTo>
                  <a:lnTo>
                    <a:pt x="1526" y="752"/>
                  </a:lnTo>
                  <a:lnTo>
                    <a:pt x="1529" y="739"/>
                  </a:lnTo>
                  <a:lnTo>
                    <a:pt x="1518" y="725"/>
                  </a:lnTo>
                  <a:lnTo>
                    <a:pt x="1502" y="725"/>
                  </a:lnTo>
                  <a:lnTo>
                    <a:pt x="1499" y="711"/>
                  </a:lnTo>
                  <a:lnTo>
                    <a:pt x="1482" y="708"/>
                  </a:lnTo>
                  <a:lnTo>
                    <a:pt x="1499" y="698"/>
                  </a:lnTo>
                  <a:lnTo>
                    <a:pt x="1486" y="690"/>
                  </a:lnTo>
                  <a:lnTo>
                    <a:pt x="1469" y="687"/>
                  </a:lnTo>
                  <a:lnTo>
                    <a:pt x="1463" y="679"/>
                  </a:lnTo>
                  <a:lnTo>
                    <a:pt x="1442" y="676"/>
                  </a:lnTo>
                  <a:lnTo>
                    <a:pt x="1436" y="663"/>
                  </a:lnTo>
                  <a:lnTo>
                    <a:pt x="1420" y="655"/>
                  </a:lnTo>
                  <a:lnTo>
                    <a:pt x="1414" y="643"/>
                  </a:lnTo>
                  <a:lnTo>
                    <a:pt x="1414" y="628"/>
                  </a:lnTo>
                  <a:lnTo>
                    <a:pt x="1420" y="617"/>
                  </a:lnTo>
                  <a:lnTo>
                    <a:pt x="1412" y="610"/>
                  </a:lnTo>
                  <a:lnTo>
                    <a:pt x="1412" y="598"/>
                  </a:lnTo>
                  <a:lnTo>
                    <a:pt x="1399" y="587"/>
                  </a:lnTo>
                  <a:lnTo>
                    <a:pt x="1390" y="572"/>
                  </a:lnTo>
                  <a:lnTo>
                    <a:pt x="1380" y="552"/>
                  </a:lnTo>
                  <a:lnTo>
                    <a:pt x="1373" y="537"/>
                  </a:lnTo>
                  <a:lnTo>
                    <a:pt x="1363" y="517"/>
                  </a:lnTo>
                  <a:lnTo>
                    <a:pt x="1354" y="507"/>
                  </a:lnTo>
                  <a:lnTo>
                    <a:pt x="1344" y="517"/>
                  </a:lnTo>
                  <a:lnTo>
                    <a:pt x="1336" y="528"/>
                  </a:lnTo>
                  <a:lnTo>
                    <a:pt x="1341" y="539"/>
                  </a:lnTo>
                  <a:lnTo>
                    <a:pt x="1336" y="552"/>
                  </a:lnTo>
                  <a:lnTo>
                    <a:pt x="1320" y="560"/>
                  </a:lnTo>
                  <a:lnTo>
                    <a:pt x="1314" y="574"/>
                  </a:lnTo>
                  <a:lnTo>
                    <a:pt x="1293" y="582"/>
                  </a:lnTo>
                  <a:lnTo>
                    <a:pt x="1278" y="560"/>
                  </a:lnTo>
                  <a:lnTo>
                    <a:pt x="1268" y="558"/>
                  </a:lnTo>
                  <a:lnTo>
                    <a:pt x="1257" y="545"/>
                  </a:lnTo>
                  <a:lnTo>
                    <a:pt x="1257" y="534"/>
                  </a:lnTo>
                  <a:lnTo>
                    <a:pt x="1260" y="515"/>
                  </a:lnTo>
                  <a:lnTo>
                    <a:pt x="1254" y="501"/>
                  </a:lnTo>
                  <a:lnTo>
                    <a:pt x="1257" y="485"/>
                  </a:lnTo>
                  <a:lnTo>
                    <a:pt x="1244" y="483"/>
                  </a:lnTo>
                  <a:lnTo>
                    <a:pt x="1230" y="483"/>
                  </a:lnTo>
                  <a:lnTo>
                    <a:pt x="1214" y="475"/>
                  </a:lnTo>
                  <a:lnTo>
                    <a:pt x="1218" y="461"/>
                  </a:lnTo>
                  <a:lnTo>
                    <a:pt x="1202" y="454"/>
                  </a:lnTo>
                  <a:lnTo>
                    <a:pt x="1191" y="440"/>
                  </a:lnTo>
                  <a:lnTo>
                    <a:pt x="1175" y="431"/>
                  </a:lnTo>
                  <a:lnTo>
                    <a:pt x="1151" y="437"/>
                  </a:lnTo>
                  <a:lnTo>
                    <a:pt x="1138" y="437"/>
                  </a:lnTo>
                  <a:lnTo>
                    <a:pt x="1121" y="431"/>
                  </a:lnTo>
                  <a:lnTo>
                    <a:pt x="1099" y="425"/>
                  </a:lnTo>
                  <a:lnTo>
                    <a:pt x="1086" y="437"/>
                  </a:lnTo>
                  <a:lnTo>
                    <a:pt x="1086" y="454"/>
                  </a:lnTo>
                  <a:lnTo>
                    <a:pt x="1099" y="461"/>
                  </a:lnTo>
                  <a:lnTo>
                    <a:pt x="1093" y="477"/>
                  </a:lnTo>
                  <a:lnTo>
                    <a:pt x="1086" y="493"/>
                  </a:lnTo>
                  <a:lnTo>
                    <a:pt x="1096" y="501"/>
                  </a:lnTo>
                  <a:lnTo>
                    <a:pt x="1099" y="517"/>
                  </a:lnTo>
                  <a:lnTo>
                    <a:pt x="1099" y="534"/>
                  </a:lnTo>
                  <a:lnTo>
                    <a:pt x="1089" y="548"/>
                  </a:lnTo>
                  <a:lnTo>
                    <a:pt x="1078" y="549"/>
                  </a:lnTo>
                  <a:lnTo>
                    <a:pt x="1075" y="560"/>
                  </a:lnTo>
                  <a:lnTo>
                    <a:pt x="1086" y="574"/>
                  </a:lnTo>
                  <a:lnTo>
                    <a:pt x="1099" y="580"/>
                  </a:lnTo>
                  <a:lnTo>
                    <a:pt x="1105" y="598"/>
                  </a:lnTo>
                  <a:lnTo>
                    <a:pt x="1108" y="612"/>
                  </a:lnTo>
                  <a:lnTo>
                    <a:pt x="1115" y="631"/>
                  </a:lnTo>
                  <a:lnTo>
                    <a:pt x="1115" y="652"/>
                  </a:lnTo>
                  <a:lnTo>
                    <a:pt x="1102" y="666"/>
                  </a:lnTo>
                  <a:lnTo>
                    <a:pt x="1086" y="679"/>
                  </a:lnTo>
                  <a:lnTo>
                    <a:pt x="1075" y="687"/>
                  </a:lnTo>
                  <a:lnTo>
                    <a:pt x="1059" y="695"/>
                  </a:lnTo>
                  <a:lnTo>
                    <a:pt x="1066" y="708"/>
                  </a:lnTo>
                  <a:lnTo>
                    <a:pt x="1069" y="719"/>
                  </a:lnTo>
                  <a:lnTo>
                    <a:pt x="1072" y="739"/>
                  </a:lnTo>
                  <a:lnTo>
                    <a:pt x="1072" y="754"/>
                  </a:lnTo>
                  <a:lnTo>
                    <a:pt x="1082" y="768"/>
                  </a:lnTo>
                  <a:lnTo>
                    <a:pt x="1069" y="784"/>
                  </a:lnTo>
                  <a:lnTo>
                    <a:pt x="1050" y="792"/>
                  </a:lnTo>
                  <a:lnTo>
                    <a:pt x="1053" y="801"/>
                  </a:lnTo>
                  <a:lnTo>
                    <a:pt x="1042" y="792"/>
                  </a:lnTo>
                  <a:lnTo>
                    <a:pt x="1032" y="778"/>
                  </a:lnTo>
                  <a:lnTo>
                    <a:pt x="1023" y="771"/>
                  </a:lnTo>
                  <a:lnTo>
                    <a:pt x="1017" y="757"/>
                  </a:lnTo>
                  <a:lnTo>
                    <a:pt x="1002" y="746"/>
                  </a:lnTo>
                  <a:lnTo>
                    <a:pt x="1006" y="731"/>
                  </a:lnTo>
                  <a:lnTo>
                    <a:pt x="1006" y="719"/>
                  </a:lnTo>
                  <a:lnTo>
                    <a:pt x="1002" y="707"/>
                  </a:lnTo>
                  <a:lnTo>
                    <a:pt x="1006" y="684"/>
                  </a:lnTo>
                  <a:lnTo>
                    <a:pt x="987" y="676"/>
                  </a:lnTo>
                  <a:lnTo>
                    <a:pt x="969" y="676"/>
                  </a:lnTo>
                  <a:lnTo>
                    <a:pt x="950" y="676"/>
                  </a:lnTo>
                  <a:lnTo>
                    <a:pt x="930" y="663"/>
                  </a:lnTo>
                  <a:lnTo>
                    <a:pt x="914" y="657"/>
                  </a:lnTo>
                  <a:lnTo>
                    <a:pt x="900" y="652"/>
                  </a:lnTo>
                  <a:lnTo>
                    <a:pt x="887" y="639"/>
                  </a:lnTo>
                  <a:lnTo>
                    <a:pt x="870" y="628"/>
                  </a:lnTo>
                  <a:lnTo>
                    <a:pt x="851" y="622"/>
                  </a:lnTo>
                  <a:lnTo>
                    <a:pt x="830" y="612"/>
                  </a:lnTo>
                  <a:lnTo>
                    <a:pt x="814" y="617"/>
                  </a:lnTo>
                  <a:lnTo>
                    <a:pt x="802" y="622"/>
                  </a:lnTo>
                  <a:lnTo>
                    <a:pt x="802" y="612"/>
                  </a:lnTo>
                  <a:lnTo>
                    <a:pt x="797" y="598"/>
                  </a:lnTo>
                  <a:lnTo>
                    <a:pt x="797" y="584"/>
                  </a:lnTo>
                  <a:lnTo>
                    <a:pt x="787" y="566"/>
                  </a:lnTo>
                  <a:lnTo>
                    <a:pt x="775" y="560"/>
                  </a:lnTo>
                  <a:lnTo>
                    <a:pt x="760" y="566"/>
                  </a:lnTo>
                  <a:lnTo>
                    <a:pt x="754" y="549"/>
                  </a:lnTo>
                  <a:lnTo>
                    <a:pt x="754" y="534"/>
                  </a:lnTo>
                  <a:lnTo>
                    <a:pt x="757" y="513"/>
                  </a:lnTo>
                  <a:lnTo>
                    <a:pt x="760" y="499"/>
                  </a:lnTo>
                  <a:lnTo>
                    <a:pt x="765" y="483"/>
                  </a:lnTo>
                  <a:lnTo>
                    <a:pt x="775" y="463"/>
                  </a:lnTo>
                  <a:lnTo>
                    <a:pt x="787" y="451"/>
                  </a:lnTo>
                  <a:lnTo>
                    <a:pt x="798" y="442"/>
                  </a:lnTo>
                  <a:lnTo>
                    <a:pt x="798" y="423"/>
                  </a:lnTo>
                  <a:lnTo>
                    <a:pt x="817" y="418"/>
                  </a:lnTo>
                  <a:lnTo>
                    <a:pt x="838" y="410"/>
                  </a:lnTo>
                  <a:lnTo>
                    <a:pt x="835" y="390"/>
                  </a:lnTo>
                  <a:lnTo>
                    <a:pt x="851" y="366"/>
                  </a:lnTo>
                  <a:lnTo>
                    <a:pt x="881" y="366"/>
                  </a:lnTo>
                  <a:lnTo>
                    <a:pt x="896" y="348"/>
                  </a:lnTo>
                  <a:lnTo>
                    <a:pt x="907" y="326"/>
                  </a:lnTo>
                  <a:lnTo>
                    <a:pt x="907" y="305"/>
                  </a:lnTo>
                  <a:lnTo>
                    <a:pt x="930" y="275"/>
                  </a:lnTo>
                  <a:lnTo>
                    <a:pt x="914" y="262"/>
                  </a:lnTo>
                  <a:lnTo>
                    <a:pt x="939" y="260"/>
                  </a:lnTo>
                  <a:lnTo>
                    <a:pt x="947" y="269"/>
                  </a:lnTo>
                  <a:lnTo>
                    <a:pt x="976" y="275"/>
                  </a:lnTo>
                  <a:lnTo>
                    <a:pt x="996" y="260"/>
                  </a:lnTo>
                  <a:lnTo>
                    <a:pt x="1020" y="240"/>
                  </a:lnTo>
                  <a:lnTo>
                    <a:pt x="1023" y="213"/>
                  </a:lnTo>
                  <a:lnTo>
                    <a:pt x="1002" y="199"/>
                  </a:lnTo>
                  <a:lnTo>
                    <a:pt x="1002" y="178"/>
                  </a:lnTo>
                  <a:lnTo>
                    <a:pt x="1023" y="165"/>
                  </a:lnTo>
                  <a:lnTo>
                    <a:pt x="1023" y="134"/>
                  </a:lnTo>
                  <a:lnTo>
                    <a:pt x="993" y="127"/>
                  </a:lnTo>
                  <a:lnTo>
                    <a:pt x="990" y="111"/>
                  </a:lnTo>
                  <a:lnTo>
                    <a:pt x="966" y="104"/>
                  </a:lnTo>
                  <a:lnTo>
                    <a:pt x="939" y="104"/>
                  </a:lnTo>
                  <a:lnTo>
                    <a:pt x="939" y="127"/>
                  </a:lnTo>
                  <a:lnTo>
                    <a:pt x="942" y="157"/>
                  </a:lnTo>
                  <a:lnTo>
                    <a:pt x="942" y="186"/>
                  </a:lnTo>
                  <a:lnTo>
                    <a:pt x="920" y="199"/>
                  </a:lnTo>
                  <a:lnTo>
                    <a:pt x="920" y="222"/>
                  </a:lnTo>
                  <a:lnTo>
                    <a:pt x="906" y="230"/>
                  </a:lnTo>
                  <a:lnTo>
                    <a:pt x="887" y="199"/>
                  </a:lnTo>
                  <a:lnTo>
                    <a:pt x="890" y="178"/>
                  </a:lnTo>
                  <a:lnTo>
                    <a:pt x="890" y="157"/>
                  </a:lnTo>
                  <a:lnTo>
                    <a:pt x="871" y="133"/>
                  </a:lnTo>
                  <a:lnTo>
                    <a:pt x="851" y="165"/>
                  </a:lnTo>
                  <a:lnTo>
                    <a:pt x="835" y="140"/>
                  </a:lnTo>
                  <a:lnTo>
                    <a:pt x="824" y="119"/>
                  </a:lnTo>
                  <a:lnTo>
                    <a:pt x="802" y="108"/>
                  </a:lnTo>
                  <a:lnTo>
                    <a:pt x="824" y="87"/>
                  </a:lnTo>
                  <a:lnTo>
                    <a:pt x="811" y="60"/>
                  </a:lnTo>
                  <a:lnTo>
                    <a:pt x="797" y="40"/>
                  </a:lnTo>
                  <a:lnTo>
                    <a:pt x="781" y="19"/>
                  </a:lnTo>
                  <a:lnTo>
                    <a:pt x="765" y="0"/>
                  </a:lnTo>
                  <a:lnTo>
                    <a:pt x="751" y="1"/>
                  </a:lnTo>
                  <a:lnTo>
                    <a:pt x="732" y="14"/>
                  </a:lnTo>
                  <a:lnTo>
                    <a:pt x="724" y="43"/>
                  </a:lnTo>
                  <a:lnTo>
                    <a:pt x="715" y="73"/>
                  </a:lnTo>
                  <a:lnTo>
                    <a:pt x="738" y="104"/>
                  </a:lnTo>
                  <a:lnTo>
                    <a:pt x="768" y="125"/>
                  </a:lnTo>
                  <a:lnTo>
                    <a:pt x="757" y="146"/>
                  </a:lnTo>
                  <a:lnTo>
                    <a:pt x="765" y="170"/>
                  </a:lnTo>
                  <a:lnTo>
                    <a:pt x="745" y="195"/>
                  </a:lnTo>
                  <a:lnTo>
                    <a:pt x="738" y="195"/>
                  </a:lnTo>
                  <a:lnTo>
                    <a:pt x="732" y="216"/>
                  </a:lnTo>
                  <a:lnTo>
                    <a:pt x="711" y="202"/>
                  </a:lnTo>
                  <a:lnTo>
                    <a:pt x="711" y="175"/>
                  </a:lnTo>
                  <a:lnTo>
                    <a:pt x="738" y="157"/>
                  </a:lnTo>
                  <a:lnTo>
                    <a:pt x="721" y="127"/>
                  </a:lnTo>
                  <a:lnTo>
                    <a:pt x="692" y="104"/>
                  </a:lnTo>
                  <a:lnTo>
                    <a:pt x="678" y="127"/>
                  </a:lnTo>
                  <a:lnTo>
                    <a:pt x="659" y="146"/>
                  </a:lnTo>
                  <a:lnTo>
                    <a:pt x="689" y="165"/>
                  </a:lnTo>
                  <a:lnTo>
                    <a:pt x="675" y="181"/>
                  </a:lnTo>
                  <a:lnTo>
                    <a:pt x="675" y="208"/>
                  </a:lnTo>
                  <a:lnTo>
                    <a:pt x="651" y="213"/>
                  </a:lnTo>
                  <a:lnTo>
                    <a:pt x="615" y="205"/>
                  </a:lnTo>
                  <a:lnTo>
                    <a:pt x="590" y="192"/>
                  </a:lnTo>
                  <a:lnTo>
                    <a:pt x="559" y="175"/>
                  </a:lnTo>
                  <a:lnTo>
                    <a:pt x="539" y="149"/>
                  </a:lnTo>
                  <a:lnTo>
                    <a:pt x="510" y="157"/>
                  </a:lnTo>
                  <a:lnTo>
                    <a:pt x="484" y="165"/>
                  </a:lnTo>
                  <a:lnTo>
                    <a:pt x="471" y="181"/>
                  </a:lnTo>
                  <a:lnTo>
                    <a:pt x="493" y="195"/>
                  </a:lnTo>
                  <a:lnTo>
                    <a:pt x="487" y="213"/>
                  </a:lnTo>
                  <a:lnTo>
                    <a:pt x="466" y="205"/>
                  </a:lnTo>
                  <a:lnTo>
                    <a:pt x="444" y="195"/>
                  </a:lnTo>
                  <a:lnTo>
                    <a:pt x="420" y="199"/>
                  </a:lnTo>
                  <a:lnTo>
                    <a:pt x="390" y="208"/>
                  </a:lnTo>
                  <a:lnTo>
                    <a:pt x="368" y="199"/>
                  </a:lnTo>
                  <a:lnTo>
                    <a:pt x="344" y="199"/>
                  </a:lnTo>
                  <a:lnTo>
                    <a:pt x="348" y="186"/>
                  </a:lnTo>
                  <a:lnTo>
                    <a:pt x="368" y="178"/>
                  </a:lnTo>
                  <a:lnTo>
                    <a:pt x="357" y="160"/>
                  </a:lnTo>
                  <a:lnTo>
                    <a:pt x="332" y="146"/>
                  </a:lnTo>
                  <a:lnTo>
                    <a:pt x="298" y="146"/>
                  </a:lnTo>
                  <a:lnTo>
                    <a:pt x="275" y="134"/>
                  </a:lnTo>
                  <a:lnTo>
                    <a:pt x="248" y="122"/>
                  </a:lnTo>
                  <a:lnTo>
                    <a:pt x="226" y="104"/>
                  </a:lnTo>
                  <a:lnTo>
                    <a:pt x="189" y="104"/>
                  </a:lnTo>
                  <a:lnTo>
                    <a:pt x="181" y="127"/>
                  </a:lnTo>
                  <a:lnTo>
                    <a:pt x="166" y="125"/>
                  </a:lnTo>
                  <a:lnTo>
                    <a:pt x="162" y="95"/>
                  </a:lnTo>
                  <a:lnTo>
                    <a:pt x="145" y="125"/>
                  </a:lnTo>
                  <a:lnTo>
                    <a:pt x="126" y="116"/>
                  </a:lnTo>
                  <a:lnTo>
                    <a:pt x="117" y="89"/>
                  </a:lnTo>
                  <a:lnTo>
                    <a:pt x="90" y="66"/>
                  </a:lnTo>
                  <a:lnTo>
                    <a:pt x="80" y="95"/>
                  </a:lnTo>
                  <a:lnTo>
                    <a:pt x="63" y="104"/>
                  </a:lnTo>
                  <a:lnTo>
                    <a:pt x="56" y="81"/>
                  </a:lnTo>
                  <a:lnTo>
                    <a:pt x="26" y="95"/>
                  </a:lnTo>
                  <a:lnTo>
                    <a:pt x="0" y="111"/>
                  </a:lnTo>
                  <a:lnTo>
                    <a:pt x="1" y="649"/>
                  </a:lnTo>
                  <a:lnTo>
                    <a:pt x="11" y="649"/>
                  </a:lnTo>
                  <a:lnTo>
                    <a:pt x="11" y="660"/>
                  </a:lnTo>
                  <a:lnTo>
                    <a:pt x="17" y="674"/>
                  </a:lnTo>
                  <a:lnTo>
                    <a:pt x="26" y="684"/>
                  </a:lnTo>
                  <a:lnTo>
                    <a:pt x="36" y="690"/>
                  </a:lnTo>
                  <a:lnTo>
                    <a:pt x="50" y="687"/>
                  </a:lnTo>
                  <a:lnTo>
                    <a:pt x="44" y="704"/>
                  </a:lnTo>
                  <a:lnTo>
                    <a:pt x="47" y="708"/>
                  </a:lnTo>
                  <a:lnTo>
                    <a:pt x="36" y="716"/>
                  </a:lnTo>
                  <a:lnTo>
                    <a:pt x="44" y="731"/>
                  </a:lnTo>
                  <a:lnTo>
                    <a:pt x="56" y="739"/>
                  </a:lnTo>
                  <a:lnTo>
                    <a:pt x="69" y="754"/>
                  </a:lnTo>
                  <a:lnTo>
                    <a:pt x="83" y="763"/>
                  </a:lnTo>
                  <a:lnTo>
                    <a:pt x="90" y="776"/>
                  </a:lnTo>
                  <a:lnTo>
                    <a:pt x="96" y="787"/>
                  </a:lnTo>
                  <a:lnTo>
                    <a:pt x="96" y="795"/>
                  </a:lnTo>
                  <a:lnTo>
                    <a:pt x="110" y="805"/>
                  </a:lnTo>
                  <a:lnTo>
                    <a:pt x="126" y="811"/>
                  </a:lnTo>
                  <a:lnTo>
                    <a:pt x="142" y="816"/>
                  </a:lnTo>
                  <a:lnTo>
                    <a:pt x="153" y="828"/>
                  </a:lnTo>
                  <a:lnTo>
                    <a:pt x="166" y="835"/>
                  </a:lnTo>
                  <a:lnTo>
                    <a:pt x="178" y="840"/>
                  </a:lnTo>
                  <a:lnTo>
                    <a:pt x="189" y="835"/>
                  </a:lnTo>
                  <a:lnTo>
                    <a:pt x="189" y="849"/>
                  </a:lnTo>
                  <a:lnTo>
                    <a:pt x="196" y="857"/>
                  </a:lnTo>
                  <a:lnTo>
                    <a:pt x="202" y="867"/>
                  </a:lnTo>
                  <a:lnTo>
                    <a:pt x="199" y="870"/>
                  </a:lnTo>
                  <a:lnTo>
                    <a:pt x="205" y="881"/>
                  </a:lnTo>
                  <a:lnTo>
                    <a:pt x="202" y="898"/>
                  </a:lnTo>
                  <a:lnTo>
                    <a:pt x="199" y="892"/>
                  </a:lnTo>
                  <a:lnTo>
                    <a:pt x="189" y="898"/>
                  </a:lnTo>
                  <a:lnTo>
                    <a:pt x="199" y="884"/>
                  </a:lnTo>
                  <a:lnTo>
                    <a:pt x="189" y="878"/>
                  </a:lnTo>
                  <a:lnTo>
                    <a:pt x="175" y="878"/>
                  </a:lnTo>
                  <a:lnTo>
                    <a:pt x="159" y="870"/>
                  </a:lnTo>
                  <a:lnTo>
                    <a:pt x="156" y="878"/>
                  </a:lnTo>
                  <a:lnTo>
                    <a:pt x="159" y="884"/>
                  </a:lnTo>
                  <a:lnTo>
                    <a:pt x="166" y="898"/>
                  </a:lnTo>
                  <a:lnTo>
                    <a:pt x="169" y="908"/>
                  </a:lnTo>
                  <a:lnTo>
                    <a:pt x="172" y="916"/>
                  </a:lnTo>
                  <a:lnTo>
                    <a:pt x="172" y="927"/>
                  </a:lnTo>
                  <a:lnTo>
                    <a:pt x="189" y="930"/>
                  </a:lnTo>
                  <a:lnTo>
                    <a:pt x="172" y="930"/>
                  </a:lnTo>
                  <a:lnTo>
                    <a:pt x="172" y="937"/>
                  </a:lnTo>
                  <a:lnTo>
                    <a:pt x="175" y="948"/>
                  </a:lnTo>
                  <a:lnTo>
                    <a:pt x="172" y="960"/>
                  </a:lnTo>
                  <a:lnTo>
                    <a:pt x="172" y="972"/>
                  </a:lnTo>
                  <a:lnTo>
                    <a:pt x="169" y="986"/>
                  </a:lnTo>
                  <a:lnTo>
                    <a:pt x="166" y="996"/>
                  </a:lnTo>
                  <a:lnTo>
                    <a:pt x="162" y="1013"/>
                  </a:lnTo>
                  <a:lnTo>
                    <a:pt x="162" y="1026"/>
                  </a:lnTo>
                  <a:lnTo>
                    <a:pt x="169" y="1031"/>
                  </a:lnTo>
                  <a:lnTo>
                    <a:pt x="172" y="1043"/>
                  </a:lnTo>
                  <a:lnTo>
                    <a:pt x="169" y="1057"/>
                  </a:lnTo>
                  <a:lnTo>
                    <a:pt x="166" y="1067"/>
                  </a:lnTo>
                  <a:lnTo>
                    <a:pt x="166" y="1072"/>
                  </a:lnTo>
                  <a:lnTo>
                    <a:pt x="172" y="1078"/>
                  </a:lnTo>
                  <a:lnTo>
                    <a:pt x="178" y="1086"/>
                  </a:lnTo>
                  <a:lnTo>
                    <a:pt x="178" y="1093"/>
                  </a:lnTo>
                  <a:lnTo>
                    <a:pt x="178" y="1104"/>
                  </a:lnTo>
                  <a:lnTo>
                    <a:pt x="183" y="1113"/>
                  </a:lnTo>
                  <a:lnTo>
                    <a:pt x="192" y="1119"/>
                  </a:lnTo>
                  <a:lnTo>
                    <a:pt x="189" y="1123"/>
                  </a:lnTo>
                  <a:lnTo>
                    <a:pt x="202" y="1126"/>
                  </a:lnTo>
                  <a:lnTo>
                    <a:pt x="202" y="1121"/>
                  </a:lnTo>
                  <a:lnTo>
                    <a:pt x="208" y="1123"/>
                  </a:lnTo>
                  <a:lnTo>
                    <a:pt x="205" y="1126"/>
                  </a:lnTo>
                  <a:lnTo>
                    <a:pt x="211" y="1137"/>
                  </a:lnTo>
                  <a:lnTo>
                    <a:pt x="202" y="1131"/>
                  </a:lnTo>
                  <a:lnTo>
                    <a:pt x="202" y="1140"/>
                  </a:lnTo>
                  <a:lnTo>
                    <a:pt x="208" y="1148"/>
                  </a:lnTo>
                  <a:lnTo>
                    <a:pt x="215" y="1148"/>
                  </a:lnTo>
                  <a:lnTo>
                    <a:pt x="215" y="1155"/>
                  </a:lnTo>
                  <a:lnTo>
                    <a:pt x="211" y="1161"/>
                  </a:lnTo>
                  <a:lnTo>
                    <a:pt x="223" y="1169"/>
                  </a:lnTo>
                  <a:lnTo>
                    <a:pt x="229" y="1178"/>
                  </a:lnTo>
                  <a:lnTo>
                    <a:pt x="242" y="1187"/>
                  </a:lnTo>
                  <a:lnTo>
                    <a:pt x="242" y="1199"/>
                  </a:lnTo>
                  <a:lnTo>
                    <a:pt x="254" y="1201"/>
                  </a:lnTo>
                  <a:lnTo>
                    <a:pt x="265" y="1207"/>
                  </a:lnTo>
                  <a:lnTo>
                    <a:pt x="275" y="1210"/>
                  </a:lnTo>
                  <a:lnTo>
                    <a:pt x="284" y="1210"/>
                  </a:lnTo>
                  <a:lnTo>
                    <a:pt x="284" y="1217"/>
                  </a:lnTo>
                  <a:lnTo>
                    <a:pt x="291" y="1217"/>
                  </a:lnTo>
                  <a:lnTo>
                    <a:pt x="298" y="1223"/>
                  </a:lnTo>
                  <a:lnTo>
                    <a:pt x="305" y="1234"/>
                  </a:lnTo>
                  <a:lnTo>
                    <a:pt x="308" y="1245"/>
                  </a:lnTo>
                  <a:lnTo>
                    <a:pt x="317" y="1252"/>
                  </a:lnTo>
                  <a:lnTo>
                    <a:pt x="321" y="1263"/>
                  </a:lnTo>
                  <a:lnTo>
                    <a:pt x="324" y="1269"/>
                  </a:lnTo>
                  <a:lnTo>
                    <a:pt x="324" y="1275"/>
                  </a:lnTo>
                  <a:lnTo>
                    <a:pt x="332" y="1280"/>
                  </a:lnTo>
                  <a:lnTo>
                    <a:pt x="332" y="1287"/>
                  </a:lnTo>
                  <a:lnTo>
                    <a:pt x="335" y="1290"/>
                  </a:lnTo>
                  <a:lnTo>
                    <a:pt x="338" y="1301"/>
                  </a:lnTo>
                  <a:lnTo>
                    <a:pt x="348" y="1307"/>
                  </a:lnTo>
                  <a:lnTo>
                    <a:pt x="357" y="1314"/>
                  </a:lnTo>
                  <a:lnTo>
                    <a:pt x="362" y="1320"/>
                  </a:lnTo>
                  <a:lnTo>
                    <a:pt x="371" y="1325"/>
                  </a:lnTo>
                  <a:lnTo>
                    <a:pt x="371" y="1334"/>
                  </a:lnTo>
                  <a:lnTo>
                    <a:pt x="362" y="1342"/>
                  </a:lnTo>
                  <a:lnTo>
                    <a:pt x="351" y="1339"/>
                  </a:lnTo>
                  <a:lnTo>
                    <a:pt x="362" y="1343"/>
                  </a:lnTo>
                  <a:lnTo>
                    <a:pt x="362" y="1352"/>
                  </a:lnTo>
                  <a:lnTo>
                    <a:pt x="371" y="1355"/>
                  </a:lnTo>
                  <a:lnTo>
                    <a:pt x="381" y="1360"/>
                  </a:lnTo>
                  <a:lnTo>
                    <a:pt x="387" y="1360"/>
                  </a:lnTo>
                  <a:lnTo>
                    <a:pt x="393" y="1366"/>
                  </a:lnTo>
                  <a:lnTo>
                    <a:pt x="404" y="1372"/>
                  </a:lnTo>
                  <a:lnTo>
                    <a:pt x="411" y="1381"/>
                  </a:lnTo>
                  <a:lnTo>
                    <a:pt x="411" y="1390"/>
                  </a:lnTo>
                  <a:lnTo>
                    <a:pt x="404" y="1398"/>
                  </a:lnTo>
                  <a:lnTo>
                    <a:pt x="417" y="1401"/>
                  </a:lnTo>
                  <a:lnTo>
                    <a:pt x="427" y="1408"/>
                  </a:lnTo>
                  <a:lnTo>
                    <a:pt x="433" y="1417"/>
                  </a:lnTo>
                  <a:lnTo>
                    <a:pt x="444" y="1422"/>
                  </a:lnTo>
                  <a:lnTo>
                    <a:pt x="450" y="1436"/>
                  </a:lnTo>
                  <a:lnTo>
                    <a:pt x="463" y="1428"/>
                  </a:lnTo>
                  <a:lnTo>
                    <a:pt x="457" y="1417"/>
                  </a:lnTo>
                  <a:lnTo>
                    <a:pt x="447" y="1408"/>
                  </a:lnTo>
                  <a:lnTo>
                    <a:pt x="438" y="1408"/>
                  </a:lnTo>
                  <a:lnTo>
                    <a:pt x="433" y="1401"/>
                  </a:lnTo>
                  <a:lnTo>
                    <a:pt x="438" y="1398"/>
                  </a:lnTo>
                  <a:lnTo>
                    <a:pt x="433" y="1390"/>
                  </a:lnTo>
                  <a:lnTo>
                    <a:pt x="433" y="1384"/>
                  </a:lnTo>
                  <a:lnTo>
                    <a:pt x="423" y="1374"/>
                  </a:lnTo>
                  <a:lnTo>
                    <a:pt x="420" y="1366"/>
                  </a:lnTo>
                  <a:lnTo>
                    <a:pt x="411" y="1355"/>
                  </a:lnTo>
                  <a:lnTo>
                    <a:pt x="404" y="1343"/>
                  </a:lnTo>
                  <a:lnTo>
                    <a:pt x="397" y="1339"/>
                  </a:lnTo>
                  <a:lnTo>
                    <a:pt x="393" y="1328"/>
                  </a:lnTo>
                  <a:lnTo>
                    <a:pt x="387" y="1320"/>
                  </a:lnTo>
                  <a:lnTo>
                    <a:pt x="378" y="1313"/>
                  </a:lnTo>
                  <a:lnTo>
                    <a:pt x="371" y="1304"/>
                  </a:lnTo>
                  <a:lnTo>
                    <a:pt x="362" y="1299"/>
                  </a:lnTo>
                  <a:lnTo>
                    <a:pt x="357" y="1293"/>
                  </a:lnTo>
                  <a:lnTo>
                    <a:pt x="360" y="1282"/>
                  </a:lnTo>
                  <a:lnTo>
                    <a:pt x="357" y="1275"/>
                  </a:lnTo>
                  <a:lnTo>
                    <a:pt x="354" y="1266"/>
                  </a:lnTo>
                  <a:lnTo>
                    <a:pt x="357" y="1258"/>
                  </a:lnTo>
                  <a:lnTo>
                    <a:pt x="368" y="1263"/>
                  </a:lnTo>
                  <a:lnTo>
                    <a:pt x="374" y="1263"/>
                  </a:lnTo>
                  <a:lnTo>
                    <a:pt x="381" y="1269"/>
                  </a:lnTo>
                  <a:lnTo>
                    <a:pt x="390" y="1272"/>
                  </a:lnTo>
                  <a:lnTo>
                    <a:pt x="390" y="1280"/>
                  </a:lnTo>
                  <a:lnTo>
                    <a:pt x="393" y="1290"/>
                  </a:lnTo>
                  <a:lnTo>
                    <a:pt x="397" y="1296"/>
                  </a:lnTo>
                  <a:lnTo>
                    <a:pt x="401" y="1307"/>
                  </a:lnTo>
                  <a:lnTo>
                    <a:pt x="408" y="1314"/>
                  </a:lnTo>
                  <a:lnTo>
                    <a:pt x="417" y="1325"/>
                  </a:lnTo>
                  <a:lnTo>
                    <a:pt x="427" y="1334"/>
                  </a:lnTo>
                  <a:lnTo>
                    <a:pt x="438" y="1336"/>
                  </a:lnTo>
                  <a:lnTo>
                    <a:pt x="438" y="1346"/>
                  </a:lnTo>
                  <a:lnTo>
                    <a:pt x="450" y="1355"/>
                  </a:lnTo>
                  <a:lnTo>
                    <a:pt x="457" y="1360"/>
                  </a:lnTo>
                  <a:lnTo>
                    <a:pt x="460" y="1360"/>
                  </a:lnTo>
                  <a:lnTo>
                    <a:pt x="466" y="1369"/>
                  </a:lnTo>
                  <a:lnTo>
                    <a:pt x="463" y="1374"/>
                  </a:lnTo>
                  <a:lnTo>
                    <a:pt x="463" y="1379"/>
                  </a:lnTo>
                  <a:lnTo>
                    <a:pt x="471" y="1384"/>
                  </a:lnTo>
                  <a:lnTo>
                    <a:pt x="484" y="1390"/>
                  </a:lnTo>
                  <a:lnTo>
                    <a:pt x="490" y="1401"/>
                  </a:lnTo>
                  <a:lnTo>
                    <a:pt x="499" y="1407"/>
                  </a:lnTo>
                  <a:lnTo>
                    <a:pt x="507" y="1414"/>
                  </a:lnTo>
                  <a:lnTo>
                    <a:pt x="517" y="1422"/>
                  </a:lnTo>
                  <a:lnTo>
                    <a:pt x="523" y="1431"/>
                  </a:lnTo>
                  <a:lnTo>
                    <a:pt x="529" y="1439"/>
                  </a:lnTo>
                  <a:lnTo>
                    <a:pt x="539" y="1443"/>
                  </a:lnTo>
                  <a:lnTo>
                    <a:pt x="542" y="1457"/>
                  </a:lnTo>
                  <a:lnTo>
                    <a:pt x="547" y="1463"/>
                  </a:lnTo>
                  <a:lnTo>
                    <a:pt x="547" y="1469"/>
                  </a:lnTo>
                  <a:lnTo>
                    <a:pt x="542" y="1473"/>
                  </a:lnTo>
                  <a:lnTo>
                    <a:pt x="544" y="1478"/>
                  </a:lnTo>
                  <a:lnTo>
                    <a:pt x="539" y="1481"/>
                  </a:lnTo>
                  <a:lnTo>
                    <a:pt x="544" y="1493"/>
                  </a:lnTo>
                  <a:lnTo>
                    <a:pt x="553" y="1502"/>
                  </a:lnTo>
                  <a:lnTo>
                    <a:pt x="563" y="1505"/>
                  </a:lnTo>
                  <a:lnTo>
                    <a:pt x="575" y="1514"/>
                  </a:lnTo>
                  <a:lnTo>
                    <a:pt x="580" y="1522"/>
                  </a:lnTo>
                  <a:lnTo>
                    <a:pt x="593" y="1525"/>
                  </a:lnTo>
                  <a:lnTo>
                    <a:pt x="605" y="1528"/>
                  </a:lnTo>
                  <a:lnTo>
                    <a:pt x="612" y="1528"/>
                  </a:lnTo>
                  <a:lnTo>
                    <a:pt x="616" y="1533"/>
                  </a:lnTo>
                  <a:lnTo>
                    <a:pt x="629" y="1540"/>
                  </a:lnTo>
                  <a:lnTo>
                    <a:pt x="639" y="1543"/>
                  </a:lnTo>
                  <a:lnTo>
                    <a:pt x="651" y="1546"/>
                  </a:lnTo>
                  <a:lnTo>
                    <a:pt x="659" y="1552"/>
                  </a:lnTo>
                  <a:lnTo>
                    <a:pt x="669" y="1552"/>
                  </a:lnTo>
                  <a:lnTo>
                    <a:pt x="681" y="1557"/>
                  </a:lnTo>
                  <a:lnTo>
                    <a:pt x="689" y="1563"/>
                  </a:lnTo>
                  <a:lnTo>
                    <a:pt x="702" y="1563"/>
                  </a:lnTo>
                  <a:lnTo>
                    <a:pt x="711" y="1567"/>
                  </a:lnTo>
                  <a:lnTo>
                    <a:pt x="724" y="1567"/>
                  </a:lnTo>
                  <a:lnTo>
                    <a:pt x="738" y="1566"/>
                  </a:lnTo>
                  <a:lnTo>
                    <a:pt x="745" y="1560"/>
                  </a:lnTo>
                  <a:lnTo>
                    <a:pt x="757" y="1560"/>
                  </a:lnTo>
                  <a:lnTo>
                    <a:pt x="765" y="1563"/>
                  </a:lnTo>
                  <a:lnTo>
                    <a:pt x="775" y="1566"/>
                  </a:lnTo>
                  <a:lnTo>
                    <a:pt x="781" y="1567"/>
                  </a:lnTo>
                  <a:lnTo>
                    <a:pt x="787" y="1573"/>
                  </a:lnTo>
                  <a:lnTo>
                    <a:pt x="797" y="1581"/>
                  </a:lnTo>
                  <a:lnTo>
                    <a:pt x="802" y="1590"/>
                  </a:lnTo>
                  <a:lnTo>
                    <a:pt x="808" y="1595"/>
                  </a:lnTo>
                  <a:lnTo>
                    <a:pt x="820" y="1598"/>
                  </a:lnTo>
                  <a:lnTo>
                    <a:pt x="830" y="1602"/>
                  </a:lnTo>
                  <a:lnTo>
                    <a:pt x="838" y="1602"/>
                  </a:lnTo>
                  <a:lnTo>
                    <a:pt x="851" y="1605"/>
                  </a:lnTo>
                  <a:lnTo>
                    <a:pt x="854" y="1611"/>
                  </a:lnTo>
                  <a:lnTo>
                    <a:pt x="863" y="1611"/>
                  </a:lnTo>
                  <a:lnTo>
                    <a:pt x="871" y="1616"/>
                  </a:lnTo>
                  <a:lnTo>
                    <a:pt x="881" y="1616"/>
                  </a:lnTo>
                  <a:lnTo>
                    <a:pt x="893" y="1616"/>
                  </a:lnTo>
                  <a:lnTo>
                    <a:pt x="896" y="1611"/>
                  </a:lnTo>
                  <a:lnTo>
                    <a:pt x="903" y="1616"/>
                  </a:lnTo>
                  <a:lnTo>
                    <a:pt x="896" y="1616"/>
                  </a:lnTo>
                  <a:lnTo>
                    <a:pt x="903" y="1625"/>
                  </a:lnTo>
                  <a:lnTo>
                    <a:pt x="907" y="1632"/>
                  </a:lnTo>
                  <a:lnTo>
                    <a:pt x="917" y="1637"/>
                  </a:lnTo>
                  <a:lnTo>
                    <a:pt x="926" y="1643"/>
                  </a:lnTo>
                  <a:lnTo>
                    <a:pt x="933" y="1651"/>
                  </a:lnTo>
                  <a:lnTo>
                    <a:pt x="933" y="1657"/>
                  </a:lnTo>
                  <a:lnTo>
                    <a:pt x="933" y="1664"/>
                  </a:lnTo>
                  <a:lnTo>
                    <a:pt x="936" y="1672"/>
                  </a:lnTo>
                  <a:lnTo>
                    <a:pt x="942" y="1675"/>
                  </a:lnTo>
                  <a:lnTo>
                    <a:pt x="944" y="1678"/>
                  </a:lnTo>
                  <a:lnTo>
                    <a:pt x="953" y="1672"/>
                  </a:lnTo>
                  <a:lnTo>
                    <a:pt x="960" y="1678"/>
                  </a:lnTo>
                  <a:lnTo>
                    <a:pt x="969" y="1684"/>
                  </a:lnTo>
                  <a:lnTo>
                    <a:pt x="976" y="1689"/>
                  </a:lnTo>
                  <a:lnTo>
                    <a:pt x="976" y="1699"/>
                  </a:lnTo>
                  <a:lnTo>
                    <a:pt x="983" y="1699"/>
                  </a:lnTo>
                  <a:lnTo>
                    <a:pt x="987" y="1705"/>
                  </a:lnTo>
                  <a:lnTo>
                    <a:pt x="993" y="1702"/>
                  </a:lnTo>
                  <a:lnTo>
                    <a:pt x="1006" y="1702"/>
                  </a:lnTo>
                  <a:lnTo>
                    <a:pt x="1013" y="1708"/>
                  </a:lnTo>
                  <a:lnTo>
                    <a:pt x="1017" y="1713"/>
                  </a:lnTo>
                  <a:lnTo>
                    <a:pt x="1029" y="1713"/>
                  </a:lnTo>
                  <a:lnTo>
                    <a:pt x="1029" y="1722"/>
                  </a:lnTo>
                  <a:lnTo>
                    <a:pt x="1039" y="1722"/>
                  </a:lnTo>
                  <a:lnTo>
                    <a:pt x="1050" y="1716"/>
                  </a:lnTo>
                  <a:lnTo>
                    <a:pt x="1042" y="1710"/>
                  </a:lnTo>
                  <a:lnTo>
                    <a:pt x="1039" y="1705"/>
                  </a:lnTo>
                  <a:lnTo>
                    <a:pt x="1048" y="1702"/>
                  </a:lnTo>
                  <a:lnTo>
                    <a:pt x="1053" y="1696"/>
                  </a:lnTo>
                  <a:lnTo>
                    <a:pt x="1059" y="1689"/>
                  </a:lnTo>
                  <a:lnTo>
                    <a:pt x="1066" y="1689"/>
                  </a:lnTo>
                  <a:lnTo>
                    <a:pt x="1075" y="1694"/>
                  </a:lnTo>
                  <a:lnTo>
                    <a:pt x="1078" y="1702"/>
                  </a:lnTo>
                  <a:lnTo>
                    <a:pt x="1086" y="1702"/>
                  </a:lnTo>
                  <a:lnTo>
                    <a:pt x="1082" y="1708"/>
                  </a:lnTo>
                  <a:lnTo>
                    <a:pt x="1086" y="1719"/>
                  </a:lnTo>
                  <a:lnTo>
                    <a:pt x="1093" y="1724"/>
                  </a:lnTo>
                  <a:lnTo>
                    <a:pt x="1099" y="1732"/>
                  </a:lnTo>
                  <a:lnTo>
                    <a:pt x="1115" y="171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2851560" y="2448000"/>
              <a:ext cx="847440" cy="1233000"/>
            </a:xfrm>
            <a:custGeom>
              <a:avLst/>
              <a:gdLst/>
              <a:ahLst/>
              <a:rect l="l" t="t" r="r" b="b"/>
              <a:pathLst>
                <a:path w="928" h="1351">
                  <a:moveTo>
                    <a:pt x="75" y="101"/>
                  </a:moveTo>
                  <a:lnTo>
                    <a:pt x="75" y="109"/>
                  </a:lnTo>
                  <a:lnTo>
                    <a:pt x="75" y="123"/>
                  </a:lnTo>
                  <a:lnTo>
                    <a:pt x="75" y="130"/>
                  </a:lnTo>
                  <a:lnTo>
                    <a:pt x="78" y="139"/>
                  </a:lnTo>
                  <a:lnTo>
                    <a:pt x="75" y="147"/>
                  </a:lnTo>
                  <a:lnTo>
                    <a:pt x="82" y="153"/>
                  </a:lnTo>
                  <a:lnTo>
                    <a:pt x="75" y="160"/>
                  </a:lnTo>
                  <a:lnTo>
                    <a:pt x="69" y="171"/>
                  </a:lnTo>
                  <a:lnTo>
                    <a:pt x="58" y="171"/>
                  </a:lnTo>
                  <a:lnTo>
                    <a:pt x="52" y="180"/>
                  </a:lnTo>
                  <a:lnTo>
                    <a:pt x="55" y="188"/>
                  </a:lnTo>
                  <a:lnTo>
                    <a:pt x="45" y="191"/>
                  </a:lnTo>
                  <a:lnTo>
                    <a:pt x="48" y="195"/>
                  </a:lnTo>
                  <a:lnTo>
                    <a:pt x="39" y="201"/>
                  </a:lnTo>
                  <a:lnTo>
                    <a:pt x="26" y="206"/>
                  </a:lnTo>
                  <a:lnTo>
                    <a:pt x="25" y="218"/>
                  </a:lnTo>
                  <a:lnTo>
                    <a:pt x="15" y="222"/>
                  </a:lnTo>
                  <a:lnTo>
                    <a:pt x="15" y="233"/>
                  </a:lnTo>
                  <a:lnTo>
                    <a:pt x="6" y="236"/>
                  </a:lnTo>
                  <a:lnTo>
                    <a:pt x="9" y="247"/>
                  </a:lnTo>
                  <a:lnTo>
                    <a:pt x="9" y="254"/>
                  </a:lnTo>
                  <a:lnTo>
                    <a:pt x="6" y="260"/>
                  </a:lnTo>
                  <a:lnTo>
                    <a:pt x="15" y="263"/>
                  </a:lnTo>
                  <a:lnTo>
                    <a:pt x="22" y="271"/>
                  </a:lnTo>
                  <a:lnTo>
                    <a:pt x="25" y="263"/>
                  </a:lnTo>
                  <a:lnTo>
                    <a:pt x="33" y="263"/>
                  </a:lnTo>
                  <a:lnTo>
                    <a:pt x="26" y="268"/>
                  </a:lnTo>
                  <a:lnTo>
                    <a:pt x="26" y="277"/>
                  </a:lnTo>
                  <a:lnTo>
                    <a:pt x="18" y="280"/>
                  </a:lnTo>
                  <a:lnTo>
                    <a:pt x="9" y="285"/>
                  </a:lnTo>
                  <a:lnTo>
                    <a:pt x="0" y="292"/>
                  </a:lnTo>
                  <a:lnTo>
                    <a:pt x="0" y="301"/>
                  </a:lnTo>
                  <a:lnTo>
                    <a:pt x="0" y="309"/>
                  </a:lnTo>
                  <a:lnTo>
                    <a:pt x="9" y="319"/>
                  </a:lnTo>
                  <a:lnTo>
                    <a:pt x="0" y="325"/>
                  </a:lnTo>
                  <a:lnTo>
                    <a:pt x="9" y="327"/>
                  </a:lnTo>
                  <a:lnTo>
                    <a:pt x="18" y="333"/>
                  </a:lnTo>
                  <a:lnTo>
                    <a:pt x="26" y="339"/>
                  </a:lnTo>
                  <a:lnTo>
                    <a:pt x="33" y="347"/>
                  </a:lnTo>
                  <a:lnTo>
                    <a:pt x="36" y="357"/>
                  </a:lnTo>
                  <a:lnTo>
                    <a:pt x="45" y="363"/>
                  </a:lnTo>
                  <a:lnTo>
                    <a:pt x="52" y="371"/>
                  </a:lnTo>
                  <a:lnTo>
                    <a:pt x="55" y="380"/>
                  </a:lnTo>
                  <a:lnTo>
                    <a:pt x="58" y="389"/>
                  </a:lnTo>
                  <a:lnTo>
                    <a:pt x="63" y="398"/>
                  </a:lnTo>
                  <a:lnTo>
                    <a:pt x="72" y="412"/>
                  </a:lnTo>
                  <a:lnTo>
                    <a:pt x="75" y="419"/>
                  </a:lnTo>
                  <a:lnTo>
                    <a:pt x="82" y="427"/>
                  </a:lnTo>
                  <a:lnTo>
                    <a:pt x="85" y="433"/>
                  </a:lnTo>
                  <a:lnTo>
                    <a:pt x="91" y="442"/>
                  </a:lnTo>
                  <a:lnTo>
                    <a:pt x="94" y="449"/>
                  </a:lnTo>
                  <a:lnTo>
                    <a:pt x="99" y="460"/>
                  </a:lnTo>
                  <a:lnTo>
                    <a:pt x="99" y="471"/>
                  </a:lnTo>
                  <a:lnTo>
                    <a:pt x="108" y="478"/>
                  </a:lnTo>
                  <a:lnTo>
                    <a:pt x="115" y="487"/>
                  </a:lnTo>
                  <a:lnTo>
                    <a:pt x="121" y="492"/>
                  </a:lnTo>
                  <a:lnTo>
                    <a:pt x="135" y="498"/>
                  </a:lnTo>
                  <a:lnTo>
                    <a:pt x="145" y="501"/>
                  </a:lnTo>
                  <a:lnTo>
                    <a:pt x="154" y="509"/>
                  </a:lnTo>
                  <a:lnTo>
                    <a:pt x="170" y="513"/>
                  </a:lnTo>
                  <a:lnTo>
                    <a:pt x="175" y="516"/>
                  </a:lnTo>
                  <a:lnTo>
                    <a:pt x="184" y="522"/>
                  </a:lnTo>
                  <a:lnTo>
                    <a:pt x="194" y="527"/>
                  </a:lnTo>
                  <a:lnTo>
                    <a:pt x="200" y="533"/>
                  </a:lnTo>
                  <a:lnTo>
                    <a:pt x="208" y="539"/>
                  </a:lnTo>
                  <a:lnTo>
                    <a:pt x="217" y="546"/>
                  </a:lnTo>
                  <a:lnTo>
                    <a:pt x="217" y="554"/>
                  </a:lnTo>
                  <a:lnTo>
                    <a:pt x="221" y="565"/>
                  </a:lnTo>
                  <a:lnTo>
                    <a:pt x="221" y="578"/>
                  </a:lnTo>
                  <a:lnTo>
                    <a:pt x="221" y="587"/>
                  </a:lnTo>
                  <a:lnTo>
                    <a:pt x="221" y="598"/>
                  </a:lnTo>
                  <a:lnTo>
                    <a:pt x="221" y="605"/>
                  </a:lnTo>
                  <a:lnTo>
                    <a:pt x="221" y="616"/>
                  </a:lnTo>
                  <a:lnTo>
                    <a:pt x="221" y="625"/>
                  </a:lnTo>
                  <a:lnTo>
                    <a:pt x="214" y="636"/>
                  </a:lnTo>
                  <a:lnTo>
                    <a:pt x="214" y="643"/>
                  </a:lnTo>
                  <a:lnTo>
                    <a:pt x="214" y="654"/>
                  </a:lnTo>
                  <a:lnTo>
                    <a:pt x="211" y="663"/>
                  </a:lnTo>
                  <a:lnTo>
                    <a:pt x="214" y="672"/>
                  </a:lnTo>
                  <a:lnTo>
                    <a:pt x="214" y="681"/>
                  </a:lnTo>
                  <a:lnTo>
                    <a:pt x="208" y="689"/>
                  </a:lnTo>
                  <a:lnTo>
                    <a:pt x="211" y="701"/>
                  </a:lnTo>
                  <a:lnTo>
                    <a:pt x="206" y="713"/>
                  </a:lnTo>
                  <a:lnTo>
                    <a:pt x="206" y="724"/>
                  </a:lnTo>
                  <a:lnTo>
                    <a:pt x="200" y="732"/>
                  </a:lnTo>
                  <a:lnTo>
                    <a:pt x="200" y="740"/>
                  </a:lnTo>
                  <a:lnTo>
                    <a:pt x="194" y="754"/>
                  </a:lnTo>
                  <a:lnTo>
                    <a:pt x="197" y="760"/>
                  </a:lnTo>
                  <a:lnTo>
                    <a:pt x="200" y="772"/>
                  </a:lnTo>
                  <a:lnTo>
                    <a:pt x="194" y="778"/>
                  </a:lnTo>
                  <a:lnTo>
                    <a:pt x="191" y="789"/>
                  </a:lnTo>
                  <a:lnTo>
                    <a:pt x="194" y="799"/>
                  </a:lnTo>
                  <a:lnTo>
                    <a:pt x="194" y="810"/>
                  </a:lnTo>
                  <a:lnTo>
                    <a:pt x="194" y="816"/>
                  </a:lnTo>
                  <a:lnTo>
                    <a:pt x="197" y="824"/>
                  </a:lnTo>
                  <a:lnTo>
                    <a:pt x="191" y="837"/>
                  </a:lnTo>
                  <a:lnTo>
                    <a:pt x="194" y="848"/>
                  </a:lnTo>
                  <a:lnTo>
                    <a:pt x="187" y="857"/>
                  </a:lnTo>
                  <a:lnTo>
                    <a:pt x="184" y="867"/>
                  </a:lnTo>
                  <a:lnTo>
                    <a:pt x="181" y="878"/>
                  </a:lnTo>
                  <a:lnTo>
                    <a:pt x="175" y="889"/>
                  </a:lnTo>
                  <a:lnTo>
                    <a:pt x="172" y="899"/>
                  </a:lnTo>
                  <a:lnTo>
                    <a:pt x="170" y="910"/>
                  </a:lnTo>
                  <a:lnTo>
                    <a:pt x="164" y="913"/>
                  </a:lnTo>
                  <a:lnTo>
                    <a:pt x="164" y="926"/>
                  </a:lnTo>
                  <a:lnTo>
                    <a:pt x="154" y="926"/>
                  </a:lnTo>
                  <a:lnTo>
                    <a:pt x="151" y="937"/>
                  </a:lnTo>
                  <a:lnTo>
                    <a:pt x="157" y="948"/>
                  </a:lnTo>
                  <a:lnTo>
                    <a:pt x="157" y="955"/>
                  </a:lnTo>
                  <a:lnTo>
                    <a:pt x="157" y="967"/>
                  </a:lnTo>
                  <a:lnTo>
                    <a:pt x="161" y="978"/>
                  </a:lnTo>
                  <a:lnTo>
                    <a:pt x="151" y="988"/>
                  </a:lnTo>
                  <a:lnTo>
                    <a:pt x="151" y="1002"/>
                  </a:lnTo>
                  <a:lnTo>
                    <a:pt x="148" y="1013"/>
                  </a:lnTo>
                  <a:lnTo>
                    <a:pt x="148" y="1020"/>
                  </a:lnTo>
                  <a:lnTo>
                    <a:pt x="154" y="1029"/>
                  </a:lnTo>
                  <a:lnTo>
                    <a:pt x="164" y="1031"/>
                  </a:lnTo>
                  <a:lnTo>
                    <a:pt x="164" y="1023"/>
                  </a:lnTo>
                  <a:lnTo>
                    <a:pt x="175" y="1026"/>
                  </a:lnTo>
                  <a:lnTo>
                    <a:pt x="170" y="1034"/>
                  </a:lnTo>
                  <a:lnTo>
                    <a:pt x="175" y="1040"/>
                  </a:lnTo>
                  <a:lnTo>
                    <a:pt x="170" y="1043"/>
                  </a:lnTo>
                  <a:lnTo>
                    <a:pt x="170" y="1058"/>
                  </a:lnTo>
                  <a:lnTo>
                    <a:pt x="164" y="1069"/>
                  </a:lnTo>
                  <a:lnTo>
                    <a:pt x="170" y="1078"/>
                  </a:lnTo>
                  <a:lnTo>
                    <a:pt x="164" y="1088"/>
                  </a:lnTo>
                  <a:lnTo>
                    <a:pt x="164" y="1093"/>
                  </a:lnTo>
                  <a:lnTo>
                    <a:pt x="157" y="1099"/>
                  </a:lnTo>
                  <a:lnTo>
                    <a:pt x="157" y="1107"/>
                  </a:lnTo>
                  <a:lnTo>
                    <a:pt x="154" y="1120"/>
                  </a:lnTo>
                  <a:lnTo>
                    <a:pt x="151" y="1113"/>
                  </a:lnTo>
                  <a:lnTo>
                    <a:pt x="148" y="1107"/>
                  </a:lnTo>
                  <a:lnTo>
                    <a:pt x="154" y="1099"/>
                  </a:lnTo>
                  <a:lnTo>
                    <a:pt x="151" y="1093"/>
                  </a:lnTo>
                  <a:lnTo>
                    <a:pt x="154" y="1088"/>
                  </a:lnTo>
                  <a:lnTo>
                    <a:pt x="148" y="1081"/>
                  </a:lnTo>
                  <a:lnTo>
                    <a:pt x="138" y="1088"/>
                  </a:lnTo>
                  <a:lnTo>
                    <a:pt x="135" y="1096"/>
                  </a:lnTo>
                  <a:lnTo>
                    <a:pt x="135" y="1107"/>
                  </a:lnTo>
                  <a:lnTo>
                    <a:pt x="135" y="1113"/>
                  </a:lnTo>
                  <a:lnTo>
                    <a:pt x="131" y="1123"/>
                  </a:lnTo>
                  <a:lnTo>
                    <a:pt x="135" y="1128"/>
                  </a:lnTo>
                  <a:lnTo>
                    <a:pt x="124" y="1131"/>
                  </a:lnTo>
                  <a:lnTo>
                    <a:pt x="131" y="1137"/>
                  </a:lnTo>
                  <a:lnTo>
                    <a:pt x="115" y="1147"/>
                  </a:lnTo>
                  <a:lnTo>
                    <a:pt x="115" y="1155"/>
                  </a:lnTo>
                  <a:lnTo>
                    <a:pt x="124" y="1150"/>
                  </a:lnTo>
                  <a:lnTo>
                    <a:pt x="135" y="1152"/>
                  </a:lnTo>
                  <a:lnTo>
                    <a:pt x="145" y="1152"/>
                  </a:lnTo>
                  <a:lnTo>
                    <a:pt x="135" y="1169"/>
                  </a:lnTo>
                  <a:lnTo>
                    <a:pt x="135" y="1179"/>
                  </a:lnTo>
                  <a:lnTo>
                    <a:pt x="135" y="1193"/>
                  </a:lnTo>
                  <a:lnTo>
                    <a:pt x="127" y="1178"/>
                  </a:lnTo>
                  <a:lnTo>
                    <a:pt x="118" y="1179"/>
                  </a:lnTo>
                  <a:lnTo>
                    <a:pt x="118" y="1190"/>
                  </a:lnTo>
                  <a:lnTo>
                    <a:pt x="118" y="1202"/>
                  </a:lnTo>
                  <a:lnTo>
                    <a:pt x="115" y="1217"/>
                  </a:lnTo>
                  <a:lnTo>
                    <a:pt x="118" y="1223"/>
                  </a:lnTo>
                  <a:lnTo>
                    <a:pt x="115" y="1234"/>
                  </a:lnTo>
                  <a:lnTo>
                    <a:pt x="124" y="1237"/>
                  </a:lnTo>
                  <a:lnTo>
                    <a:pt x="118" y="1243"/>
                  </a:lnTo>
                  <a:lnTo>
                    <a:pt x="118" y="1261"/>
                  </a:lnTo>
                  <a:lnTo>
                    <a:pt x="135" y="1240"/>
                  </a:lnTo>
                  <a:lnTo>
                    <a:pt x="131" y="1250"/>
                  </a:lnTo>
                  <a:lnTo>
                    <a:pt x="135" y="1261"/>
                  </a:lnTo>
                  <a:lnTo>
                    <a:pt x="127" y="1258"/>
                  </a:lnTo>
                  <a:lnTo>
                    <a:pt x="124" y="1272"/>
                  </a:lnTo>
                  <a:lnTo>
                    <a:pt x="118" y="1282"/>
                  </a:lnTo>
                  <a:lnTo>
                    <a:pt x="135" y="1273"/>
                  </a:lnTo>
                  <a:lnTo>
                    <a:pt x="135" y="1266"/>
                  </a:lnTo>
                  <a:lnTo>
                    <a:pt x="142" y="1279"/>
                  </a:lnTo>
                  <a:lnTo>
                    <a:pt x="135" y="1290"/>
                  </a:lnTo>
                  <a:lnTo>
                    <a:pt x="124" y="1288"/>
                  </a:lnTo>
                  <a:lnTo>
                    <a:pt x="124" y="1302"/>
                  </a:lnTo>
                  <a:lnTo>
                    <a:pt x="135" y="1306"/>
                  </a:lnTo>
                  <a:lnTo>
                    <a:pt x="142" y="1299"/>
                  </a:lnTo>
                  <a:lnTo>
                    <a:pt x="145" y="1311"/>
                  </a:lnTo>
                  <a:lnTo>
                    <a:pt x="154" y="1314"/>
                  </a:lnTo>
                  <a:lnTo>
                    <a:pt x="154" y="1323"/>
                  </a:lnTo>
                  <a:lnTo>
                    <a:pt x="164" y="1328"/>
                  </a:lnTo>
                  <a:lnTo>
                    <a:pt x="175" y="1337"/>
                  </a:lnTo>
                  <a:lnTo>
                    <a:pt x="184" y="1328"/>
                  </a:lnTo>
                  <a:lnTo>
                    <a:pt x="194" y="1314"/>
                  </a:lnTo>
                  <a:lnTo>
                    <a:pt x="203" y="1317"/>
                  </a:lnTo>
                  <a:lnTo>
                    <a:pt x="197" y="1328"/>
                  </a:lnTo>
                  <a:lnTo>
                    <a:pt x="178" y="1337"/>
                  </a:lnTo>
                  <a:lnTo>
                    <a:pt x="184" y="1344"/>
                  </a:lnTo>
                  <a:lnTo>
                    <a:pt x="200" y="1350"/>
                  </a:lnTo>
                  <a:lnTo>
                    <a:pt x="206" y="1347"/>
                  </a:lnTo>
                  <a:lnTo>
                    <a:pt x="206" y="1331"/>
                  </a:lnTo>
                  <a:lnTo>
                    <a:pt x="208" y="1314"/>
                  </a:lnTo>
                  <a:lnTo>
                    <a:pt x="224" y="1309"/>
                  </a:lnTo>
                  <a:lnTo>
                    <a:pt x="233" y="1309"/>
                  </a:lnTo>
                  <a:lnTo>
                    <a:pt x="233" y="1302"/>
                  </a:lnTo>
                  <a:lnTo>
                    <a:pt x="244" y="1302"/>
                  </a:lnTo>
                  <a:lnTo>
                    <a:pt x="257" y="1306"/>
                  </a:lnTo>
                  <a:lnTo>
                    <a:pt x="247" y="1290"/>
                  </a:lnTo>
                  <a:lnTo>
                    <a:pt x="244" y="1276"/>
                  </a:lnTo>
                  <a:lnTo>
                    <a:pt x="243" y="1266"/>
                  </a:lnTo>
                  <a:lnTo>
                    <a:pt x="244" y="1252"/>
                  </a:lnTo>
                  <a:lnTo>
                    <a:pt x="254" y="1243"/>
                  </a:lnTo>
                  <a:lnTo>
                    <a:pt x="266" y="1240"/>
                  </a:lnTo>
                  <a:lnTo>
                    <a:pt x="270" y="1226"/>
                  </a:lnTo>
                  <a:lnTo>
                    <a:pt x="276" y="1212"/>
                  </a:lnTo>
                  <a:lnTo>
                    <a:pt x="284" y="1202"/>
                  </a:lnTo>
                  <a:lnTo>
                    <a:pt x="296" y="1193"/>
                  </a:lnTo>
                  <a:lnTo>
                    <a:pt x="306" y="1185"/>
                  </a:lnTo>
                  <a:lnTo>
                    <a:pt x="312" y="1172"/>
                  </a:lnTo>
                  <a:lnTo>
                    <a:pt x="309" y="1164"/>
                  </a:lnTo>
                  <a:lnTo>
                    <a:pt x="293" y="1164"/>
                  </a:lnTo>
                  <a:lnTo>
                    <a:pt x="284" y="1152"/>
                  </a:lnTo>
                  <a:lnTo>
                    <a:pt x="276" y="1145"/>
                  </a:lnTo>
                  <a:lnTo>
                    <a:pt x="276" y="1134"/>
                  </a:lnTo>
                  <a:lnTo>
                    <a:pt x="281" y="1120"/>
                  </a:lnTo>
                  <a:lnTo>
                    <a:pt x="287" y="1113"/>
                  </a:lnTo>
                  <a:lnTo>
                    <a:pt x="303" y="1107"/>
                  </a:lnTo>
                  <a:lnTo>
                    <a:pt x="312" y="1107"/>
                  </a:lnTo>
                  <a:lnTo>
                    <a:pt x="312" y="1099"/>
                  </a:lnTo>
                  <a:lnTo>
                    <a:pt x="320" y="1096"/>
                  </a:lnTo>
                  <a:lnTo>
                    <a:pt x="320" y="1082"/>
                  </a:lnTo>
                  <a:lnTo>
                    <a:pt x="317" y="1075"/>
                  </a:lnTo>
                  <a:lnTo>
                    <a:pt x="323" y="1067"/>
                  </a:lnTo>
                  <a:lnTo>
                    <a:pt x="339" y="1058"/>
                  </a:lnTo>
                  <a:lnTo>
                    <a:pt x="323" y="1055"/>
                  </a:lnTo>
                  <a:lnTo>
                    <a:pt x="333" y="1048"/>
                  </a:lnTo>
                  <a:lnTo>
                    <a:pt x="342" y="1055"/>
                  </a:lnTo>
                  <a:lnTo>
                    <a:pt x="352" y="1055"/>
                  </a:lnTo>
                  <a:lnTo>
                    <a:pt x="352" y="1051"/>
                  </a:lnTo>
                  <a:lnTo>
                    <a:pt x="349" y="1037"/>
                  </a:lnTo>
                  <a:lnTo>
                    <a:pt x="333" y="1043"/>
                  </a:lnTo>
                  <a:lnTo>
                    <a:pt x="323" y="1037"/>
                  </a:lnTo>
                  <a:lnTo>
                    <a:pt x="323" y="1023"/>
                  </a:lnTo>
                  <a:lnTo>
                    <a:pt x="320" y="1013"/>
                  </a:lnTo>
                  <a:lnTo>
                    <a:pt x="326" y="1007"/>
                  </a:lnTo>
                  <a:lnTo>
                    <a:pt x="339" y="1013"/>
                  </a:lnTo>
                  <a:lnTo>
                    <a:pt x="349" y="1016"/>
                  </a:lnTo>
                  <a:lnTo>
                    <a:pt x="363" y="1016"/>
                  </a:lnTo>
                  <a:lnTo>
                    <a:pt x="375" y="1010"/>
                  </a:lnTo>
                  <a:lnTo>
                    <a:pt x="379" y="1002"/>
                  </a:lnTo>
                  <a:lnTo>
                    <a:pt x="375" y="996"/>
                  </a:lnTo>
                  <a:lnTo>
                    <a:pt x="382" y="983"/>
                  </a:lnTo>
                  <a:lnTo>
                    <a:pt x="385" y="978"/>
                  </a:lnTo>
                  <a:lnTo>
                    <a:pt x="375" y="969"/>
                  </a:lnTo>
                  <a:lnTo>
                    <a:pt x="379" y="958"/>
                  </a:lnTo>
                  <a:lnTo>
                    <a:pt x="385" y="967"/>
                  </a:lnTo>
                  <a:lnTo>
                    <a:pt x="399" y="967"/>
                  </a:lnTo>
                  <a:lnTo>
                    <a:pt x="412" y="964"/>
                  </a:lnTo>
                  <a:lnTo>
                    <a:pt x="424" y="961"/>
                  </a:lnTo>
                  <a:lnTo>
                    <a:pt x="435" y="958"/>
                  </a:lnTo>
                  <a:lnTo>
                    <a:pt x="448" y="955"/>
                  </a:lnTo>
                  <a:lnTo>
                    <a:pt x="461" y="954"/>
                  </a:lnTo>
                  <a:lnTo>
                    <a:pt x="472" y="948"/>
                  </a:lnTo>
                  <a:lnTo>
                    <a:pt x="475" y="937"/>
                  </a:lnTo>
                  <a:lnTo>
                    <a:pt x="484" y="929"/>
                  </a:lnTo>
                  <a:lnTo>
                    <a:pt x="491" y="919"/>
                  </a:lnTo>
                  <a:lnTo>
                    <a:pt x="487" y="905"/>
                  </a:lnTo>
                  <a:lnTo>
                    <a:pt x="481" y="905"/>
                  </a:lnTo>
                  <a:lnTo>
                    <a:pt x="475" y="896"/>
                  </a:lnTo>
                  <a:lnTo>
                    <a:pt x="481" y="886"/>
                  </a:lnTo>
                  <a:lnTo>
                    <a:pt x="475" y="878"/>
                  </a:lnTo>
                  <a:lnTo>
                    <a:pt x="457" y="869"/>
                  </a:lnTo>
                  <a:lnTo>
                    <a:pt x="454" y="861"/>
                  </a:lnTo>
                  <a:lnTo>
                    <a:pt x="457" y="857"/>
                  </a:lnTo>
                  <a:lnTo>
                    <a:pt x="465" y="864"/>
                  </a:lnTo>
                  <a:lnTo>
                    <a:pt x="481" y="864"/>
                  </a:lnTo>
                  <a:lnTo>
                    <a:pt x="487" y="869"/>
                  </a:lnTo>
                  <a:lnTo>
                    <a:pt x="497" y="875"/>
                  </a:lnTo>
                  <a:lnTo>
                    <a:pt x="511" y="872"/>
                  </a:lnTo>
                  <a:lnTo>
                    <a:pt x="524" y="875"/>
                  </a:lnTo>
                  <a:lnTo>
                    <a:pt x="533" y="872"/>
                  </a:lnTo>
                  <a:lnTo>
                    <a:pt x="541" y="867"/>
                  </a:lnTo>
                  <a:lnTo>
                    <a:pt x="551" y="860"/>
                  </a:lnTo>
                  <a:lnTo>
                    <a:pt x="554" y="851"/>
                  </a:lnTo>
                  <a:lnTo>
                    <a:pt x="563" y="846"/>
                  </a:lnTo>
                  <a:lnTo>
                    <a:pt x="571" y="834"/>
                  </a:lnTo>
                  <a:lnTo>
                    <a:pt x="574" y="824"/>
                  </a:lnTo>
                  <a:lnTo>
                    <a:pt x="584" y="816"/>
                  </a:lnTo>
                  <a:lnTo>
                    <a:pt x="593" y="810"/>
                  </a:lnTo>
                  <a:lnTo>
                    <a:pt x="603" y="805"/>
                  </a:lnTo>
                  <a:lnTo>
                    <a:pt x="611" y="795"/>
                  </a:lnTo>
                  <a:lnTo>
                    <a:pt x="617" y="784"/>
                  </a:lnTo>
                  <a:lnTo>
                    <a:pt x="620" y="772"/>
                  </a:lnTo>
                  <a:lnTo>
                    <a:pt x="626" y="762"/>
                  </a:lnTo>
                  <a:lnTo>
                    <a:pt x="633" y="754"/>
                  </a:lnTo>
                  <a:lnTo>
                    <a:pt x="641" y="746"/>
                  </a:lnTo>
                  <a:lnTo>
                    <a:pt x="647" y="740"/>
                  </a:lnTo>
                  <a:lnTo>
                    <a:pt x="650" y="732"/>
                  </a:lnTo>
                  <a:lnTo>
                    <a:pt x="653" y="724"/>
                  </a:lnTo>
                  <a:lnTo>
                    <a:pt x="650" y="713"/>
                  </a:lnTo>
                  <a:lnTo>
                    <a:pt x="650" y="701"/>
                  </a:lnTo>
                  <a:lnTo>
                    <a:pt x="650" y="689"/>
                  </a:lnTo>
                  <a:lnTo>
                    <a:pt x="660" y="681"/>
                  </a:lnTo>
                  <a:lnTo>
                    <a:pt x="669" y="672"/>
                  </a:lnTo>
                  <a:lnTo>
                    <a:pt x="675" y="665"/>
                  </a:lnTo>
                  <a:lnTo>
                    <a:pt x="683" y="657"/>
                  </a:lnTo>
                  <a:lnTo>
                    <a:pt x="696" y="654"/>
                  </a:lnTo>
                  <a:lnTo>
                    <a:pt x="709" y="648"/>
                  </a:lnTo>
                  <a:lnTo>
                    <a:pt x="713" y="651"/>
                  </a:lnTo>
                  <a:lnTo>
                    <a:pt x="723" y="640"/>
                  </a:lnTo>
                  <a:lnTo>
                    <a:pt x="732" y="640"/>
                  </a:lnTo>
                  <a:lnTo>
                    <a:pt x="729" y="636"/>
                  </a:lnTo>
                  <a:lnTo>
                    <a:pt x="742" y="633"/>
                  </a:lnTo>
                  <a:lnTo>
                    <a:pt x="753" y="636"/>
                  </a:lnTo>
                  <a:lnTo>
                    <a:pt x="762" y="636"/>
                  </a:lnTo>
                  <a:lnTo>
                    <a:pt x="772" y="633"/>
                  </a:lnTo>
                  <a:lnTo>
                    <a:pt x="781" y="633"/>
                  </a:lnTo>
                  <a:lnTo>
                    <a:pt x="781" y="625"/>
                  </a:lnTo>
                  <a:lnTo>
                    <a:pt x="792" y="619"/>
                  </a:lnTo>
                  <a:lnTo>
                    <a:pt x="802" y="616"/>
                  </a:lnTo>
                  <a:lnTo>
                    <a:pt x="802" y="605"/>
                  </a:lnTo>
                  <a:lnTo>
                    <a:pt x="805" y="598"/>
                  </a:lnTo>
                  <a:lnTo>
                    <a:pt x="814" y="587"/>
                  </a:lnTo>
                  <a:lnTo>
                    <a:pt x="818" y="578"/>
                  </a:lnTo>
                  <a:lnTo>
                    <a:pt x="829" y="568"/>
                  </a:lnTo>
                  <a:lnTo>
                    <a:pt x="832" y="560"/>
                  </a:lnTo>
                  <a:lnTo>
                    <a:pt x="832" y="549"/>
                  </a:lnTo>
                  <a:lnTo>
                    <a:pt x="832" y="541"/>
                  </a:lnTo>
                  <a:lnTo>
                    <a:pt x="838" y="533"/>
                  </a:lnTo>
                  <a:lnTo>
                    <a:pt x="838" y="525"/>
                  </a:lnTo>
                  <a:lnTo>
                    <a:pt x="841" y="513"/>
                  </a:lnTo>
                  <a:lnTo>
                    <a:pt x="844" y="503"/>
                  </a:lnTo>
                  <a:lnTo>
                    <a:pt x="841" y="495"/>
                  </a:lnTo>
                  <a:lnTo>
                    <a:pt x="841" y="487"/>
                  </a:lnTo>
                  <a:lnTo>
                    <a:pt x="841" y="477"/>
                  </a:lnTo>
                  <a:lnTo>
                    <a:pt x="841" y="468"/>
                  </a:lnTo>
                  <a:lnTo>
                    <a:pt x="844" y="454"/>
                  </a:lnTo>
                  <a:lnTo>
                    <a:pt x="854" y="449"/>
                  </a:lnTo>
                  <a:lnTo>
                    <a:pt x="859" y="442"/>
                  </a:lnTo>
                  <a:lnTo>
                    <a:pt x="868" y="433"/>
                  </a:lnTo>
                  <a:lnTo>
                    <a:pt x="874" y="422"/>
                  </a:lnTo>
                  <a:lnTo>
                    <a:pt x="881" y="413"/>
                  </a:lnTo>
                  <a:lnTo>
                    <a:pt x="887" y="409"/>
                  </a:lnTo>
                  <a:lnTo>
                    <a:pt x="895" y="404"/>
                  </a:lnTo>
                  <a:lnTo>
                    <a:pt x="901" y="395"/>
                  </a:lnTo>
                  <a:lnTo>
                    <a:pt x="911" y="387"/>
                  </a:lnTo>
                  <a:lnTo>
                    <a:pt x="914" y="380"/>
                  </a:lnTo>
                  <a:lnTo>
                    <a:pt x="920" y="371"/>
                  </a:lnTo>
                  <a:lnTo>
                    <a:pt x="923" y="363"/>
                  </a:lnTo>
                  <a:lnTo>
                    <a:pt x="927" y="351"/>
                  </a:lnTo>
                  <a:lnTo>
                    <a:pt x="923" y="342"/>
                  </a:lnTo>
                  <a:lnTo>
                    <a:pt x="923" y="330"/>
                  </a:lnTo>
                  <a:lnTo>
                    <a:pt x="917" y="322"/>
                  </a:lnTo>
                  <a:lnTo>
                    <a:pt x="914" y="312"/>
                  </a:lnTo>
                  <a:lnTo>
                    <a:pt x="901" y="309"/>
                  </a:lnTo>
                  <a:lnTo>
                    <a:pt x="890" y="309"/>
                  </a:lnTo>
                  <a:lnTo>
                    <a:pt x="881" y="309"/>
                  </a:lnTo>
                  <a:lnTo>
                    <a:pt x="874" y="301"/>
                  </a:lnTo>
                  <a:lnTo>
                    <a:pt x="865" y="298"/>
                  </a:lnTo>
                  <a:lnTo>
                    <a:pt x="859" y="289"/>
                  </a:lnTo>
                  <a:lnTo>
                    <a:pt x="851" y="285"/>
                  </a:lnTo>
                  <a:lnTo>
                    <a:pt x="841" y="280"/>
                  </a:lnTo>
                  <a:lnTo>
                    <a:pt x="832" y="274"/>
                  </a:lnTo>
                  <a:lnTo>
                    <a:pt x="822" y="268"/>
                  </a:lnTo>
                  <a:lnTo>
                    <a:pt x="811" y="268"/>
                  </a:lnTo>
                  <a:lnTo>
                    <a:pt x="802" y="271"/>
                  </a:lnTo>
                  <a:lnTo>
                    <a:pt x="792" y="271"/>
                  </a:lnTo>
                  <a:lnTo>
                    <a:pt x="781" y="266"/>
                  </a:lnTo>
                  <a:lnTo>
                    <a:pt x="772" y="266"/>
                  </a:lnTo>
                  <a:lnTo>
                    <a:pt x="762" y="263"/>
                  </a:lnTo>
                  <a:lnTo>
                    <a:pt x="753" y="260"/>
                  </a:lnTo>
                  <a:lnTo>
                    <a:pt x="742" y="266"/>
                  </a:lnTo>
                  <a:lnTo>
                    <a:pt x="732" y="268"/>
                  </a:lnTo>
                  <a:lnTo>
                    <a:pt x="732" y="260"/>
                  </a:lnTo>
                  <a:lnTo>
                    <a:pt x="729" y="253"/>
                  </a:lnTo>
                  <a:lnTo>
                    <a:pt x="726" y="244"/>
                  </a:lnTo>
                  <a:lnTo>
                    <a:pt x="713" y="247"/>
                  </a:lnTo>
                  <a:lnTo>
                    <a:pt x="712" y="242"/>
                  </a:lnTo>
                  <a:lnTo>
                    <a:pt x="699" y="239"/>
                  </a:lnTo>
                  <a:lnTo>
                    <a:pt x="690" y="236"/>
                  </a:lnTo>
                  <a:lnTo>
                    <a:pt x="675" y="230"/>
                  </a:lnTo>
                  <a:lnTo>
                    <a:pt x="666" y="230"/>
                  </a:lnTo>
                  <a:lnTo>
                    <a:pt x="660" y="233"/>
                  </a:lnTo>
                  <a:lnTo>
                    <a:pt x="653" y="247"/>
                  </a:lnTo>
                  <a:lnTo>
                    <a:pt x="647" y="244"/>
                  </a:lnTo>
                  <a:lnTo>
                    <a:pt x="650" y="236"/>
                  </a:lnTo>
                  <a:lnTo>
                    <a:pt x="653" y="222"/>
                  </a:lnTo>
                  <a:lnTo>
                    <a:pt x="641" y="222"/>
                  </a:lnTo>
                  <a:lnTo>
                    <a:pt x="633" y="222"/>
                  </a:lnTo>
                  <a:lnTo>
                    <a:pt x="623" y="222"/>
                  </a:lnTo>
                  <a:lnTo>
                    <a:pt x="614" y="225"/>
                  </a:lnTo>
                  <a:lnTo>
                    <a:pt x="614" y="236"/>
                  </a:lnTo>
                  <a:lnTo>
                    <a:pt x="611" y="247"/>
                  </a:lnTo>
                  <a:lnTo>
                    <a:pt x="606" y="236"/>
                  </a:lnTo>
                  <a:lnTo>
                    <a:pt x="593" y="242"/>
                  </a:lnTo>
                  <a:lnTo>
                    <a:pt x="596" y="230"/>
                  </a:lnTo>
                  <a:lnTo>
                    <a:pt x="600" y="222"/>
                  </a:lnTo>
                  <a:lnTo>
                    <a:pt x="607" y="215"/>
                  </a:lnTo>
                  <a:lnTo>
                    <a:pt x="614" y="209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11" y="185"/>
                  </a:lnTo>
                  <a:lnTo>
                    <a:pt x="611" y="174"/>
                  </a:lnTo>
                  <a:lnTo>
                    <a:pt x="603" y="163"/>
                  </a:lnTo>
                  <a:lnTo>
                    <a:pt x="603" y="153"/>
                  </a:lnTo>
                  <a:lnTo>
                    <a:pt x="593" y="142"/>
                  </a:lnTo>
                  <a:lnTo>
                    <a:pt x="584" y="139"/>
                  </a:lnTo>
                  <a:lnTo>
                    <a:pt x="574" y="133"/>
                  </a:lnTo>
                  <a:lnTo>
                    <a:pt x="570" y="128"/>
                  </a:lnTo>
                  <a:lnTo>
                    <a:pt x="557" y="123"/>
                  </a:lnTo>
                  <a:lnTo>
                    <a:pt x="547" y="121"/>
                  </a:lnTo>
                  <a:lnTo>
                    <a:pt x="541" y="118"/>
                  </a:lnTo>
                  <a:lnTo>
                    <a:pt x="533" y="115"/>
                  </a:lnTo>
                  <a:lnTo>
                    <a:pt x="524" y="115"/>
                  </a:lnTo>
                  <a:lnTo>
                    <a:pt x="511" y="115"/>
                  </a:lnTo>
                  <a:lnTo>
                    <a:pt x="502" y="115"/>
                  </a:lnTo>
                  <a:lnTo>
                    <a:pt x="494" y="115"/>
                  </a:lnTo>
                  <a:lnTo>
                    <a:pt x="481" y="115"/>
                  </a:lnTo>
                  <a:lnTo>
                    <a:pt x="475" y="109"/>
                  </a:lnTo>
                  <a:lnTo>
                    <a:pt x="469" y="104"/>
                  </a:lnTo>
                  <a:lnTo>
                    <a:pt x="461" y="98"/>
                  </a:lnTo>
                  <a:lnTo>
                    <a:pt x="451" y="98"/>
                  </a:lnTo>
                  <a:lnTo>
                    <a:pt x="454" y="91"/>
                  </a:lnTo>
                  <a:lnTo>
                    <a:pt x="448" y="85"/>
                  </a:lnTo>
                  <a:lnTo>
                    <a:pt x="439" y="80"/>
                  </a:lnTo>
                  <a:lnTo>
                    <a:pt x="429" y="71"/>
                  </a:lnTo>
                  <a:lnTo>
                    <a:pt x="418" y="66"/>
                  </a:lnTo>
                  <a:lnTo>
                    <a:pt x="402" y="68"/>
                  </a:lnTo>
                  <a:lnTo>
                    <a:pt x="405" y="59"/>
                  </a:lnTo>
                  <a:lnTo>
                    <a:pt x="402" y="50"/>
                  </a:lnTo>
                  <a:lnTo>
                    <a:pt x="393" y="47"/>
                  </a:lnTo>
                  <a:lnTo>
                    <a:pt x="385" y="45"/>
                  </a:lnTo>
                  <a:lnTo>
                    <a:pt x="375" y="45"/>
                  </a:lnTo>
                  <a:lnTo>
                    <a:pt x="369" y="39"/>
                  </a:lnTo>
                  <a:lnTo>
                    <a:pt x="363" y="32"/>
                  </a:lnTo>
                  <a:lnTo>
                    <a:pt x="382" y="29"/>
                  </a:lnTo>
                  <a:lnTo>
                    <a:pt x="369" y="29"/>
                  </a:lnTo>
                  <a:lnTo>
                    <a:pt x="353" y="29"/>
                  </a:lnTo>
                  <a:lnTo>
                    <a:pt x="345" y="29"/>
                  </a:lnTo>
                  <a:lnTo>
                    <a:pt x="333" y="36"/>
                  </a:lnTo>
                  <a:lnTo>
                    <a:pt x="323" y="39"/>
                  </a:lnTo>
                  <a:lnTo>
                    <a:pt x="312" y="39"/>
                  </a:lnTo>
                  <a:lnTo>
                    <a:pt x="306" y="33"/>
                  </a:lnTo>
                  <a:lnTo>
                    <a:pt x="303" y="32"/>
                  </a:lnTo>
                  <a:lnTo>
                    <a:pt x="293" y="32"/>
                  </a:lnTo>
                  <a:lnTo>
                    <a:pt x="284" y="32"/>
                  </a:lnTo>
                  <a:lnTo>
                    <a:pt x="273" y="32"/>
                  </a:lnTo>
                  <a:lnTo>
                    <a:pt x="260" y="33"/>
                  </a:lnTo>
                  <a:lnTo>
                    <a:pt x="257" y="26"/>
                  </a:lnTo>
                  <a:lnTo>
                    <a:pt x="254" y="21"/>
                  </a:lnTo>
                  <a:lnTo>
                    <a:pt x="247" y="15"/>
                  </a:lnTo>
                  <a:lnTo>
                    <a:pt x="236" y="12"/>
                  </a:lnTo>
                  <a:lnTo>
                    <a:pt x="230" y="12"/>
                  </a:lnTo>
                  <a:lnTo>
                    <a:pt x="227" y="1"/>
                  </a:lnTo>
                  <a:lnTo>
                    <a:pt x="217" y="7"/>
                  </a:lnTo>
                  <a:lnTo>
                    <a:pt x="221" y="12"/>
                  </a:lnTo>
                  <a:lnTo>
                    <a:pt x="211" y="18"/>
                  </a:lnTo>
                  <a:lnTo>
                    <a:pt x="206" y="21"/>
                  </a:lnTo>
                  <a:lnTo>
                    <a:pt x="197" y="26"/>
                  </a:lnTo>
                  <a:lnTo>
                    <a:pt x="197" y="33"/>
                  </a:lnTo>
                  <a:lnTo>
                    <a:pt x="203" y="45"/>
                  </a:lnTo>
                  <a:lnTo>
                    <a:pt x="203" y="56"/>
                  </a:lnTo>
                  <a:lnTo>
                    <a:pt x="191" y="59"/>
                  </a:lnTo>
                  <a:lnTo>
                    <a:pt x="191" y="53"/>
                  </a:lnTo>
                  <a:lnTo>
                    <a:pt x="184" y="45"/>
                  </a:lnTo>
                  <a:lnTo>
                    <a:pt x="191" y="36"/>
                  </a:lnTo>
                  <a:lnTo>
                    <a:pt x="194" y="32"/>
                  </a:lnTo>
                  <a:lnTo>
                    <a:pt x="191" y="23"/>
                  </a:lnTo>
                  <a:lnTo>
                    <a:pt x="184" y="12"/>
                  </a:lnTo>
                  <a:lnTo>
                    <a:pt x="197" y="12"/>
                  </a:lnTo>
                  <a:lnTo>
                    <a:pt x="200" y="4"/>
                  </a:lnTo>
                  <a:lnTo>
                    <a:pt x="197" y="0"/>
                  </a:lnTo>
                  <a:lnTo>
                    <a:pt x="191" y="0"/>
                  </a:lnTo>
                  <a:lnTo>
                    <a:pt x="184" y="1"/>
                  </a:lnTo>
                  <a:lnTo>
                    <a:pt x="178" y="7"/>
                  </a:lnTo>
                  <a:lnTo>
                    <a:pt x="172" y="12"/>
                  </a:lnTo>
                  <a:lnTo>
                    <a:pt x="164" y="15"/>
                  </a:lnTo>
                  <a:lnTo>
                    <a:pt x="154" y="21"/>
                  </a:lnTo>
                  <a:lnTo>
                    <a:pt x="142" y="18"/>
                  </a:lnTo>
                  <a:lnTo>
                    <a:pt x="135" y="26"/>
                  </a:lnTo>
                  <a:lnTo>
                    <a:pt x="127" y="23"/>
                  </a:lnTo>
                  <a:lnTo>
                    <a:pt x="121" y="26"/>
                  </a:lnTo>
                  <a:lnTo>
                    <a:pt x="115" y="32"/>
                  </a:lnTo>
                  <a:lnTo>
                    <a:pt x="115" y="42"/>
                  </a:lnTo>
                  <a:lnTo>
                    <a:pt x="115" y="50"/>
                  </a:lnTo>
                  <a:lnTo>
                    <a:pt x="105" y="53"/>
                  </a:lnTo>
                  <a:lnTo>
                    <a:pt x="99" y="59"/>
                  </a:lnTo>
                  <a:lnTo>
                    <a:pt x="91" y="66"/>
                  </a:lnTo>
                  <a:lnTo>
                    <a:pt x="91" y="80"/>
                  </a:lnTo>
                  <a:lnTo>
                    <a:pt x="75" y="10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2973600" y="3387960"/>
              <a:ext cx="24120" cy="3636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10" y="0"/>
                  </a:moveTo>
                  <a:lnTo>
                    <a:pt x="7" y="11"/>
                  </a:lnTo>
                  <a:lnTo>
                    <a:pt x="7" y="21"/>
                  </a:lnTo>
                  <a:lnTo>
                    <a:pt x="0" y="36"/>
                  </a:lnTo>
                  <a:lnTo>
                    <a:pt x="14" y="39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25" y="11"/>
                  </a:lnTo>
                  <a:lnTo>
                    <a:pt x="25" y="2"/>
                  </a:lnTo>
                  <a:lnTo>
                    <a:pt x="1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2968920" y="3643200"/>
              <a:ext cx="173160" cy="84240"/>
            </a:xfrm>
            <a:custGeom>
              <a:avLst/>
              <a:gdLst/>
              <a:ahLst/>
              <a:rect l="l" t="t" r="r" b="b"/>
              <a:pathLst>
                <a:path w="190" h="93">
                  <a:moveTo>
                    <a:pt x="116" y="0"/>
                  </a:moveTo>
                  <a:lnTo>
                    <a:pt x="111" y="2"/>
                  </a:lnTo>
                  <a:lnTo>
                    <a:pt x="102" y="0"/>
                  </a:lnTo>
                  <a:lnTo>
                    <a:pt x="99" y="5"/>
                  </a:lnTo>
                  <a:lnTo>
                    <a:pt x="89" y="5"/>
                  </a:lnTo>
                  <a:lnTo>
                    <a:pt x="83" y="22"/>
                  </a:lnTo>
                  <a:lnTo>
                    <a:pt x="89" y="26"/>
                  </a:lnTo>
                  <a:lnTo>
                    <a:pt x="105" y="22"/>
                  </a:lnTo>
                  <a:lnTo>
                    <a:pt x="105" y="26"/>
                  </a:lnTo>
                  <a:lnTo>
                    <a:pt x="89" y="35"/>
                  </a:lnTo>
                  <a:lnTo>
                    <a:pt x="92" y="49"/>
                  </a:lnTo>
                  <a:lnTo>
                    <a:pt x="86" y="46"/>
                  </a:lnTo>
                  <a:lnTo>
                    <a:pt x="83" y="32"/>
                  </a:lnTo>
                  <a:lnTo>
                    <a:pt x="75" y="46"/>
                  </a:lnTo>
                  <a:lnTo>
                    <a:pt x="66" y="41"/>
                  </a:lnTo>
                  <a:lnTo>
                    <a:pt x="50" y="38"/>
                  </a:lnTo>
                  <a:lnTo>
                    <a:pt x="44" y="29"/>
                  </a:lnTo>
                  <a:lnTo>
                    <a:pt x="26" y="19"/>
                  </a:lnTo>
                  <a:lnTo>
                    <a:pt x="14" y="11"/>
                  </a:lnTo>
                  <a:lnTo>
                    <a:pt x="0" y="2"/>
                  </a:lnTo>
                  <a:lnTo>
                    <a:pt x="4" y="11"/>
                  </a:lnTo>
                  <a:lnTo>
                    <a:pt x="14" y="19"/>
                  </a:lnTo>
                  <a:lnTo>
                    <a:pt x="23" y="22"/>
                  </a:lnTo>
                  <a:lnTo>
                    <a:pt x="17" y="29"/>
                  </a:lnTo>
                  <a:lnTo>
                    <a:pt x="26" y="38"/>
                  </a:lnTo>
                  <a:lnTo>
                    <a:pt x="26" y="43"/>
                  </a:lnTo>
                  <a:lnTo>
                    <a:pt x="40" y="43"/>
                  </a:lnTo>
                  <a:lnTo>
                    <a:pt x="44" y="55"/>
                  </a:lnTo>
                  <a:lnTo>
                    <a:pt x="53" y="55"/>
                  </a:lnTo>
                  <a:lnTo>
                    <a:pt x="53" y="62"/>
                  </a:lnTo>
                  <a:lnTo>
                    <a:pt x="69" y="73"/>
                  </a:lnTo>
                  <a:lnTo>
                    <a:pt x="83" y="79"/>
                  </a:lnTo>
                  <a:lnTo>
                    <a:pt x="92" y="73"/>
                  </a:lnTo>
                  <a:lnTo>
                    <a:pt x="96" y="84"/>
                  </a:lnTo>
                  <a:lnTo>
                    <a:pt x="105" y="87"/>
                  </a:lnTo>
                  <a:lnTo>
                    <a:pt x="119" y="84"/>
                  </a:lnTo>
                  <a:lnTo>
                    <a:pt x="132" y="92"/>
                  </a:lnTo>
                  <a:lnTo>
                    <a:pt x="129" y="82"/>
                  </a:lnTo>
                  <a:lnTo>
                    <a:pt x="148" y="82"/>
                  </a:lnTo>
                  <a:lnTo>
                    <a:pt x="162" y="73"/>
                  </a:lnTo>
                  <a:lnTo>
                    <a:pt x="181" y="73"/>
                  </a:lnTo>
                  <a:lnTo>
                    <a:pt x="185" y="70"/>
                  </a:lnTo>
                  <a:lnTo>
                    <a:pt x="189" y="62"/>
                  </a:lnTo>
                  <a:lnTo>
                    <a:pt x="174" y="62"/>
                  </a:lnTo>
                  <a:lnTo>
                    <a:pt x="165" y="58"/>
                  </a:lnTo>
                  <a:lnTo>
                    <a:pt x="159" y="49"/>
                  </a:lnTo>
                  <a:lnTo>
                    <a:pt x="144" y="41"/>
                  </a:lnTo>
                  <a:lnTo>
                    <a:pt x="132" y="32"/>
                  </a:lnTo>
                  <a:lnTo>
                    <a:pt x="129" y="22"/>
                  </a:lnTo>
                  <a:lnTo>
                    <a:pt x="129" y="11"/>
                  </a:lnTo>
                  <a:lnTo>
                    <a:pt x="116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3205800" y="2473560"/>
              <a:ext cx="2412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0" y="22"/>
                  </a:lnTo>
                  <a:lnTo>
                    <a:pt x="26" y="14"/>
                  </a:lnTo>
                  <a:lnTo>
                    <a:pt x="26" y="0"/>
                  </a:lnTo>
                  <a:lnTo>
                    <a:pt x="2" y="4"/>
                  </a:lnTo>
                  <a:lnTo>
                    <a:pt x="8" y="8"/>
                  </a:lnTo>
                  <a:lnTo>
                    <a:pt x="8" y="1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3071520" y="244980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0"/>
                  </a:moveTo>
                  <a:lnTo>
                    <a:pt x="0" y="22"/>
                  </a:lnTo>
                  <a:lnTo>
                    <a:pt x="27" y="22"/>
                  </a:lnTo>
                  <a:lnTo>
                    <a:pt x="0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2903760" y="2345040"/>
              <a:ext cx="38880" cy="2052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8"/>
                  </a:moveTo>
                  <a:lnTo>
                    <a:pt x="4" y="8"/>
                  </a:lnTo>
                  <a:lnTo>
                    <a:pt x="14" y="22"/>
                  </a:lnTo>
                  <a:lnTo>
                    <a:pt x="21" y="22"/>
                  </a:lnTo>
                  <a:lnTo>
                    <a:pt x="27" y="17"/>
                  </a:lnTo>
                  <a:lnTo>
                    <a:pt x="37" y="22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30" y="8"/>
                  </a:lnTo>
                  <a:lnTo>
                    <a:pt x="21" y="4"/>
                  </a:lnTo>
                  <a:lnTo>
                    <a:pt x="11" y="0"/>
                  </a:lnTo>
                  <a:lnTo>
                    <a:pt x="3" y="8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2817000" y="2286360"/>
              <a:ext cx="2340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5"/>
                  </a:moveTo>
                  <a:lnTo>
                    <a:pt x="6" y="17"/>
                  </a:lnTo>
                  <a:lnTo>
                    <a:pt x="0" y="23"/>
                  </a:lnTo>
                  <a:lnTo>
                    <a:pt x="12" y="23"/>
                  </a:lnTo>
                  <a:lnTo>
                    <a:pt x="25" y="17"/>
                  </a:lnTo>
                  <a:lnTo>
                    <a:pt x="18" y="5"/>
                  </a:lnTo>
                  <a:lnTo>
                    <a:pt x="12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2787120" y="2266560"/>
              <a:ext cx="192960" cy="56880"/>
            </a:xfrm>
            <a:custGeom>
              <a:avLst/>
              <a:gdLst/>
              <a:ahLst/>
              <a:rect l="l" t="t" r="r" b="b"/>
              <a:pathLst>
                <a:path w="212" h="63">
                  <a:moveTo>
                    <a:pt x="0" y="23"/>
                  </a:moveTo>
                  <a:lnTo>
                    <a:pt x="12" y="23"/>
                  </a:lnTo>
                  <a:lnTo>
                    <a:pt x="15" y="18"/>
                  </a:lnTo>
                  <a:lnTo>
                    <a:pt x="26" y="18"/>
                  </a:lnTo>
                  <a:lnTo>
                    <a:pt x="33" y="12"/>
                  </a:lnTo>
                  <a:lnTo>
                    <a:pt x="39" y="8"/>
                  </a:lnTo>
                  <a:lnTo>
                    <a:pt x="51" y="9"/>
                  </a:lnTo>
                  <a:lnTo>
                    <a:pt x="62" y="9"/>
                  </a:lnTo>
                  <a:lnTo>
                    <a:pt x="55" y="15"/>
                  </a:lnTo>
                  <a:lnTo>
                    <a:pt x="59" y="18"/>
                  </a:lnTo>
                  <a:lnTo>
                    <a:pt x="69" y="21"/>
                  </a:lnTo>
                  <a:lnTo>
                    <a:pt x="85" y="21"/>
                  </a:lnTo>
                  <a:lnTo>
                    <a:pt x="91" y="26"/>
                  </a:lnTo>
                  <a:lnTo>
                    <a:pt x="99" y="26"/>
                  </a:lnTo>
                  <a:lnTo>
                    <a:pt x="108" y="32"/>
                  </a:lnTo>
                  <a:lnTo>
                    <a:pt x="121" y="29"/>
                  </a:lnTo>
                  <a:lnTo>
                    <a:pt x="124" y="32"/>
                  </a:lnTo>
                  <a:lnTo>
                    <a:pt x="124" y="40"/>
                  </a:lnTo>
                  <a:lnTo>
                    <a:pt x="132" y="45"/>
                  </a:lnTo>
                  <a:lnTo>
                    <a:pt x="148" y="45"/>
                  </a:lnTo>
                  <a:lnTo>
                    <a:pt x="154" y="50"/>
                  </a:lnTo>
                  <a:lnTo>
                    <a:pt x="144" y="56"/>
                  </a:lnTo>
                  <a:lnTo>
                    <a:pt x="141" y="62"/>
                  </a:lnTo>
                  <a:lnTo>
                    <a:pt x="154" y="62"/>
                  </a:lnTo>
                  <a:lnTo>
                    <a:pt x="163" y="59"/>
                  </a:lnTo>
                  <a:lnTo>
                    <a:pt x="174" y="59"/>
                  </a:lnTo>
                  <a:lnTo>
                    <a:pt x="184" y="62"/>
                  </a:lnTo>
                  <a:lnTo>
                    <a:pt x="193" y="62"/>
                  </a:lnTo>
                  <a:lnTo>
                    <a:pt x="199" y="59"/>
                  </a:lnTo>
                  <a:lnTo>
                    <a:pt x="211" y="56"/>
                  </a:lnTo>
                  <a:lnTo>
                    <a:pt x="207" y="53"/>
                  </a:lnTo>
                  <a:lnTo>
                    <a:pt x="204" y="53"/>
                  </a:lnTo>
                  <a:lnTo>
                    <a:pt x="196" y="47"/>
                  </a:lnTo>
                  <a:lnTo>
                    <a:pt x="187" y="45"/>
                  </a:lnTo>
                  <a:lnTo>
                    <a:pt x="181" y="47"/>
                  </a:lnTo>
                  <a:lnTo>
                    <a:pt x="184" y="40"/>
                  </a:lnTo>
                  <a:lnTo>
                    <a:pt x="174" y="40"/>
                  </a:lnTo>
                  <a:lnTo>
                    <a:pt x="163" y="38"/>
                  </a:lnTo>
                  <a:lnTo>
                    <a:pt x="154" y="32"/>
                  </a:lnTo>
                  <a:lnTo>
                    <a:pt x="144" y="26"/>
                  </a:lnTo>
                  <a:lnTo>
                    <a:pt x="138" y="23"/>
                  </a:lnTo>
                  <a:lnTo>
                    <a:pt x="127" y="18"/>
                  </a:lnTo>
                  <a:lnTo>
                    <a:pt x="118" y="15"/>
                  </a:lnTo>
                  <a:lnTo>
                    <a:pt x="108" y="15"/>
                  </a:lnTo>
                  <a:lnTo>
                    <a:pt x="102" y="8"/>
                  </a:lnTo>
                  <a:lnTo>
                    <a:pt x="94" y="5"/>
                  </a:lnTo>
                  <a:lnTo>
                    <a:pt x="85" y="2"/>
                  </a:lnTo>
                  <a:lnTo>
                    <a:pt x="75" y="2"/>
                  </a:lnTo>
                  <a:lnTo>
                    <a:pt x="62" y="0"/>
                  </a:lnTo>
                  <a:lnTo>
                    <a:pt x="55" y="0"/>
                  </a:lnTo>
                  <a:lnTo>
                    <a:pt x="45" y="2"/>
                  </a:lnTo>
                  <a:lnTo>
                    <a:pt x="33" y="5"/>
                  </a:lnTo>
                  <a:lnTo>
                    <a:pt x="25" y="5"/>
                  </a:lnTo>
                  <a:lnTo>
                    <a:pt x="15" y="9"/>
                  </a:lnTo>
                  <a:lnTo>
                    <a:pt x="9" y="15"/>
                  </a:lnTo>
                  <a:lnTo>
                    <a:pt x="9" y="21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2975400" y="2320200"/>
              <a:ext cx="111600" cy="42840"/>
            </a:xfrm>
            <a:custGeom>
              <a:avLst/>
              <a:gdLst/>
              <a:ahLst/>
              <a:rect l="l" t="t" r="r" b="b"/>
              <a:pathLst>
                <a:path w="122" h="47">
                  <a:moveTo>
                    <a:pt x="0" y="33"/>
                  </a:moveTo>
                  <a:lnTo>
                    <a:pt x="12" y="38"/>
                  </a:lnTo>
                  <a:lnTo>
                    <a:pt x="15" y="33"/>
                  </a:lnTo>
                  <a:lnTo>
                    <a:pt x="28" y="33"/>
                  </a:lnTo>
                  <a:lnTo>
                    <a:pt x="34" y="35"/>
                  </a:lnTo>
                  <a:lnTo>
                    <a:pt x="42" y="33"/>
                  </a:lnTo>
                  <a:lnTo>
                    <a:pt x="51" y="35"/>
                  </a:lnTo>
                  <a:lnTo>
                    <a:pt x="61" y="46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75" y="30"/>
                  </a:lnTo>
                  <a:lnTo>
                    <a:pt x="75" y="33"/>
                  </a:lnTo>
                  <a:lnTo>
                    <a:pt x="84" y="33"/>
                  </a:lnTo>
                  <a:lnTo>
                    <a:pt x="97" y="30"/>
                  </a:lnTo>
                  <a:lnTo>
                    <a:pt x="108" y="30"/>
                  </a:lnTo>
                  <a:lnTo>
                    <a:pt x="114" y="35"/>
                  </a:lnTo>
                  <a:lnTo>
                    <a:pt x="121" y="27"/>
                  </a:lnTo>
                  <a:lnTo>
                    <a:pt x="111" y="21"/>
                  </a:lnTo>
                  <a:lnTo>
                    <a:pt x="97" y="15"/>
                  </a:lnTo>
                  <a:lnTo>
                    <a:pt x="106" y="12"/>
                  </a:lnTo>
                  <a:lnTo>
                    <a:pt x="94" y="12"/>
                  </a:lnTo>
                  <a:lnTo>
                    <a:pt x="91" y="5"/>
                  </a:lnTo>
                  <a:lnTo>
                    <a:pt x="78" y="5"/>
                  </a:lnTo>
                  <a:lnTo>
                    <a:pt x="70" y="2"/>
                  </a:lnTo>
                  <a:lnTo>
                    <a:pt x="55" y="2"/>
                  </a:lnTo>
                  <a:lnTo>
                    <a:pt x="48" y="5"/>
                  </a:lnTo>
                  <a:lnTo>
                    <a:pt x="36" y="0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28" y="5"/>
                  </a:lnTo>
                  <a:lnTo>
                    <a:pt x="34" y="12"/>
                  </a:lnTo>
                  <a:lnTo>
                    <a:pt x="34" y="18"/>
                  </a:lnTo>
                  <a:lnTo>
                    <a:pt x="42" y="27"/>
                  </a:lnTo>
                  <a:lnTo>
                    <a:pt x="34" y="33"/>
                  </a:lnTo>
                  <a:lnTo>
                    <a:pt x="25" y="33"/>
                  </a:lnTo>
                  <a:lnTo>
                    <a:pt x="15" y="27"/>
                  </a:lnTo>
                  <a:lnTo>
                    <a:pt x="6" y="27"/>
                  </a:lnTo>
                  <a:lnTo>
                    <a:pt x="0" y="3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3106800" y="2345040"/>
              <a:ext cx="31680" cy="20520"/>
            </a:xfrm>
            <a:custGeom>
              <a:avLst/>
              <a:gdLst/>
              <a:ahLst/>
              <a:rect l="l" t="t" r="r" b="b"/>
              <a:pathLst>
                <a:path w="34" h="23">
                  <a:moveTo>
                    <a:pt x="0" y="22"/>
                  </a:moveTo>
                  <a:lnTo>
                    <a:pt x="9" y="22"/>
                  </a:lnTo>
                  <a:lnTo>
                    <a:pt x="16" y="22"/>
                  </a:lnTo>
                  <a:lnTo>
                    <a:pt x="26" y="22"/>
                  </a:lnTo>
                  <a:lnTo>
                    <a:pt x="33" y="11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3205800" y="2382480"/>
              <a:ext cx="24120" cy="1944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7"/>
                  </a:moveTo>
                  <a:lnTo>
                    <a:pt x="5" y="21"/>
                  </a:lnTo>
                  <a:lnTo>
                    <a:pt x="15" y="7"/>
                  </a:lnTo>
                  <a:lnTo>
                    <a:pt x="26" y="7"/>
                  </a:lnTo>
                  <a:lnTo>
                    <a:pt x="15" y="0"/>
                  </a:lnTo>
                  <a:lnTo>
                    <a:pt x="15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3216240" y="240660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23"/>
                  </a:lnTo>
                  <a:lnTo>
                    <a:pt x="25" y="23"/>
                  </a:lnTo>
                  <a:lnTo>
                    <a:pt x="0" y="23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2904480" y="2229120"/>
              <a:ext cx="24120" cy="2808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4" y="0"/>
                  </a:moveTo>
                  <a:lnTo>
                    <a:pt x="7" y="8"/>
                  </a:lnTo>
                  <a:lnTo>
                    <a:pt x="0" y="11"/>
                  </a:lnTo>
                  <a:lnTo>
                    <a:pt x="11" y="18"/>
                  </a:lnTo>
                  <a:lnTo>
                    <a:pt x="21" y="30"/>
                  </a:lnTo>
                  <a:lnTo>
                    <a:pt x="26" y="24"/>
                  </a:lnTo>
                  <a:lnTo>
                    <a:pt x="16" y="17"/>
                  </a:lnTo>
                  <a:lnTo>
                    <a:pt x="16" y="11"/>
                  </a:lnTo>
                  <a:lnTo>
                    <a:pt x="7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2988360" y="230040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6" y="22"/>
                  </a:lnTo>
                  <a:lnTo>
                    <a:pt x="26" y="0"/>
                  </a:lnTo>
                  <a:lnTo>
                    <a:pt x="26" y="17"/>
                  </a:lnTo>
                  <a:lnTo>
                    <a:pt x="6" y="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2892600" y="220356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0"/>
                  </a:moveTo>
                  <a:lnTo>
                    <a:pt x="6" y="22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5" y="22"/>
                  </a:lnTo>
                  <a:lnTo>
                    <a:pt x="21" y="0"/>
                  </a:lnTo>
                  <a:lnTo>
                    <a:pt x="16" y="0"/>
                  </a:lnTo>
                  <a:lnTo>
                    <a:pt x="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2917800" y="220104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13" y="22"/>
                  </a:moveTo>
                  <a:lnTo>
                    <a:pt x="26" y="11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13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2933640" y="2224080"/>
              <a:ext cx="2376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25" y="23"/>
                  </a:moveTo>
                  <a:lnTo>
                    <a:pt x="25" y="11"/>
                  </a:lnTo>
                  <a:lnTo>
                    <a:pt x="0" y="0"/>
                  </a:lnTo>
                  <a:lnTo>
                    <a:pt x="25" y="11"/>
                  </a:lnTo>
                  <a:lnTo>
                    <a:pt x="25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2959560" y="2256480"/>
              <a:ext cx="2304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7"/>
                  </a:lnTo>
                  <a:lnTo>
                    <a:pt x="12" y="7"/>
                  </a:lnTo>
                  <a:lnTo>
                    <a:pt x="12" y="15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15"/>
                  </a:lnTo>
                  <a:lnTo>
                    <a:pt x="12" y="7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2973600" y="2272320"/>
              <a:ext cx="2412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6" y="23"/>
                  </a:moveTo>
                  <a:lnTo>
                    <a:pt x="25" y="9"/>
                  </a:lnTo>
                  <a:lnTo>
                    <a:pt x="0" y="0"/>
                  </a:lnTo>
                  <a:lnTo>
                    <a:pt x="25" y="9"/>
                  </a:lnTo>
                  <a:lnTo>
                    <a:pt x="6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3000600" y="2278080"/>
              <a:ext cx="2520" cy="36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6440" bIns="-46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3009960" y="2288880"/>
              <a:ext cx="23040" cy="2052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25" y="21"/>
                  </a:moveTo>
                  <a:lnTo>
                    <a:pt x="8" y="0"/>
                  </a:lnTo>
                  <a:lnTo>
                    <a:pt x="0" y="21"/>
                  </a:lnTo>
                  <a:lnTo>
                    <a:pt x="8" y="0"/>
                  </a:lnTo>
                  <a:lnTo>
                    <a:pt x="25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6" name=""/>
            <p:cNvSpPr/>
            <p:nvPr/>
          </p:nvSpPr>
          <p:spPr>
            <a:xfrm>
              <a:off x="2839320" y="2242440"/>
              <a:ext cx="24120" cy="72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8" y="0"/>
                  </a:lnTo>
                  <a:lnTo>
                    <a:pt x="25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2946600" y="2036160"/>
              <a:ext cx="2412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19" y="15"/>
                  </a:lnTo>
                  <a:lnTo>
                    <a:pt x="26" y="0"/>
                  </a:lnTo>
                  <a:lnTo>
                    <a:pt x="19" y="15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2982960" y="1919160"/>
              <a:ext cx="36360" cy="22320"/>
            </a:xfrm>
            <a:custGeom>
              <a:avLst/>
              <a:gdLst/>
              <a:ahLst/>
              <a:rect l="l" t="t" r="r" b="b"/>
              <a:pathLst>
                <a:path w="40" h="24">
                  <a:moveTo>
                    <a:pt x="0" y="23"/>
                  </a:moveTo>
                  <a:lnTo>
                    <a:pt x="12" y="18"/>
                  </a:lnTo>
                  <a:lnTo>
                    <a:pt x="26" y="14"/>
                  </a:lnTo>
                  <a:lnTo>
                    <a:pt x="39" y="8"/>
                  </a:lnTo>
                  <a:lnTo>
                    <a:pt x="32" y="0"/>
                  </a:lnTo>
                  <a:lnTo>
                    <a:pt x="24" y="8"/>
                  </a:lnTo>
                  <a:lnTo>
                    <a:pt x="12" y="1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3157200" y="1720440"/>
              <a:ext cx="50040" cy="22320"/>
            </a:xfrm>
            <a:custGeom>
              <a:avLst/>
              <a:gdLst/>
              <a:ahLst/>
              <a:rect l="l" t="t" r="r" b="b"/>
              <a:pathLst>
                <a:path w="55" h="24">
                  <a:moveTo>
                    <a:pt x="0" y="0"/>
                  </a:moveTo>
                  <a:lnTo>
                    <a:pt x="12" y="7"/>
                  </a:lnTo>
                  <a:lnTo>
                    <a:pt x="17" y="13"/>
                  </a:lnTo>
                  <a:lnTo>
                    <a:pt x="30" y="19"/>
                  </a:lnTo>
                  <a:lnTo>
                    <a:pt x="42" y="23"/>
                  </a:lnTo>
                  <a:lnTo>
                    <a:pt x="54" y="23"/>
                  </a:lnTo>
                  <a:lnTo>
                    <a:pt x="49" y="10"/>
                  </a:lnTo>
                  <a:lnTo>
                    <a:pt x="39" y="7"/>
                  </a:lnTo>
                  <a:lnTo>
                    <a:pt x="27" y="1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3160080" y="1791360"/>
              <a:ext cx="43560" cy="25560"/>
            </a:xfrm>
            <a:custGeom>
              <a:avLst/>
              <a:gdLst/>
              <a:ahLst/>
              <a:rect l="l" t="t" r="r" b="b"/>
              <a:pathLst>
                <a:path w="48" h="28">
                  <a:moveTo>
                    <a:pt x="0" y="5"/>
                  </a:moveTo>
                  <a:lnTo>
                    <a:pt x="6" y="14"/>
                  </a:lnTo>
                  <a:lnTo>
                    <a:pt x="17" y="19"/>
                  </a:lnTo>
                  <a:lnTo>
                    <a:pt x="37" y="27"/>
                  </a:lnTo>
                  <a:lnTo>
                    <a:pt x="37" y="19"/>
                  </a:lnTo>
                  <a:lnTo>
                    <a:pt x="47" y="11"/>
                  </a:lnTo>
                  <a:lnTo>
                    <a:pt x="30" y="14"/>
                  </a:lnTo>
                  <a:lnTo>
                    <a:pt x="17" y="14"/>
                  </a:lnTo>
                  <a:lnTo>
                    <a:pt x="6" y="8"/>
                  </a:lnTo>
                  <a:lnTo>
                    <a:pt x="6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2809440" y="1342440"/>
              <a:ext cx="33480" cy="2232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0" y="23"/>
                  </a:moveTo>
                  <a:lnTo>
                    <a:pt x="17" y="19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20" y="0"/>
                  </a:lnTo>
                  <a:lnTo>
                    <a:pt x="4" y="4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2869200" y="1355760"/>
              <a:ext cx="23400" cy="306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4" y="0"/>
                  </a:moveTo>
                  <a:lnTo>
                    <a:pt x="0" y="24"/>
                  </a:lnTo>
                  <a:lnTo>
                    <a:pt x="11" y="33"/>
                  </a:lnTo>
                  <a:lnTo>
                    <a:pt x="25" y="20"/>
                  </a:lnTo>
                  <a:lnTo>
                    <a:pt x="25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2872080" y="1540440"/>
              <a:ext cx="29520" cy="31320"/>
            </a:xfrm>
            <a:custGeom>
              <a:avLst/>
              <a:gdLst/>
              <a:ahLst/>
              <a:rect l="l" t="t" r="r" b="b"/>
              <a:pathLst>
                <a:path w="33" h="34">
                  <a:moveTo>
                    <a:pt x="2" y="12"/>
                  </a:moveTo>
                  <a:lnTo>
                    <a:pt x="17" y="10"/>
                  </a:lnTo>
                  <a:lnTo>
                    <a:pt x="0" y="26"/>
                  </a:lnTo>
                  <a:lnTo>
                    <a:pt x="17" y="26"/>
                  </a:lnTo>
                  <a:lnTo>
                    <a:pt x="27" y="15"/>
                  </a:lnTo>
                  <a:lnTo>
                    <a:pt x="27" y="33"/>
                  </a:lnTo>
                  <a:lnTo>
                    <a:pt x="32" y="10"/>
                  </a:lnTo>
                  <a:lnTo>
                    <a:pt x="27" y="0"/>
                  </a:lnTo>
                  <a:lnTo>
                    <a:pt x="2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480" bIns="-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" name=""/>
            <p:cNvSpPr/>
            <p:nvPr/>
          </p:nvSpPr>
          <p:spPr>
            <a:xfrm>
              <a:off x="2837160" y="1635840"/>
              <a:ext cx="28080" cy="24840"/>
            </a:xfrm>
            <a:custGeom>
              <a:avLst/>
              <a:gdLst/>
              <a:ahLst/>
              <a:rect l="l" t="t" r="r" b="b"/>
              <a:pathLst>
                <a:path w="31" h="27">
                  <a:moveTo>
                    <a:pt x="0" y="7"/>
                  </a:moveTo>
                  <a:lnTo>
                    <a:pt x="14" y="16"/>
                  </a:lnTo>
                  <a:lnTo>
                    <a:pt x="30" y="26"/>
                  </a:lnTo>
                  <a:lnTo>
                    <a:pt x="26" y="2"/>
                  </a:lnTo>
                  <a:lnTo>
                    <a:pt x="14" y="0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3248640" y="1675440"/>
              <a:ext cx="124920" cy="121680"/>
            </a:xfrm>
            <a:custGeom>
              <a:avLst/>
              <a:gdLst/>
              <a:ahLst/>
              <a:rect l="l" t="t" r="r" b="b"/>
              <a:pathLst>
                <a:path w="137" h="133">
                  <a:moveTo>
                    <a:pt x="0" y="99"/>
                  </a:moveTo>
                  <a:lnTo>
                    <a:pt x="3" y="113"/>
                  </a:lnTo>
                  <a:lnTo>
                    <a:pt x="19" y="108"/>
                  </a:lnTo>
                  <a:lnTo>
                    <a:pt x="36" y="110"/>
                  </a:lnTo>
                  <a:lnTo>
                    <a:pt x="52" y="110"/>
                  </a:lnTo>
                  <a:lnTo>
                    <a:pt x="67" y="110"/>
                  </a:lnTo>
                  <a:lnTo>
                    <a:pt x="80" y="113"/>
                  </a:lnTo>
                  <a:lnTo>
                    <a:pt x="80" y="120"/>
                  </a:lnTo>
                  <a:lnTo>
                    <a:pt x="70" y="126"/>
                  </a:lnTo>
                  <a:lnTo>
                    <a:pt x="83" y="129"/>
                  </a:lnTo>
                  <a:lnTo>
                    <a:pt x="92" y="115"/>
                  </a:lnTo>
                  <a:lnTo>
                    <a:pt x="99" y="113"/>
                  </a:lnTo>
                  <a:lnTo>
                    <a:pt x="110" y="115"/>
                  </a:lnTo>
                  <a:lnTo>
                    <a:pt x="104" y="129"/>
                  </a:lnTo>
                  <a:lnTo>
                    <a:pt x="113" y="120"/>
                  </a:lnTo>
                  <a:lnTo>
                    <a:pt x="113" y="132"/>
                  </a:lnTo>
                  <a:lnTo>
                    <a:pt x="126" y="132"/>
                  </a:lnTo>
                  <a:lnTo>
                    <a:pt x="132" y="120"/>
                  </a:lnTo>
                  <a:lnTo>
                    <a:pt x="136" y="108"/>
                  </a:lnTo>
                  <a:lnTo>
                    <a:pt x="123" y="110"/>
                  </a:lnTo>
                  <a:lnTo>
                    <a:pt x="129" y="96"/>
                  </a:lnTo>
                  <a:lnTo>
                    <a:pt x="123" y="96"/>
                  </a:lnTo>
                  <a:lnTo>
                    <a:pt x="113" y="110"/>
                  </a:lnTo>
                  <a:lnTo>
                    <a:pt x="110" y="105"/>
                  </a:lnTo>
                  <a:lnTo>
                    <a:pt x="113" y="96"/>
                  </a:lnTo>
                  <a:lnTo>
                    <a:pt x="129" y="82"/>
                  </a:lnTo>
                  <a:lnTo>
                    <a:pt x="113" y="85"/>
                  </a:lnTo>
                  <a:lnTo>
                    <a:pt x="107" y="75"/>
                  </a:lnTo>
                  <a:lnTo>
                    <a:pt x="120" y="64"/>
                  </a:lnTo>
                  <a:lnTo>
                    <a:pt x="107" y="58"/>
                  </a:lnTo>
                  <a:lnTo>
                    <a:pt x="96" y="58"/>
                  </a:lnTo>
                  <a:lnTo>
                    <a:pt x="83" y="61"/>
                  </a:lnTo>
                  <a:lnTo>
                    <a:pt x="70" y="53"/>
                  </a:lnTo>
                  <a:lnTo>
                    <a:pt x="76" y="46"/>
                  </a:lnTo>
                  <a:lnTo>
                    <a:pt x="67" y="43"/>
                  </a:lnTo>
                  <a:lnTo>
                    <a:pt x="52" y="50"/>
                  </a:lnTo>
                  <a:lnTo>
                    <a:pt x="59" y="37"/>
                  </a:lnTo>
                  <a:lnTo>
                    <a:pt x="64" y="29"/>
                  </a:lnTo>
                  <a:lnTo>
                    <a:pt x="73" y="14"/>
                  </a:lnTo>
                  <a:lnTo>
                    <a:pt x="76" y="0"/>
                  </a:lnTo>
                  <a:lnTo>
                    <a:pt x="67" y="0"/>
                  </a:lnTo>
                  <a:lnTo>
                    <a:pt x="56" y="8"/>
                  </a:lnTo>
                  <a:lnTo>
                    <a:pt x="49" y="16"/>
                  </a:lnTo>
                  <a:lnTo>
                    <a:pt x="43" y="29"/>
                  </a:lnTo>
                  <a:lnTo>
                    <a:pt x="33" y="43"/>
                  </a:lnTo>
                  <a:lnTo>
                    <a:pt x="30" y="56"/>
                  </a:lnTo>
                  <a:lnTo>
                    <a:pt x="19" y="73"/>
                  </a:lnTo>
                  <a:lnTo>
                    <a:pt x="12" y="82"/>
                  </a:lnTo>
                  <a:lnTo>
                    <a:pt x="19" y="85"/>
                  </a:lnTo>
                  <a:lnTo>
                    <a:pt x="9" y="94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2745000" y="1218960"/>
              <a:ext cx="126720" cy="110160"/>
            </a:xfrm>
            <a:custGeom>
              <a:avLst/>
              <a:gdLst/>
              <a:ahLst/>
              <a:rect l="l" t="t" r="r" b="b"/>
              <a:pathLst>
                <a:path w="139" h="121">
                  <a:moveTo>
                    <a:pt x="0" y="99"/>
                  </a:moveTo>
                  <a:lnTo>
                    <a:pt x="26" y="99"/>
                  </a:lnTo>
                  <a:lnTo>
                    <a:pt x="26" y="120"/>
                  </a:lnTo>
                  <a:lnTo>
                    <a:pt x="47" y="114"/>
                  </a:lnTo>
                  <a:lnTo>
                    <a:pt x="59" y="99"/>
                  </a:lnTo>
                  <a:lnTo>
                    <a:pt x="72" y="85"/>
                  </a:lnTo>
                  <a:lnTo>
                    <a:pt x="86" y="85"/>
                  </a:lnTo>
                  <a:lnTo>
                    <a:pt x="101" y="96"/>
                  </a:lnTo>
                  <a:lnTo>
                    <a:pt x="116" y="108"/>
                  </a:lnTo>
                  <a:lnTo>
                    <a:pt x="138" y="93"/>
                  </a:lnTo>
                  <a:lnTo>
                    <a:pt x="116" y="82"/>
                  </a:lnTo>
                  <a:lnTo>
                    <a:pt x="106" y="66"/>
                  </a:lnTo>
                  <a:lnTo>
                    <a:pt x="92" y="53"/>
                  </a:lnTo>
                  <a:lnTo>
                    <a:pt x="69" y="40"/>
                  </a:lnTo>
                  <a:lnTo>
                    <a:pt x="50" y="20"/>
                  </a:lnTo>
                  <a:lnTo>
                    <a:pt x="43" y="0"/>
                  </a:lnTo>
                  <a:lnTo>
                    <a:pt x="23" y="18"/>
                  </a:lnTo>
                  <a:lnTo>
                    <a:pt x="17" y="34"/>
                  </a:lnTo>
                  <a:lnTo>
                    <a:pt x="14" y="58"/>
                  </a:lnTo>
                  <a:lnTo>
                    <a:pt x="20" y="82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2924280" y="1126080"/>
              <a:ext cx="43560" cy="47160"/>
            </a:xfrm>
            <a:custGeom>
              <a:avLst/>
              <a:gdLst/>
              <a:ahLst/>
              <a:rect l="l" t="t" r="r" b="b"/>
              <a:pathLst>
                <a:path w="49" h="51">
                  <a:moveTo>
                    <a:pt x="0" y="26"/>
                  </a:moveTo>
                  <a:lnTo>
                    <a:pt x="9" y="50"/>
                  </a:lnTo>
                  <a:lnTo>
                    <a:pt x="32" y="48"/>
                  </a:lnTo>
                  <a:lnTo>
                    <a:pt x="44" y="34"/>
                  </a:lnTo>
                  <a:lnTo>
                    <a:pt x="48" y="16"/>
                  </a:lnTo>
                  <a:lnTo>
                    <a:pt x="38" y="0"/>
                  </a:lnTo>
                  <a:lnTo>
                    <a:pt x="15" y="0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2692080" y="961920"/>
              <a:ext cx="520200" cy="411840"/>
            </a:xfrm>
            <a:custGeom>
              <a:avLst/>
              <a:gdLst/>
              <a:ahLst/>
              <a:rect l="l" t="t" r="r" b="b"/>
              <a:pathLst>
                <a:path w="570" h="451">
                  <a:moveTo>
                    <a:pt x="0" y="0"/>
                  </a:moveTo>
                  <a:lnTo>
                    <a:pt x="18" y="21"/>
                  </a:lnTo>
                  <a:lnTo>
                    <a:pt x="33" y="50"/>
                  </a:lnTo>
                  <a:lnTo>
                    <a:pt x="52" y="71"/>
                  </a:lnTo>
                  <a:lnTo>
                    <a:pt x="82" y="88"/>
                  </a:lnTo>
                  <a:lnTo>
                    <a:pt x="112" y="88"/>
                  </a:lnTo>
                  <a:lnTo>
                    <a:pt x="151" y="99"/>
                  </a:lnTo>
                  <a:lnTo>
                    <a:pt x="172" y="94"/>
                  </a:lnTo>
                  <a:lnTo>
                    <a:pt x="199" y="115"/>
                  </a:lnTo>
                  <a:lnTo>
                    <a:pt x="218" y="106"/>
                  </a:lnTo>
                  <a:lnTo>
                    <a:pt x="235" y="80"/>
                  </a:lnTo>
                  <a:lnTo>
                    <a:pt x="248" y="102"/>
                  </a:lnTo>
                  <a:lnTo>
                    <a:pt x="281" y="126"/>
                  </a:lnTo>
                  <a:lnTo>
                    <a:pt x="271" y="158"/>
                  </a:lnTo>
                  <a:lnTo>
                    <a:pt x="297" y="144"/>
                  </a:lnTo>
                  <a:lnTo>
                    <a:pt x="311" y="168"/>
                  </a:lnTo>
                  <a:lnTo>
                    <a:pt x="336" y="185"/>
                  </a:lnTo>
                  <a:lnTo>
                    <a:pt x="344" y="206"/>
                  </a:lnTo>
                  <a:lnTo>
                    <a:pt x="350" y="229"/>
                  </a:lnTo>
                  <a:lnTo>
                    <a:pt x="336" y="241"/>
                  </a:lnTo>
                  <a:lnTo>
                    <a:pt x="320" y="261"/>
                  </a:lnTo>
                  <a:lnTo>
                    <a:pt x="306" y="274"/>
                  </a:lnTo>
                  <a:lnTo>
                    <a:pt x="324" y="298"/>
                  </a:lnTo>
                  <a:lnTo>
                    <a:pt x="303" y="312"/>
                  </a:lnTo>
                  <a:lnTo>
                    <a:pt x="278" y="312"/>
                  </a:lnTo>
                  <a:lnTo>
                    <a:pt x="248" y="303"/>
                  </a:lnTo>
                  <a:lnTo>
                    <a:pt x="244" y="320"/>
                  </a:lnTo>
                  <a:lnTo>
                    <a:pt x="233" y="323"/>
                  </a:lnTo>
                  <a:lnTo>
                    <a:pt x="227" y="338"/>
                  </a:lnTo>
                  <a:lnTo>
                    <a:pt x="235" y="355"/>
                  </a:lnTo>
                  <a:lnTo>
                    <a:pt x="267" y="355"/>
                  </a:lnTo>
                  <a:lnTo>
                    <a:pt x="281" y="347"/>
                  </a:lnTo>
                  <a:lnTo>
                    <a:pt x="303" y="350"/>
                  </a:lnTo>
                  <a:lnTo>
                    <a:pt x="324" y="360"/>
                  </a:lnTo>
                  <a:lnTo>
                    <a:pt x="342" y="365"/>
                  </a:lnTo>
                  <a:lnTo>
                    <a:pt x="357" y="376"/>
                  </a:lnTo>
                  <a:lnTo>
                    <a:pt x="357" y="392"/>
                  </a:lnTo>
                  <a:lnTo>
                    <a:pt x="376" y="406"/>
                  </a:lnTo>
                  <a:lnTo>
                    <a:pt x="390" y="412"/>
                  </a:lnTo>
                  <a:lnTo>
                    <a:pt x="409" y="420"/>
                  </a:lnTo>
                  <a:lnTo>
                    <a:pt x="417" y="430"/>
                  </a:lnTo>
                  <a:lnTo>
                    <a:pt x="436" y="438"/>
                  </a:lnTo>
                  <a:lnTo>
                    <a:pt x="453" y="444"/>
                  </a:lnTo>
                  <a:lnTo>
                    <a:pt x="475" y="450"/>
                  </a:lnTo>
                  <a:lnTo>
                    <a:pt x="475" y="430"/>
                  </a:lnTo>
                  <a:lnTo>
                    <a:pt x="456" y="420"/>
                  </a:lnTo>
                  <a:lnTo>
                    <a:pt x="442" y="403"/>
                  </a:lnTo>
                  <a:lnTo>
                    <a:pt x="426" y="389"/>
                  </a:lnTo>
                  <a:lnTo>
                    <a:pt x="417" y="374"/>
                  </a:lnTo>
                  <a:lnTo>
                    <a:pt x="442" y="385"/>
                  </a:lnTo>
                  <a:lnTo>
                    <a:pt x="459" y="395"/>
                  </a:lnTo>
                  <a:lnTo>
                    <a:pt x="482" y="409"/>
                  </a:lnTo>
                  <a:lnTo>
                    <a:pt x="505" y="409"/>
                  </a:lnTo>
                  <a:lnTo>
                    <a:pt x="512" y="385"/>
                  </a:lnTo>
                  <a:lnTo>
                    <a:pt x="496" y="365"/>
                  </a:lnTo>
                  <a:lnTo>
                    <a:pt x="493" y="347"/>
                  </a:lnTo>
                  <a:lnTo>
                    <a:pt x="482" y="333"/>
                  </a:lnTo>
                  <a:lnTo>
                    <a:pt x="459" y="315"/>
                  </a:lnTo>
                  <a:lnTo>
                    <a:pt x="448" y="292"/>
                  </a:lnTo>
                  <a:lnTo>
                    <a:pt x="453" y="262"/>
                  </a:lnTo>
                  <a:lnTo>
                    <a:pt x="488" y="288"/>
                  </a:lnTo>
                  <a:lnTo>
                    <a:pt x="496" y="312"/>
                  </a:lnTo>
                  <a:lnTo>
                    <a:pt x="521" y="324"/>
                  </a:lnTo>
                  <a:lnTo>
                    <a:pt x="526" y="303"/>
                  </a:lnTo>
                  <a:lnTo>
                    <a:pt x="548" y="298"/>
                  </a:lnTo>
                  <a:lnTo>
                    <a:pt x="554" y="279"/>
                  </a:lnTo>
                  <a:lnTo>
                    <a:pt x="569" y="255"/>
                  </a:lnTo>
                  <a:lnTo>
                    <a:pt x="554" y="239"/>
                  </a:lnTo>
                  <a:lnTo>
                    <a:pt x="532" y="223"/>
                  </a:lnTo>
                  <a:lnTo>
                    <a:pt x="512" y="206"/>
                  </a:lnTo>
                  <a:lnTo>
                    <a:pt x="493" y="188"/>
                  </a:lnTo>
                  <a:lnTo>
                    <a:pt x="463" y="188"/>
                  </a:lnTo>
                  <a:lnTo>
                    <a:pt x="436" y="168"/>
                  </a:lnTo>
                  <a:lnTo>
                    <a:pt x="436" y="144"/>
                  </a:lnTo>
                  <a:lnTo>
                    <a:pt x="463" y="136"/>
                  </a:lnTo>
                  <a:lnTo>
                    <a:pt x="439" y="115"/>
                  </a:lnTo>
                  <a:lnTo>
                    <a:pt x="448" y="94"/>
                  </a:lnTo>
                  <a:lnTo>
                    <a:pt x="429" y="67"/>
                  </a:lnTo>
                  <a:lnTo>
                    <a:pt x="403" y="50"/>
                  </a:lnTo>
                  <a:lnTo>
                    <a:pt x="373" y="18"/>
                  </a:lnTo>
                  <a:lnTo>
                    <a:pt x="347" y="5"/>
                  </a:lnTo>
                  <a:lnTo>
                    <a:pt x="317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2169720" y="963000"/>
              <a:ext cx="331920" cy="150480"/>
            </a:xfrm>
            <a:custGeom>
              <a:avLst/>
              <a:gdLst/>
              <a:ahLst/>
              <a:rect l="l" t="t" r="r" b="b"/>
              <a:pathLst>
                <a:path w="364" h="165">
                  <a:moveTo>
                    <a:pt x="0" y="0"/>
                  </a:moveTo>
                  <a:lnTo>
                    <a:pt x="20" y="21"/>
                  </a:lnTo>
                  <a:lnTo>
                    <a:pt x="15" y="37"/>
                  </a:lnTo>
                  <a:lnTo>
                    <a:pt x="33" y="53"/>
                  </a:lnTo>
                  <a:lnTo>
                    <a:pt x="66" y="58"/>
                  </a:lnTo>
                  <a:lnTo>
                    <a:pt x="96" y="56"/>
                  </a:lnTo>
                  <a:lnTo>
                    <a:pt x="121" y="71"/>
                  </a:lnTo>
                  <a:lnTo>
                    <a:pt x="96" y="85"/>
                  </a:lnTo>
                  <a:lnTo>
                    <a:pt x="66" y="85"/>
                  </a:lnTo>
                  <a:lnTo>
                    <a:pt x="42" y="88"/>
                  </a:lnTo>
                  <a:lnTo>
                    <a:pt x="48" y="117"/>
                  </a:lnTo>
                  <a:lnTo>
                    <a:pt x="72" y="131"/>
                  </a:lnTo>
                  <a:lnTo>
                    <a:pt x="99" y="131"/>
                  </a:lnTo>
                  <a:lnTo>
                    <a:pt x="115" y="164"/>
                  </a:lnTo>
                  <a:lnTo>
                    <a:pt x="142" y="161"/>
                  </a:lnTo>
                  <a:lnTo>
                    <a:pt x="175" y="155"/>
                  </a:lnTo>
                  <a:lnTo>
                    <a:pt x="205" y="144"/>
                  </a:lnTo>
                  <a:lnTo>
                    <a:pt x="232" y="135"/>
                  </a:lnTo>
                  <a:lnTo>
                    <a:pt x="254" y="117"/>
                  </a:lnTo>
                  <a:lnTo>
                    <a:pt x="271" y="135"/>
                  </a:lnTo>
                  <a:lnTo>
                    <a:pt x="299" y="149"/>
                  </a:lnTo>
                  <a:lnTo>
                    <a:pt x="323" y="144"/>
                  </a:lnTo>
                  <a:lnTo>
                    <a:pt x="344" y="128"/>
                  </a:lnTo>
                  <a:lnTo>
                    <a:pt x="336" y="109"/>
                  </a:lnTo>
                  <a:lnTo>
                    <a:pt x="356" y="106"/>
                  </a:lnTo>
                  <a:lnTo>
                    <a:pt x="363" y="82"/>
                  </a:lnTo>
                  <a:lnTo>
                    <a:pt x="326" y="71"/>
                  </a:lnTo>
                  <a:lnTo>
                    <a:pt x="299" y="58"/>
                  </a:lnTo>
                  <a:lnTo>
                    <a:pt x="280" y="37"/>
                  </a:lnTo>
                  <a:lnTo>
                    <a:pt x="285" y="1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1909800" y="1606680"/>
              <a:ext cx="39960" cy="59760"/>
            </a:xfrm>
            <a:custGeom>
              <a:avLst/>
              <a:gdLst/>
              <a:ahLst/>
              <a:rect l="l" t="t" r="r" b="b"/>
              <a:pathLst>
                <a:path w="44" h="66">
                  <a:moveTo>
                    <a:pt x="0" y="0"/>
                  </a:moveTo>
                  <a:lnTo>
                    <a:pt x="3" y="19"/>
                  </a:lnTo>
                  <a:lnTo>
                    <a:pt x="11" y="25"/>
                  </a:lnTo>
                  <a:lnTo>
                    <a:pt x="17" y="40"/>
                  </a:lnTo>
                  <a:lnTo>
                    <a:pt x="27" y="52"/>
                  </a:lnTo>
                  <a:lnTo>
                    <a:pt x="43" y="65"/>
                  </a:lnTo>
                  <a:lnTo>
                    <a:pt x="36" y="49"/>
                  </a:lnTo>
                  <a:lnTo>
                    <a:pt x="27" y="43"/>
                  </a:lnTo>
                  <a:lnTo>
                    <a:pt x="30" y="32"/>
                  </a:lnTo>
                  <a:lnTo>
                    <a:pt x="20" y="19"/>
                  </a:lnTo>
                  <a:lnTo>
                    <a:pt x="30" y="2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960" bIns="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1996200" y="1696320"/>
              <a:ext cx="96840" cy="61200"/>
            </a:xfrm>
            <a:custGeom>
              <a:avLst/>
              <a:gdLst/>
              <a:ahLst/>
              <a:rect l="l" t="t" r="r" b="b"/>
              <a:pathLst>
                <a:path w="106" h="68">
                  <a:moveTo>
                    <a:pt x="0" y="5"/>
                  </a:moveTo>
                  <a:lnTo>
                    <a:pt x="12" y="19"/>
                  </a:lnTo>
                  <a:lnTo>
                    <a:pt x="26" y="25"/>
                  </a:lnTo>
                  <a:lnTo>
                    <a:pt x="39" y="32"/>
                  </a:lnTo>
                  <a:lnTo>
                    <a:pt x="36" y="37"/>
                  </a:lnTo>
                  <a:lnTo>
                    <a:pt x="48" y="43"/>
                  </a:lnTo>
                  <a:lnTo>
                    <a:pt x="57" y="51"/>
                  </a:lnTo>
                  <a:lnTo>
                    <a:pt x="68" y="51"/>
                  </a:lnTo>
                  <a:lnTo>
                    <a:pt x="68" y="57"/>
                  </a:lnTo>
                  <a:lnTo>
                    <a:pt x="81" y="64"/>
                  </a:lnTo>
                  <a:lnTo>
                    <a:pt x="94" y="67"/>
                  </a:lnTo>
                  <a:lnTo>
                    <a:pt x="105" y="64"/>
                  </a:lnTo>
                  <a:lnTo>
                    <a:pt x="94" y="51"/>
                  </a:lnTo>
                  <a:lnTo>
                    <a:pt x="78" y="40"/>
                  </a:lnTo>
                  <a:lnTo>
                    <a:pt x="68" y="29"/>
                  </a:lnTo>
                  <a:lnTo>
                    <a:pt x="57" y="16"/>
                  </a:lnTo>
                  <a:lnTo>
                    <a:pt x="42" y="11"/>
                  </a:lnTo>
                  <a:lnTo>
                    <a:pt x="25" y="8"/>
                  </a:lnTo>
                  <a:lnTo>
                    <a:pt x="9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0" bIns="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3314160" y="961920"/>
              <a:ext cx="621000" cy="479520"/>
            </a:xfrm>
            <a:custGeom>
              <a:avLst/>
              <a:gdLst/>
              <a:ahLst/>
              <a:rect l="l" t="t" r="r" b="b"/>
              <a:pathLst>
                <a:path w="681" h="526">
                  <a:moveTo>
                    <a:pt x="0" y="4"/>
                  </a:moveTo>
                  <a:lnTo>
                    <a:pt x="9" y="19"/>
                  </a:lnTo>
                  <a:lnTo>
                    <a:pt x="33" y="19"/>
                  </a:lnTo>
                  <a:lnTo>
                    <a:pt x="49" y="1"/>
                  </a:lnTo>
                  <a:lnTo>
                    <a:pt x="61" y="33"/>
                  </a:lnTo>
                  <a:lnTo>
                    <a:pt x="82" y="40"/>
                  </a:lnTo>
                  <a:lnTo>
                    <a:pt x="88" y="68"/>
                  </a:lnTo>
                  <a:lnTo>
                    <a:pt x="58" y="51"/>
                  </a:lnTo>
                  <a:lnTo>
                    <a:pt x="30" y="51"/>
                  </a:lnTo>
                  <a:lnTo>
                    <a:pt x="25" y="81"/>
                  </a:lnTo>
                  <a:lnTo>
                    <a:pt x="19" y="110"/>
                  </a:lnTo>
                  <a:lnTo>
                    <a:pt x="39" y="130"/>
                  </a:lnTo>
                  <a:lnTo>
                    <a:pt x="69" y="122"/>
                  </a:lnTo>
                  <a:lnTo>
                    <a:pt x="88" y="101"/>
                  </a:lnTo>
                  <a:lnTo>
                    <a:pt x="99" y="127"/>
                  </a:lnTo>
                  <a:lnTo>
                    <a:pt x="95" y="165"/>
                  </a:lnTo>
                  <a:lnTo>
                    <a:pt x="63" y="165"/>
                  </a:lnTo>
                  <a:lnTo>
                    <a:pt x="49" y="186"/>
                  </a:lnTo>
                  <a:lnTo>
                    <a:pt x="39" y="213"/>
                  </a:lnTo>
                  <a:lnTo>
                    <a:pt x="39" y="240"/>
                  </a:lnTo>
                  <a:lnTo>
                    <a:pt x="45" y="262"/>
                  </a:lnTo>
                  <a:lnTo>
                    <a:pt x="45" y="283"/>
                  </a:lnTo>
                  <a:lnTo>
                    <a:pt x="66" y="304"/>
                  </a:lnTo>
                  <a:lnTo>
                    <a:pt x="76" y="331"/>
                  </a:lnTo>
                  <a:lnTo>
                    <a:pt x="76" y="353"/>
                  </a:lnTo>
                  <a:lnTo>
                    <a:pt x="88" y="366"/>
                  </a:lnTo>
                  <a:lnTo>
                    <a:pt x="88" y="386"/>
                  </a:lnTo>
                  <a:lnTo>
                    <a:pt x="109" y="412"/>
                  </a:lnTo>
                  <a:lnTo>
                    <a:pt x="112" y="425"/>
                  </a:lnTo>
                  <a:lnTo>
                    <a:pt x="125" y="450"/>
                  </a:lnTo>
                  <a:lnTo>
                    <a:pt x="133" y="466"/>
                  </a:lnTo>
                  <a:lnTo>
                    <a:pt x="155" y="487"/>
                  </a:lnTo>
                  <a:lnTo>
                    <a:pt x="182" y="492"/>
                  </a:lnTo>
                  <a:lnTo>
                    <a:pt x="201" y="498"/>
                  </a:lnTo>
                  <a:lnTo>
                    <a:pt x="209" y="512"/>
                  </a:lnTo>
                  <a:lnTo>
                    <a:pt x="237" y="525"/>
                  </a:lnTo>
                  <a:lnTo>
                    <a:pt x="248" y="516"/>
                  </a:lnTo>
                  <a:lnTo>
                    <a:pt x="258" y="501"/>
                  </a:lnTo>
                  <a:lnTo>
                    <a:pt x="261" y="482"/>
                  </a:lnTo>
                  <a:lnTo>
                    <a:pt x="264" y="463"/>
                  </a:lnTo>
                  <a:lnTo>
                    <a:pt x="274" y="444"/>
                  </a:lnTo>
                  <a:lnTo>
                    <a:pt x="267" y="421"/>
                  </a:lnTo>
                  <a:lnTo>
                    <a:pt x="285" y="407"/>
                  </a:lnTo>
                  <a:lnTo>
                    <a:pt x="297" y="388"/>
                  </a:lnTo>
                  <a:lnTo>
                    <a:pt x="304" y="366"/>
                  </a:lnTo>
                  <a:lnTo>
                    <a:pt x="307" y="348"/>
                  </a:lnTo>
                  <a:lnTo>
                    <a:pt x="294" y="321"/>
                  </a:lnTo>
                  <a:lnTo>
                    <a:pt x="315" y="324"/>
                  </a:lnTo>
                  <a:lnTo>
                    <a:pt x="321" y="304"/>
                  </a:lnTo>
                  <a:lnTo>
                    <a:pt x="343" y="298"/>
                  </a:lnTo>
                  <a:lnTo>
                    <a:pt x="374" y="298"/>
                  </a:lnTo>
                  <a:lnTo>
                    <a:pt x="401" y="283"/>
                  </a:lnTo>
                  <a:lnTo>
                    <a:pt x="420" y="269"/>
                  </a:lnTo>
                  <a:lnTo>
                    <a:pt x="434" y="256"/>
                  </a:lnTo>
                  <a:lnTo>
                    <a:pt x="446" y="234"/>
                  </a:lnTo>
                  <a:lnTo>
                    <a:pt x="453" y="216"/>
                  </a:lnTo>
                  <a:lnTo>
                    <a:pt x="470" y="197"/>
                  </a:lnTo>
                  <a:lnTo>
                    <a:pt x="489" y="186"/>
                  </a:lnTo>
                  <a:lnTo>
                    <a:pt x="516" y="186"/>
                  </a:lnTo>
                  <a:lnTo>
                    <a:pt x="537" y="172"/>
                  </a:lnTo>
                  <a:lnTo>
                    <a:pt x="565" y="165"/>
                  </a:lnTo>
                  <a:lnTo>
                    <a:pt x="589" y="154"/>
                  </a:lnTo>
                  <a:lnTo>
                    <a:pt x="610" y="140"/>
                  </a:lnTo>
                  <a:lnTo>
                    <a:pt x="629" y="124"/>
                  </a:lnTo>
                  <a:lnTo>
                    <a:pt x="649" y="108"/>
                  </a:lnTo>
                  <a:lnTo>
                    <a:pt x="665" y="89"/>
                  </a:lnTo>
                  <a:lnTo>
                    <a:pt x="638" y="87"/>
                  </a:lnTo>
                  <a:lnTo>
                    <a:pt x="610" y="72"/>
                  </a:lnTo>
                  <a:lnTo>
                    <a:pt x="586" y="87"/>
                  </a:lnTo>
                  <a:lnTo>
                    <a:pt x="586" y="72"/>
                  </a:lnTo>
                  <a:lnTo>
                    <a:pt x="610" y="60"/>
                  </a:lnTo>
                  <a:lnTo>
                    <a:pt x="605" y="33"/>
                  </a:lnTo>
                  <a:lnTo>
                    <a:pt x="622" y="22"/>
                  </a:lnTo>
                  <a:lnTo>
                    <a:pt x="629" y="40"/>
                  </a:lnTo>
                  <a:lnTo>
                    <a:pt x="635" y="65"/>
                  </a:lnTo>
                  <a:lnTo>
                    <a:pt x="653" y="72"/>
                  </a:lnTo>
                  <a:lnTo>
                    <a:pt x="678" y="68"/>
                  </a:lnTo>
                  <a:lnTo>
                    <a:pt x="680" y="40"/>
                  </a:lnTo>
                  <a:lnTo>
                    <a:pt x="680" y="19"/>
                  </a:lnTo>
                  <a:lnTo>
                    <a:pt x="665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3883680" y="1201680"/>
              <a:ext cx="194760" cy="116640"/>
            </a:xfrm>
            <a:custGeom>
              <a:avLst/>
              <a:gdLst/>
              <a:ahLst/>
              <a:rect l="l" t="t" r="r" b="b"/>
              <a:pathLst>
                <a:path w="213" h="128">
                  <a:moveTo>
                    <a:pt x="0" y="41"/>
                  </a:moveTo>
                  <a:lnTo>
                    <a:pt x="17" y="47"/>
                  </a:lnTo>
                  <a:lnTo>
                    <a:pt x="33" y="39"/>
                  </a:lnTo>
                  <a:lnTo>
                    <a:pt x="49" y="47"/>
                  </a:lnTo>
                  <a:lnTo>
                    <a:pt x="30" y="61"/>
                  </a:lnTo>
                  <a:lnTo>
                    <a:pt x="9" y="73"/>
                  </a:lnTo>
                  <a:lnTo>
                    <a:pt x="36" y="73"/>
                  </a:lnTo>
                  <a:lnTo>
                    <a:pt x="49" y="93"/>
                  </a:lnTo>
                  <a:lnTo>
                    <a:pt x="33" y="111"/>
                  </a:lnTo>
                  <a:lnTo>
                    <a:pt x="69" y="111"/>
                  </a:lnTo>
                  <a:lnTo>
                    <a:pt x="88" y="122"/>
                  </a:lnTo>
                  <a:lnTo>
                    <a:pt x="112" y="127"/>
                  </a:lnTo>
                  <a:lnTo>
                    <a:pt x="132" y="114"/>
                  </a:lnTo>
                  <a:lnTo>
                    <a:pt x="155" y="111"/>
                  </a:lnTo>
                  <a:lnTo>
                    <a:pt x="169" y="97"/>
                  </a:lnTo>
                  <a:lnTo>
                    <a:pt x="196" y="87"/>
                  </a:lnTo>
                  <a:lnTo>
                    <a:pt x="212" y="68"/>
                  </a:lnTo>
                  <a:lnTo>
                    <a:pt x="212" y="41"/>
                  </a:lnTo>
                  <a:lnTo>
                    <a:pt x="194" y="30"/>
                  </a:lnTo>
                  <a:lnTo>
                    <a:pt x="194" y="6"/>
                  </a:lnTo>
                  <a:lnTo>
                    <a:pt x="175" y="9"/>
                  </a:lnTo>
                  <a:lnTo>
                    <a:pt x="162" y="0"/>
                  </a:lnTo>
                  <a:lnTo>
                    <a:pt x="151" y="12"/>
                  </a:lnTo>
                  <a:lnTo>
                    <a:pt x="136" y="20"/>
                  </a:lnTo>
                  <a:lnTo>
                    <a:pt x="124" y="12"/>
                  </a:lnTo>
                  <a:lnTo>
                    <a:pt x="102" y="18"/>
                  </a:lnTo>
                  <a:lnTo>
                    <a:pt x="93" y="29"/>
                  </a:lnTo>
                  <a:lnTo>
                    <a:pt x="82" y="18"/>
                  </a:lnTo>
                  <a:lnTo>
                    <a:pt x="82" y="39"/>
                  </a:lnTo>
                  <a:lnTo>
                    <a:pt x="60" y="47"/>
                  </a:lnTo>
                  <a:lnTo>
                    <a:pt x="56" y="20"/>
                  </a:lnTo>
                  <a:lnTo>
                    <a:pt x="42" y="6"/>
                  </a:lnTo>
                  <a:lnTo>
                    <a:pt x="26" y="1"/>
                  </a:lnTo>
                  <a:lnTo>
                    <a:pt x="26" y="12"/>
                  </a:lnTo>
                  <a:lnTo>
                    <a:pt x="15" y="12"/>
                  </a:lnTo>
                  <a:lnTo>
                    <a:pt x="12" y="29"/>
                  </a:lnTo>
                  <a:lnTo>
                    <a:pt x="0" y="4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4010400" y="2005560"/>
              <a:ext cx="1248480" cy="1240200"/>
            </a:xfrm>
            <a:custGeom>
              <a:avLst/>
              <a:gdLst/>
              <a:ahLst/>
              <a:rect l="l" t="t" r="r" b="b"/>
              <a:pathLst>
                <a:path w="1367" h="1359">
                  <a:moveTo>
                    <a:pt x="1024" y="129"/>
                  </a:moveTo>
                  <a:lnTo>
                    <a:pt x="1008" y="132"/>
                  </a:lnTo>
                  <a:lnTo>
                    <a:pt x="997" y="132"/>
                  </a:lnTo>
                  <a:lnTo>
                    <a:pt x="991" y="126"/>
                  </a:lnTo>
                  <a:lnTo>
                    <a:pt x="988" y="134"/>
                  </a:lnTo>
                  <a:lnTo>
                    <a:pt x="978" y="132"/>
                  </a:lnTo>
                  <a:lnTo>
                    <a:pt x="981" y="123"/>
                  </a:lnTo>
                  <a:lnTo>
                    <a:pt x="969" y="120"/>
                  </a:lnTo>
                  <a:lnTo>
                    <a:pt x="954" y="123"/>
                  </a:lnTo>
                  <a:lnTo>
                    <a:pt x="942" y="129"/>
                  </a:lnTo>
                  <a:lnTo>
                    <a:pt x="932" y="134"/>
                  </a:lnTo>
                  <a:lnTo>
                    <a:pt x="924" y="134"/>
                  </a:lnTo>
                  <a:lnTo>
                    <a:pt x="912" y="132"/>
                  </a:lnTo>
                  <a:lnTo>
                    <a:pt x="899" y="132"/>
                  </a:lnTo>
                  <a:lnTo>
                    <a:pt x="890" y="126"/>
                  </a:lnTo>
                  <a:lnTo>
                    <a:pt x="885" y="123"/>
                  </a:lnTo>
                  <a:lnTo>
                    <a:pt x="872" y="120"/>
                  </a:lnTo>
                  <a:lnTo>
                    <a:pt x="860" y="120"/>
                  </a:lnTo>
                  <a:lnTo>
                    <a:pt x="849" y="120"/>
                  </a:lnTo>
                  <a:lnTo>
                    <a:pt x="842" y="112"/>
                  </a:lnTo>
                  <a:lnTo>
                    <a:pt x="833" y="112"/>
                  </a:lnTo>
                  <a:lnTo>
                    <a:pt x="820" y="109"/>
                  </a:lnTo>
                  <a:lnTo>
                    <a:pt x="809" y="106"/>
                  </a:lnTo>
                  <a:lnTo>
                    <a:pt x="806" y="99"/>
                  </a:lnTo>
                  <a:lnTo>
                    <a:pt x="793" y="96"/>
                  </a:lnTo>
                  <a:lnTo>
                    <a:pt x="781" y="94"/>
                  </a:lnTo>
                  <a:lnTo>
                    <a:pt x="769" y="96"/>
                  </a:lnTo>
                  <a:lnTo>
                    <a:pt x="757" y="99"/>
                  </a:lnTo>
                  <a:lnTo>
                    <a:pt x="747" y="106"/>
                  </a:lnTo>
                  <a:lnTo>
                    <a:pt x="743" y="115"/>
                  </a:lnTo>
                  <a:lnTo>
                    <a:pt x="744" y="120"/>
                  </a:lnTo>
                  <a:lnTo>
                    <a:pt x="747" y="132"/>
                  </a:lnTo>
                  <a:lnTo>
                    <a:pt x="743" y="137"/>
                  </a:lnTo>
                  <a:lnTo>
                    <a:pt x="736" y="141"/>
                  </a:lnTo>
                  <a:lnTo>
                    <a:pt x="727" y="147"/>
                  </a:lnTo>
                  <a:lnTo>
                    <a:pt x="717" y="144"/>
                  </a:lnTo>
                  <a:lnTo>
                    <a:pt x="708" y="137"/>
                  </a:lnTo>
                  <a:lnTo>
                    <a:pt x="694" y="132"/>
                  </a:lnTo>
                  <a:lnTo>
                    <a:pt x="678" y="129"/>
                  </a:lnTo>
                  <a:lnTo>
                    <a:pt x="667" y="126"/>
                  </a:lnTo>
                  <a:lnTo>
                    <a:pt x="657" y="120"/>
                  </a:lnTo>
                  <a:lnTo>
                    <a:pt x="651" y="115"/>
                  </a:lnTo>
                  <a:lnTo>
                    <a:pt x="651" y="105"/>
                  </a:lnTo>
                  <a:lnTo>
                    <a:pt x="638" y="102"/>
                  </a:lnTo>
                  <a:lnTo>
                    <a:pt x="630" y="96"/>
                  </a:lnTo>
                  <a:lnTo>
                    <a:pt x="618" y="96"/>
                  </a:lnTo>
                  <a:lnTo>
                    <a:pt x="602" y="94"/>
                  </a:lnTo>
                  <a:lnTo>
                    <a:pt x="588" y="94"/>
                  </a:lnTo>
                  <a:lnTo>
                    <a:pt x="578" y="91"/>
                  </a:lnTo>
                  <a:lnTo>
                    <a:pt x="566" y="85"/>
                  </a:lnTo>
                  <a:lnTo>
                    <a:pt x="564" y="77"/>
                  </a:lnTo>
                  <a:lnTo>
                    <a:pt x="558" y="77"/>
                  </a:lnTo>
                  <a:lnTo>
                    <a:pt x="548" y="74"/>
                  </a:lnTo>
                  <a:lnTo>
                    <a:pt x="545" y="64"/>
                  </a:lnTo>
                  <a:lnTo>
                    <a:pt x="551" y="58"/>
                  </a:lnTo>
                  <a:lnTo>
                    <a:pt x="561" y="53"/>
                  </a:lnTo>
                  <a:lnTo>
                    <a:pt x="566" y="44"/>
                  </a:lnTo>
                  <a:lnTo>
                    <a:pt x="564" y="35"/>
                  </a:lnTo>
                  <a:lnTo>
                    <a:pt x="558" y="32"/>
                  </a:lnTo>
                  <a:lnTo>
                    <a:pt x="554" y="18"/>
                  </a:lnTo>
                  <a:lnTo>
                    <a:pt x="561" y="15"/>
                  </a:lnTo>
                  <a:lnTo>
                    <a:pt x="566" y="5"/>
                  </a:lnTo>
                  <a:lnTo>
                    <a:pt x="551" y="9"/>
                  </a:lnTo>
                  <a:lnTo>
                    <a:pt x="548" y="0"/>
                  </a:lnTo>
                  <a:lnTo>
                    <a:pt x="535" y="0"/>
                  </a:lnTo>
                  <a:lnTo>
                    <a:pt x="528" y="0"/>
                  </a:lnTo>
                  <a:lnTo>
                    <a:pt x="521" y="5"/>
                  </a:lnTo>
                  <a:lnTo>
                    <a:pt x="509" y="8"/>
                  </a:lnTo>
                  <a:lnTo>
                    <a:pt x="493" y="5"/>
                  </a:lnTo>
                  <a:lnTo>
                    <a:pt x="485" y="8"/>
                  </a:lnTo>
                  <a:lnTo>
                    <a:pt x="472" y="5"/>
                  </a:lnTo>
                  <a:lnTo>
                    <a:pt x="463" y="9"/>
                  </a:lnTo>
                  <a:lnTo>
                    <a:pt x="452" y="9"/>
                  </a:lnTo>
                  <a:lnTo>
                    <a:pt x="445" y="8"/>
                  </a:lnTo>
                  <a:lnTo>
                    <a:pt x="436" y="5"/>
                  </a:lnTo>
                  <a:lnTo>
                    <a:pt x="420" y="5"/>
                  </a:lnTo>
                  <a:lnTo>
                    <a:pt x="415" y="8"/>
                  </a:lnTo>
                  <a:lnTo>
                    <a:pt x="403" y="8"/>
                  </a:lnTo>
                  <a:lnTo>
                    <a:pt x="393" y="9"/>
                  </a:lnTo>
                  <a:lnTo>
                    <a:pt x="382" y="12"/>
                  </a:lnTo>
                  <a:lnTo>
                    <a:pt x="366" y="15"/>
                  </a:lnTo>
                  <a:lnTo>
                    <a:pt x="357" y="21"/>
                  </a:lnTo>
                  <a:lnTo>
                    <a:pt x="347" y="29"/>
                  </a:lnTo>
                  <a:lnTo>
                    <a:pt x="336" y="29"/>
                  </a:lnTo>
                  <a:lnTo>
                    <a:pt x="327" y="32"/>
                  </a:lnTo>
                  <a:lnTo>
                    <a:pt x="320" y="37"/>
                  </a:lnTo>
                  <a:lnTo>
                    <a:pt x="309" y="44"/>
                  </a:lnTo>
                  <a:lnTo>
                    <a:pt x="300" y="44"/>
                  </a:lnTo>
                  <a:lnTo>
                    <a:pt x="287" y="40"/>
                  </a:lnTo>
                  <a:lnTo>
                    <a:pt x="278" y="42"/>
                  </a:lnTo>
                  <a:lnTo>
                    <a:pt x="267" y="42"/>
                  </a:lnTo>
                  <a:lnTo>
                    <a:pt x="257" y="44"/>
                  </a:lnTo>
                  <a:lnTo>
                    <a:pt x="245" y="37"/>
                  </a:lnTo>
                  <a:lnTo>
                    <a:pt x="238" y="29"/>
                  </a:lnTo>
                  <a:lnTo>
                    <a:pt x="230" y="32"/>
                  </a:lnTo>
                  <a:lnTo>
                    <a:pt x="224" y="42"/>
                  </a:lnTo>
                  <a:lnTo>
                    <a:pt x="221" y="50"/>
                  </a:lnTo>
                  <a:lnTo>
                    <a:pt x="215" y="58"/>
                  </a:lnTo>
                  <a:lnTo>
                    <a:pt x="211" y="70"/>
                  </a:lnTo>
                  <a:lnTo>
                    <a:pt x="200" y="77"/>
                  </a:lnTo>
                  <a:lnTo>
                    <a:pt x="188" y="80"/>
                  </a:lnTo>
                  <a:lnTo>
                    <a:pt x="178" y="85"/>
                  </a:lnTo>
                  <a:lnTo>
                    <a:pt x="172" y="94"/>
                  </a:lnTo>
                  <a:lnTo>
                    <a:pt x="164" y="102"/>
                  </a:lnTo>
                  <a:lnTo>
                    <a:pt x="164" y="106"/>
                  </a:lnTo>
                  <a:lnTo>
                    <a:pt x="158" y="115"/>
                  </a:lnTo>
                  <a:lnTo>
                    <a:pt x="151" y="120"/>
                  </a:lnTo>
                  <a:lnTo>
                    <a:pt x="151" y="137"/>
                  </a:lnTo>
                  <a:lnTo>
                    <a:pt x="158" y="144"/>
                  </a:lnTo>
                  <a:lnTo>
                    <a:pt x="151" y="158"/>
                  </a:lnTo>
                  <a:lnTo>
                    <a:pt x="145" y="167"/>
                  </a:lnTo>
                  <a:lnTo>
                    <a:pt x="135" y="174"/>
                  </a:lnTo>
                  <a:lnTo>
                    <a:pt x="124" y="176"/>
                  </a:lnTo>
                  <a:lnTo>
                    <a:pt x="118" y="188"/>
                  </a:lnTo>
                  <a:lnTo>
                    <a:pt x="105" y="190"/>
                  </a:lnTo>
                  <a:lnTo>
                    <a:pt x="91" y="193"/>
                  </a:lnTo>
                  <a:lnTo>
                    <a:pt x="82" y="200"/>
                  </a:lnTo>
                  <a:lnTo>
                    <a:pt x="79" y="212"/>
                  </a:lnTo>
                  <a:lnTo>
                    <a:pt x="72" y="217"/>
                  </a:lnTo>
                  <a:lnTo>
                    <a:pt x="63" y="223"/>
                  </a:lnTo>
                  <a:lnTo>
                    <a:pt x="60" y="228"/>
                  </a:lnTo>
                  <a:lnTo>
                    <a:pt x="56" y="238"/>
                  </a:lnTo>
                  <a:lnTo>
                    <a:pt x="55" y="247"/>
                  </a:lnTo>
                  <a:lnTo>
                    <a:pt x="49" y="258"/>
                  </a:lnTo>
                  <a:lnTo>
                    <a:pt x="39" y="265"/>
                  </a:lnTo>
                  <a:lnTo>
                    <a:pt x="33" y="273"/>
                  </a:lnTo>
                  <a:lnTo>
                    <a:pt x="26" y="282"/>
                  </a:lnTo>
                  <a:lnTo>
                    <a:pt x="23" y="296"/>
                  </a:lnTo>
                  <a:lnTo>
                    <a:pt x="18" y="303"/>
                  </a:lnTo>
                  <a:lnTo>
                    <a:pt x="12" y="306"/>
                  </a:lnTo>
                  <a:lnTo>
                    <a:pt x="9" y="317"/>
                  </a:lnTo>
                  <a:lnTo>
                    <a:pt x="9" y="328"/>
                  </a:lnTo>
                  <a:lnTo>
                    <a:pt x="18" y="332"/>
                  </a:lnTo>
                  <a:lnTo>
                    <a:pt x="23" y="338"/>
                  </a:lnTo>
                  <a:lnTo>
                    <a:pt x="23" y="349"/>
                  </a:lnTo>
                  <a:lnTo>
                    <a:pt x="18" y="355"/>
                  </a:lnTo>
                  <a:lnTo>
                    <a:pt x="23" y="365"/>
                  </a:lnTo>
                  <a:lnTo>
                    <a:pt x="26" y="373"/>
                  </a:lnTo>
                  <a:lnTo>
                    <a:pt x="26" y="384"/>
                  </a:lnTo>
                  <a:lnTo>
                    <a:pt x="26" y="391"/>
                  </a:lnTo>
                  <a:lnTo>
                    <a:pt x="23" y="403"/>
                  </a:lnTo>
                  <a:lnTo>
                    <a:pt x="20" y="411"/>
                  </a:lnTo>
                  <a:lnTo>
                    <a:pt x="20" y="424"/>
                  </a:lnTo>
                  <a:lnTo>
                    <a:pt x="15" y="429"/>
                  </a:lnTo>
                  <a:lnTo>
                    <a:pt x="9" y="438"/>
                  </a:lnTo>
                  <a:lnTo>
                    <a:pt x="0" y="443"/>
                  </a:lnTo>
                  <a:lnTo>
                    <a:pt x="9" y="449"/>
                  </a:lnTo>
                  <a:lnTo>
                    <a:pt x="15" y="456"/>
                  </a:lnTo>
                  <a:lnTo>
                    <a:pt x="15" y="467"/>
                  </a:lnTo>
                  <a:lnTo>
                    <a:pt x="15" y="476"/>
                  </a:lnTo>
                  <a:lnTo>
                    <a:pt x="15" y="487"/>
                  </a:lnTo>
                  <a:lnTo>
                    <a:pt x="20" y="491"/>
                  </a:lnTo>
                  <a:lnTo>
                    <a:pt x="30" y="494"/>
                  </a:lnTo>
                  <a:lnTo>
                    <a:pt x="36" y="494"/>
                  </a:lnTo>
                  <a:lnTo>
                    <a:pt x="39" y="505"/>
                  </a:lnTo>
                  <a:lnTo>
                    <a:pt x="49" y="508"/>
                  </a:lnTo>
                  <a:lnTo>
                    <a:pt x="55" y="516"/>
                  </a:lnTo>
                  <a:lnTo>
                    <a:pt x="60" y="523"/>
                  </a:lnTo>
                  <a:lnTo>
                    <a:pt x="69" y="529"/>
                  </a:lnTo>
                  <a:lnTo>
                    <a:pt x="75" y="535"/>
                  </a:lnTo>
                  <a:lnTo>
                    <a:pt x="82" y="543"/>
                  </a:lnTo>
                  <a:lnTo>
                    <a:pt x="85" y="553"/>
                  </a:lnTo>
                  <a:lnTo>
                    <a:pt x="88" y="558"/>
                  </a:lnTo>
                  <a:lnTo>
                    <a:pt x="91" y="567"/>
                  </a:lnTo>
                  <a:lnTo>
                    <a:pt x="99" y="575"/>
                  </a:lnTo>
                  <a:lnTo>
                    <a:pt x="109" y="581"/>
                  </a:lnTo>
                  <a:lnTo>
                    <a:pt x="118" y="585"/>
                  </a:lnTo>
                  <a:lnTo>
                    <a:pt x="128" y="591"/>
                  </a:lnTo>
                  <a:lnTo>
                    <a:pt x="142" y="596"/>
                  </a:lnTo>
                  <a:lnTo>
                    <a:pt x="151" y="608"/>
                  </a:lnTo>
                  <a:lnTo>
                    <a:pt x="161" y="613"/>
                  </a:lnTo>
                  <a:lnTo>
                    <a:pt x="169" y="617"/>
                  </a:lnTo>
                  <a:lnTo>
                    <a:pt x="181" y="626"/>
                  </a:lnTo>
                  <a:lnTo>
                    <a:pt x="191" y="629"/>
                  </a:lnTo>
                  <a:lnTo>
                    <a:pt x="200" y="629"/>
                  </a:lnTo>
                  <a:lnTo>
                    <a:pt x="208" y="623"/>
                  </a:lnTo>
                  <a:lnTo>
                    <a:pt x="221" y="623"/>
                  </a:lnTo>
                  <a:lnTo>
                    <a:pt x="230" y="617"/>
                  </a:lnTo>
                  <a:lnTo>
                    <a:pt x="241" y="615"/>
                  </a:lnTo>
                  <a:lnTo>
                    <a:pt x="251" y="615"/>
                  </a:lnTo>
                  <a:lnTo>
                    <a:pt x="260" y="613"/>
                  </a:lnTo>
                  <a:lnTo>
                    <a:pt x="273" y="613"/>
                  </a:lnTo>
                  <a:lnTo>
                    <a:pt x="284" y="615"/>
                  </a:lnTo>
                  <a:lnTo>
                    <a:pt x="297" y="617"/>
                  </a:lnTo>
                  <a:lnTo>
                    <a:pt x="306" y="620"/>
                  </a:lnTo>
                  <a:lnTo>
                    <a:pt x="314" y="617"/>
                  </a:lnTo>
                  <a:lnTo>
                    <a:pt x="327" y="615"/>
                  </a:lnTo>
                  <a:lnTo>
                    <a:pt x="336" y="613"/>
                  </a:lnTo>
                  <a:lnTo>
                    <a:pt x="343" y="610"/>
                  </a:lnTo>
                  <a:lnTo>
                    <a:pt x="350" y="602"/>
                  </a:lnTo>
                  <a:lnTo>
                    <a:pt x="366" y="602"/>
                  </a:lnTo>
                  <a:lnTo>
                    <a:pt x="373" y="596"/>
                  </a:lnTo>
                  <a:lnTo>
                    <a:pt x="384" y="594"/>
                  </a:lnTo>
                  <a:lnTo>
                    <a:pt x="393" y="591"/>
                  </a:lnTo>
                  <a:lnTo>
                    <a:pt x="403" y="591"/>
                  </a:lnTo>
                  <a:lnTo>
                    <a:pt x="415" y="591"/>
                  </a:lnTo>
                  <a:lnTo>
                    <a:pt x="426" y="591"/>
                  </a:lnTo>
                  <a:lnTo>
                    <a:pt x="436" y="594"/>
                  </a:lnTo>
                  <a:lnTo>
                    <a:pt x="445" y="602"/>
                  </a:lnTo>
                  <a:lnTo>
                    <a:pt x="452" y="613"/>
                  </a:lnTo>
                  <a:lnTo>
                    <a:pt x="455" y="623"/>
                  </a:lnTo>
                  <a:lnTo>
                    <a:pt x="466" y="629"/>
                  </a:lnTo>
                  <a:lnTo>
                    <a:pt x="475" y="629"/>
                  </a:lnTo>
                  <a:lnTo>
                    <a:pt x="485" y="629"/>
                  </a:lnTo>
                  <a:lnTo>
                    <a:pt x="493" y="629"/>
                  </a:lnTo>
                  <a:lnTo>
                    <a:pt x="505" y="629"/>
                  </a:lnTo>
                  <a:lnTo>
                    <a:pt x="515" y="626"/>
                  </a:lnTo>
                  <a:lnTo>
                    <a:pt x="521" y="626"/>
                  </a:lnTo>
                  <a:lnTo>
                    <a:pt x="524" y="634"/>
                  </a:lnTo>
                  <a:lnTo>
                    <a:pt x="532" y="637"/>
                  </a:lnTo>
                  <a:lnTo>
                    <a:pt x="535" y="645"/>
                  </a:lnTo>
                  <a:lnTo>
                    <a:pt x="542" y="650"/>
                  </a:lnTo>
                  <a:lnTo>
                    <a:pt x="539" y="661"/>
                  </a:lnTo>
                  <a:lnTo>
                    <a:pt x="539" y="672"/>
                  </a:lnTo>
                  <a:lnTo>
                    <a:pt x="535" y="678"/>
                  </a:lnTo>
                  <a:lnTo>
                    <a:pt x="529" y="685"/>
                  </a:lnTo>
                  <a:lnTo>
                    <a:pt x="535" y="690"/>
                  </a:lnTo>
                  <a:lnTo>
                    <a:pt x="532" y="696"/>
                  </a:lnTo>
                  <a:lnTo>
                    <a:pt x="532" y="704"/>
                  </a:lnTo>
                  <a:lnTo>
                    <a:pt x="529" y="714"/>
                  </a:lnTo>
                  <a:lnTo>
                    <a:pt x="521" y="720"/>
                  </a:lnTo>
                  <a:lnTo>
                    <a:pt x="528" y="728"/>
                  </a:lnTo>
                  <a:lnTo>
                    <a:pt x="529" y="737"/>
                  </a:lnTo>
                  <a:lnTo>
                    <a:pt x="535" y="744"/>
                  </a:lnTo>
                  <a:lnTo>
                    <a:pt x="542" y="752"/>
                  </a:lnTo>
                  <a:lnTo>
                    <a:pt x="551" y="758"/>
                  </a:lnTo>
                  <a:lnTo>
                    <a:pt x="558" y="766"/>
                  </a:lnTo>
                  <a:lnTo>
                    <a:pt x="566" y="772"/>
                  </a:lnTo>
                  <a:lnTo>
                    <a:pt x="572" y="776"/>
                  </a:lnTo>
                  <a:lnTo>
                    <a:pt x="578" y="785"/>
                  </a:lnTo>
                  <a:lnTo>
                    <a:pt x="584" y="790"/>
                  </a:lnTo>
                  <a:lnTo>
                    <a:pt x="588" y="799"/>
                  </a:lnTo>
                  <a:lnTo>
                    <a:pt x="588" y="806"/>
                  </a:lnTo>
                  <a:lnTo>
                    <a:pt x="594" y="811"/>
                  </a:lnTo>
                  <a:lnTo>
                    <a:pt x="594" y="817"/>
                  </a:lnTo>
                  <a:lnTo>
                    <a:pt x="600" y="822"/>
                  </a:lnTo>
                  <a:lnTo>
                    <a:pt x="602" y="834"/>
                  </a:lnTo>
                  <a:lnTo>
                    <a:pt x="605" y="841"/>
                  </a:lnTo>
                  <a:lnTo>
                    <a:pt x="611" y="849"/>
                  </a:lnTo>
                  <a:lnTo>
                    <a:pt x="615" y="858"/>
                  </a:lnTo>
                  <a:lnTo>
                    <a:pt x="605" y="866"/>
                  </a:lnTo>
                  <a:lnTo>
                    <a:pt x="608" y="870"/>
                  </a:lnTo>
                  <a:lnTo>
                    <a:pt x="611" y="879"/>
                  </a:lnTo>
                  <a:lnTo>
                    <a:pt x="618" y="887"/>
                  </a:lnTo>
                  <a:lnTo>
                    <a:pt x="621" y="893"/>
                  </a:lnTo>
                  <a:lnTo>
                    <a:pt x="624" y="902"/>
                  </a:lnTo>
                  <a:lnTo>
                    <a:pt x="621" y="914"/>
                  </a:lnTo>
                  <a:lnTo>
                    <a:pt x="621" y="922"/>
                  </a:lnTo>
                  <a:lnTo>
                    <a:pt x="615" y="931"/>
                  </a:lnTo>
                  <a:lnTo>
                    <a:pt x="605" y="932"/>
                  </a:lnTo>
                  <a:lnTo>
                    <a:pt x="600" y="940"/>
                  </a:lnTo>
                  <a:lnTo>
                    <a:pt x="594" y="952"/>
                  </a:lnTo>
                  <a:lnTo>
                    <a:pt x="594" y="963"/>
                  </a:lnTo>
                  <a:lnTo>
                    <a:pt x="588" y="973"/>
                  </a:lnTo>
                  <a:lnTo>
                    <a:pt x="588" y="981"/>
                  </a:lnTo>
                  <a:lnTo>
                    <a:pt x="581" y="990"/>
                  </a:lnTo>
                  <a:lnTo>
                    <a:pt x="581" y="999"/>
                  </a:lnTo>
                  <a:lnTo>
                    <a:pt x="578" y="1008"/>
                  </a:lnTo>
                  <a:lnTo>
                    <a:pt x="578" y="1016"/>
                  </a:lnTo>
                  <a:lnTo>
                    <a:pt x="581" y="1025"/>
                  </a:lnTo>
                  <a:lnTo>
                    <a:pt x="588" y="1035"/>
                  </a:lnTo>
                  <a:lnTo>
                    <a:pt x="594" y="1043"/>
                  </a:lnTo>
                  <a:lnTo>
                    <a:pt x="600" y="1051"/>
                  </a:lnTo>
                  <a:lnTo>
                    <a:pt x="602" y="1058"/>
                  </a:lnTo>
                  <a:lnTo>
                    <a:pt x="611" y="1067"/>
                  </a:lnTo>
                  <a:lnTo>
                    <a:pt x="615" y="1081"/>
                  </a:lnTo>
                  <a:lnTo>
                    <a:pt x="621" y="1089"/>
                  </a:lnTo>
                  <a:lnTo>
                    <a:pt x="624" y="1093"/>
                  </a:lnTo>
                  <a:lnTo>
                    <a:pt x="630" y="1102"/>
                  </a:lnTo>
                  <a:lnTo>
                    <a:pt x="637" y="1110"/>
                  </a:lnTo>
                  <a:lnTo>
                    <a:pt x="633" y="1119"/>
                  </a:lnTo>
                  <a:lnTo>
                    <a:pt x="637" y="1129"/>
                  </a:lnTo>
                  <a:lnTo>
                    <a:pt x="637" y="1140"/>
                  </a:lnTo>
                  <a:lnTo>
                    <a:pt x="637" y="1148"/>
                  </a:lnTo>
                  <a:lnTo>
                    <a:pt x="641" y="1158"/>
                  </a:lnTo>
                  <a:lnTo>
                    <a:pt x="641" y="1169"/>
                  </a:lnTo>
                  <a:lnTo>
                    <a:pt x="641" y="1178"/>
                  </a:lnTo>
                  <a:lnTo>
                    <a:pt x="648" y="1186"/>
                  </a:lnTo>
                  <a:lnTo>
                    <a:pt x="651" y="1199"/>
                  </a:lnTo>
                  <a:lnTo>
                    <a:pt x="651" y="1210"/>
                  </a:lnTo>
                  <a:lnTo>
                    <a:pt x="657" y="1216"/>
                  </a:lnTo>
                  <a:lnTo>
                    <a:pt x="664" y="1223"/>
                  </a:lnTo>
                  <a:lnTo>
                    <a:pt x="673" y="1228"/>
                  </a:lnTo>
                  <a:lnTo>
                    <a:pt x="678" y="1240"/>
                  </a:lnTo>
                  <a:lnTo>
                    <a:pt x="684" y="1249"/>
                  </a:lnTo>
                  <a:lnTo>
                    <a:pt x="687" y="1258"/>
                  </a:lnTo>
                  <a:lnTo>
                    <a:pt x="694" y="1269"/>
                  </a:lnTo>
                  <a:lnTo>
                    <a:pt x="697" y="1280"/>
                  </a:lnTo>
                  <a:lnTo>
                    <a:pt x="703" y="1287"/>
                  </a:lnTo>
                  <a:lnTo>
                    <a:pt x="708" y="1299"/>
                  </a:lnTo>
                  <a:lnTo>
                    <a:pt x="711" y="1313"/>
                  </a:lnTo>
                  <a:lnTo>
                    <a:pt x="706" y="1317"/>
                  </a:lnTo>
                  <a:lnTo>
                    <a:pt x="703" y="1317"/>
                  </a:lnTo>
                  <a:lnTo>
                    <a:pt x="708" y="1331"/>
                  </a:lnTo>
                  <a:lnTo>
                    <a:pt x="714" y="1336"/>
                  </a:lnTo>
                  <a:lnTo>
                    <a:pt x="714" y="1346"/>
                  </a:lnTo>
                  <a:lnTo>
                    <a:pt x="720" y="1342"/>
                  </a:lnTo>
                  <a:lnTo>
                    <a:pt x="727" y="1349"/>
                  </a:lnTo>
                  <a:lnTo>
                    <a:pt x="736" y="1358"/>
                  </a:lnTo>
                  <a:lnTo>
                    <a:pt x="747" y="1358"/>
                  </a:lnTo>
                  <a:lnTo>
                    <a:pt x="754" y="1352"/>
                  </a:lnTo>
                  <a:lnTo>
                    <a:pt x="766" y="1349"/>
                  </a:lnTo>
                  <a:lnTo>
                    <a:pt x="779" y="1349"/>
                  </a:lnTo>
                  <a:lnTo>
                    <a:pt x="784" y="1345"/>
                  </a:lnTo>
                  <a:lnTo>
                    <a:pt x="799" y="1342"/>
                  </a:lnTo>
                  <a:lnTo>
                    <a:pt x="809" y="1345"/>
                  </a:lnTo>
                  <a:lnTo>
                    <a:pt x="817" y="1342"/>
                  </a:lnTo>
                  <a:lnTo>
                    <a:pt x="830" y="1345"/>
                  </a:lnTo>
                  <a:lnTo>
                    <a:pt x="839" y="1346"/>
                  </a:lnTo>
                  <a:lnTo>
                    <a:pt x="849" y="1342"/>
                  </a:lnTo>
                  <a:lnTo>
                    <a:pt x="860" y="1342"/>
                  </a:lnTo>
                  <a:lnTo>
                    <a:pt x="863" y="1336"/>
                  </a:lnTo>
                  <a:lnTo>
                    <a:pt x="875" y="1336"/>
                  </a:lnTo>
                  <a:lnTo>
                    <a:pt x="888" y="1334"/>
                  </a:lnTo>
                  <a:lnTo>
                    <a:pt x="893" y="1328"/>
                  </a:lnTo>
                  <a:lnTo>
                    <a:pt x="905" y="1320"/>
                  </a:lnTo>
                  <a:lnTo>
                    <a:pt x="915" y="1314"/>
                  </a:lnTo>
                  <a:lnTo>
                    <a:pt x="921" y="1307"/>
                  </a:lnTo>
                  <a:lnTo>
                    <a:pt x="929" y="1299"/>
                  </a:lnTo>
                  <a:lnTo>
                    <a:pt x="935" y="1293"/>
                  </a:lnTo>
                  <a:lnTo>
                    <a:pt x="942" y="1284"/>
                  </a:lnTo>
                  <a:lnTo>
                    <a:pt x="951" y="1277"/>
                  </a:lnTo>
                  <a:lnTo>
                    <a:pt x="958" y="1269"/>
                  </a:lnTo>
                  <a:lnTo>
                    <a:pt x="962" y="1258"/>
                  </a:lnTo>
                  <a:lnTo>
                    <a:pt x="969" y="1249"/>
                  </a:lnTo>
                  <a:lnTo>
                    <a:pt x="975" y="1242"/>
                  </a:lnTo>
                  <a:lnTo>
                    <a:pt x="984" y="1234"/>
                  </a:lnTo>
                  <a:lnTo>
                    <a:pt x="994" y="1228"/>
                  </a:lnTo>
                  <a:lnTo>
                    <a:pt x="997" y="1220"/>
                  </a:lnTo>
                  <a:lnTo>
                    <a:pt x="999" y="1210"/>
                  </a:lnTo>
                  <a:lnTo>
                    <a:pt x="1002" y="1199"/>
                  </a:lnTo>
                  <a:lnTo>
                    <a:pt x="1002" y="1190"/>
                  </a:lnTo>
                  <a:lnTo>
                    <a:pt x="1002" y="1183"/>
                  </a:lnTo>
                  <a:lnTo>
                    <a:pt x="997" y="1181"/>
                  </a:lnTo>
                  <a:lnTo>
                    <a:pt x="1002" y="1169"/>
                  </a:lnTo>
                  <a:lnTo>
                    <a:pt x="1011" y="1167"/>
                  </a:lnTo>
                  <a:lnTo>
                    <a:pt x="1018" y="1161"/>
                  </a:lnTo>
                  <a:lnTo>
                    <a:pt x="1033" y="1158"/>
                  </a:lnTo>
                  <a:lnTo>
                    <a:pt x="1041" y="1154"/>
                  </a:lnTo>
                  <a:lnTo>
                    <a:pt x="1048" y="1148"/>
                  </a:lnTo>
                  <a:lnTo>
                    <a:pt x="1054" y="1140"/>
                  </a:lnTo>
                  <a:lnTo>
                    <a:pt x="1051" y="1129"/>
                  </a:lnTo>
                  <a:lnTo>
                    <a:pt x="1054" y="1122"/>
                  </a:lnTo>
                  <a:lnTo>
                    <a:pt x="1054" y="1110"/>
                  </a:lnTo>
                  <a:lnTo>
                    <a:pt x="1051" y="1102"/>
                  </a:lnTo>
                  <a:lnTo>
                    <a:pt x="1048" y="1091"/>
                  </a:lnTo>
                  <a:lnTo>
                    <a:pt x="1041" y="1081"/>
                  </a:lnTo>
                  <a:lnTo>
                    <a:pt x="1035" y="1072"/>
                  </a:lnTo>
                  <a:lnTo>
                    <a:pt x="1038" y="1064"/>
                  </a:lnTo>
                  <a:lnTo>
                    <a:pt x="1048" y="1057"/>
                  </a:lnTo>
                  <a:lnTo>
                    <a:pt x="1054" y="1054"/>
                  </a:lnTo>
                  <a:lnTo>
                    <a:pt x="1060" y="1046"/>
                  </a:lnTo>
                  <a:lnTo>
                    <a:pt x="1070" y="1043"/>
                  </a:lnTo>
                  <a:lnTo>
                    <a:pt x="1075" y="1032"/>
                  </a:lnTo>
                  <a:lnTo>
                    <a:pt x="1084" y="1025"/>
                  </a:lnTo>
                  <a:lnTo>
                    <a:pt x="1090" y="1019"/>
                  </a:lnTo>
                  <a:lnTo>
                    <a:pt x="1100" y="1013"/>
                  </a:lnTo>
                  <a:lnTo>
                    <a:pt x="1108" y="1011"/>
                  </a:lnTo>
                  <a:lnTo>
                    <a:pt x="1120" y="1011"/>
                  </a:lnTo>
                  <a:lnTo>
                    <a:pt x="1127" y="1002"/>
                  </a:lnTo>
                  <a:lnTo>
                    <a:pt x="1139" y="997"/>
                  </a:lnTo>
                  <a:lnTo>
                    <a:pt x="1144" y="990"/>
                  </a:lnTo>
                  <a:lnTo>
                    <a:pt x="1150" y="981"/>
                  </a:lnTo>
                  <a:lnTo>
                    <a:pt x="1157" y="973"/>
                  </a:lnTo>
                  <a:lnTo>
                    <a:pt x="1160" y="964"/>
                  </a:lnTo>
                  <a:lnTo>
                    <a:pt x="1154" y="954"/>
                  </a:lnTo>
                  <a:lnTo>
                    <a:pt x="1154" y="946"/>
                  </a:lnTo>
                  <a:lnTo>
                    <a:pt x="1150" y="935"/>
                  </a:lnTo>
                  <a:lnTo>
                    <a:pt x="1154" y="925"/>
                  </a:lnTo>
                  <a:lnTo>
                    <a:pt x="1154" y="919"/>
                  </a:lnTo>
                  <a:lnTo>
                    <a:pt x="1150" y="928"/>
                  </a:lnTo>
                  <a:lnTo>
                    <a:pt x="1154" y="900"/>
                  </a:lnTo>
                  <a:lnTo>
                    <a:pt x="1154" y="893"/>
                  </a:lnTo>
                  <a:lnTo>
                    <a:pt x="1147" y="884"/>
                  </a:lnTo>
                  <a:lnTo>
                    <a:pt x="1139" y="879"/>
                  </a:lnTo>
                  <a:lnTo>
                    <a:pt x="1136" y="870"/>
                  </a:lnTo>
                  <a:lnTo>
                    <a:pt x="1133" y="860"/>
                  </a:lnTo>
                  <a:lnTo>
                    <a:pt x="1130" y="849"/>
                  </a:lnTo>
                  <a:lnTo>
                    <a:pt x="1130" y="838"/>
                  </a:lnTo>
                  <a:lnTo>
                    <a:pt x="1133" y="831"/>
                  </a:lnTo>
                  <a:lnTo>
                    <a:pt x="1127" y="820"/>
                  </a:lnTo>
                  <a:lnTo>
                    <a:pt x="1117" y="811"/>
                  </a:lnTo>
                  <a:lnTo>
                    <a:pt x="1120" y="804"/>
                  </a:lnTo>
                  <a:lnTo>
                    <a:pt x="1124" y="796"/>
                  </a:lnTo>
                  <a:lnTo>
                    <a:pt x="1130" y="785"/>
                  </a:lnTo>
                  <a:lnTo>
                    <a:pt x="1133" y="776"/>
                  </a:lnTo>
                  <a:lnTo>
                    <a:pt x="1143" y="769"/>
                  </a:lnTo>
                  <a:lnTo>
                    <a:pt x="1147" y="758"/>
                  </a:lnTo>
                  <a:lnTo>
                    <a:pt x="1147" y="747"/>
                  </a:lnTo>
                  <a:lnTo>
                    <a:pt x="1157" y="749"/>
                  </a:lnTo>
                  <a:lnTo>
                    <a:pt x="1163" y="741"/>
                  </a:lnTo>
                  <a:lnTo>
                    <a:pt x="1173" y="737"/>
                  </a:lnTo>
                  <a:lnTo>
                    <a:pt x="1179" y="728"/>
                  </a:lnTo>
                  <a:lnTo>
                    <a:pt x="1184" y="720"/>
                  </a:lnTo>
                  <a:lnTo>
                    <a:pt x="1190" y="712"/>
                  </a:lnTo>
                  <a:lnTo>
                    <a:pt x="1203" y="704"/>
                  </a:lnTo>
                  <a:lnTo>
                    <a:pt x="1206" y="699"/>
                  </a:lnTo>
                  <a:lnTo>
                    <a:pt x="1215" y="690"/>
                  </a:lnTo>
                  <a:lnTo>
                    <a:pt x="1223" y="688"/>
                  </a:lnTo>
                  <a:lnTo>
                    <a:pt x="1233" y="679"/>
                  </a:lnTo>
                  <a:lnTo>
                    <a:pt x="1239" y="675"/>
                  </a:lnTo>
                  <a:lnTo>
                    <a:pt x="1252" y="672"/>
                  </a:lnTo>
                  <a:lnTo>
                    <a:pt x="1256" y="667"/>
                  </a:lnTo>
                  <a:lnTo>
                    <a:pt x="1266" y="661"/>
                  </a:lnTo>
                  <a:lnTo>
                    <a:pt x="1272" y="653"/>
                  </a:lnTo>
                  <a:lnTo>
                    <a:pt x="1282" y="645"/>
                  </a:lnTo>
                  <a:lnTo>
                    <a:pt x="1290" y="640"/>
                  </a:lnTo>
                  <a:lnTo>
                    <a:pt x="1296" y="631"/>
                  </a:lnTo>
                  <a:lnTo>
                    <a:pt x="1302" y="623"/>
                  </a:lnTo>
                  <a:lnTo>
                    <a:pt x="1305" y="615"/>
                  </a:lnTo>
                  <a:lnTo>
                    <a:pt x="1312" y="610"/>
                  </a:lnTo>
                  <a:lnTo>
                    <a:pt x="1321" y="605"/>
                  </a:lnTo>
                  <a:lnTo>
                    <a:pt x="1324" y="594"/>
                  </a:lnTo>
                  <a:lnTo>
                    <a:pt x="1326" y="585"/>
                  </a:lnTo>
                  <a:lnTo>
                    <a:pt x="1332" y="578"/>
                  </a:lnTo>
                  <a:lnTo>
                    <a:pt x="1339" y="570"/>
                  </a:lnTo>
                  <a:lnTo>
                    <a:pt x="1342" y="561"/>
                  </a:lnTo>
                  <a:lnTo>
                    <a:pt x="1348" y="556"/>
                  </a:lnTo>
                  <a:lnTo>
                    <a:pt x="1351" y="549"/>
                  </a:lnTo>
                  <a:lnTo>
                    <a:pt x="1358" y="540"/>
                  </a:lnTo>
                  <a:lnTo>
                    <a:pt x="1358" y="529"/>
                  </a:lnTo>
                  <a:lnTo>
                    <a:pt x="1362" y="521"/>
                  </a:lnTo>
                  <a:lnTo>
                    <a:pt x="1362" y="511"/>
                  </a:lnTo>
                  <a:lnTo>
                    <a:pt x="1366" y="497"/>
                  </a:lnTo>
                  <a:lnTo>
                    <a:pt x="1354" y="494"/>
                  </a:lnTo>
                  <a:lnTo>
                    <a:pt x="1348" y="499"/>
                  </a:lnTo>
                  <a:lnTo>
                    <a:pt x="1335" y="505"/>
                  </a:lnTo>
                  <a:lnTo>
                    <a:pt x="1324" y="508"/>
                  </a:lnTo>
                  <a:lnTo>
                    <a:pt x="1312" y="505"/>
                  </a:lnTo>
                  <a:lnTo>
                    <a:pt x="1302" y="508"/>
                  </a:lnTo>
                  <a:lnTo>
                    <a:pt x="1290" y="508"/>
                  </a:lnTo>
                  <a:lnTo>
                    <a:pt x="1282" y="513"/>
                  </a:lnTo>
                  <a:lnTo>
                    <a:pt x="1269" y="516"/>
                  </a:lnTo>
                  <a:lnTo>
                    <a:pt x="1256" y="513"/>
                  </a:lnTo>
                  <a:lnTo>
                    <a:pt x="1249" y="519"/>
                  </a:lnTo>
                  <a:lnTo>
                    <a:pt x="1239" y="521"/>
                  </a:lnTo>
                  <a:lnTo>
                    <a:pt x="1226" y="521"/>
                  </a:lnTo>
                  <a:lnTo>
                    <a:pt x="1220" y="516"/>
                  </a:lnTo>
                  <a:lnTo>
                    <a:pt x="1215" y="508"/>
                  </a:lnTo>
                  <a:lnTo>
                    <a:pt x="1209" y="502"/>
                  </a:lnTo>
                  <a:lnTo>
                    <a:pt x="1203" y="499"/>
                  </a:lnTo>
                  <a:lnTo>
                    <a:pt x="1212" y="494"/>
                  </a:lnTo>
                  <a:lnTo>
                    <a:pt x="1209" y="487"/>
                  </a:lnTo>
                  <a:lnTo>
                    <a:pt x="1199" y="478"/>
                  </a:lnTo>
                  <a:lnTo>
                    <a:pt x="1190" y="470"/>
                  </a:lnTo>
                  <a:lnTo>
                    <a:pt x="1184" y="462"/>
                  </a:lnTo>
                  <a:lnTo>
                    <a:pt x="1176" y="455"/>
                  </a:lnTo>
                  <a:lnTo>
                    <a:pt x="1166" y="446"/>
                  </a:lnTo>
                  <a:lnTo>
                    <a:pt x="1157" y="443"/>
                  </a:lnTo>
                  <a:lnTo>
                    <a:pt x="1144" y="438"/>
                  </a:lnTo>
                  <a:lnTo>
                    <a:pt x="1139" y="429"/>
                  </a:lnTo>
                  <a:lnTo>
                    <a:pt x="1133" y="426"/>
                  </a:lnTo>
                  <a:lnTo>
                    <a:pt x="1127" y="419"/>
                  </a:lnTo>
                  <a:lnTo>
                    <a:pt x="1127" y="411"/>
                  </a:lnTo>
                  <a:lnTo>
                    <a:pt x="1124" y="400"/>
                  </a:lnTo>
                  <a:lnTo>
                    <a:pt x="1120" y="391"/>
                  </a:lnTo>
                  <a:lnTo>
                    <a:pt x="1114" y="384"/>
                  </a:lnTo>
                  <a:lnTo>
                    <a:pt x="1106" y="376"/>
                  </a:lnTo>
                  <a:lnTo>
                    <a:pt x="1097" y="370"/>
                  </a:lnTo>
                  <a:lnTo>
                    <a:pt x="1090" y="359"/>
                  </a:lnTo>
                  <a:lnTo>
                    <a:pt x="1087" y="352"/>
                  </a:lnTo>
                  <a:lnTo>
                    <a:pt x="1087" y="341"/>
                  </a:lnTo>
                  <a:lnTo>
                    <a:pt x="1087" y="332"/>
                  </a:lnTo>
                  <a:lnTo>
                    <a:pt x="1087" y="328"/>
                  </a:lnTo>
                  <a:lnTo>
                    <a:pt x="1081" y="320"/>
                  </a:lnTo>
                  <a:lnTo>
                    <a:pt x="1081" y="306"/>
                  </a:lnTo>
                  <a:lnTo>
                    <a:pt x="1075" y="303"/>
                  </a:lnTo>
                  <a:lnTo>
                    <a:pt x="1070" y="297"/>
                  </a:lnTo>
                  <a:lnTo>
                    <a:pt x="1060" y="296"/>
                  </a:lnTo>
                  <a:lnTo>
                    <a:pt x="1054" y="285"/>
                  </a:lnTo>
                  <a:lnTo>
                    <a:pt x="1054" y="279"/>
                  </a:lnTo>
                  <a:lnTo>
                    <a:pt x="1054" y="271"/>
                  </a:lnTo>
                  <a:lnTo>
                    <a:pt x="1048" y="264"/>
                  </a:lnTo>
                  <a:lnTo>
                    <a:pt x="1041" y="255"/>
                  </a:lnTo>
                  <a:lnTo>
                    <a:pt x="1038" y="247"/>
                  </a:lnTo>
                  <a:lnTo>
                    <a:pt x="1033" y="235"/>
                  </a:lnTo>
                  <a:lnTo>
                    <a:pt x="1030" y="228"/>
                  </a:lnTo>
                  <a:lnTo>
                    <a:pt x="1024" y="217"/>
                  </a:lnTo>
                  <a:lnTo>
                    <a:pt x="1024" y="212"/>
                  </a:lnTo>
                  <a:lnTo>
                    <a:pt x="1018" y="203"/>
                  </a:lnTo>
                  <a:lnTo>
                    <a:pt x="1015" y="196"/>
                  </a:lnTo>
                  <a:lnTo>
                    <a:pt x="1008" y="188"/>
                  </a:lnTo>
                  <a:lnTo>
                    <a:pt x="1002" y="179"/>
                  </a:lnTo>
                  <a:lnTo>
                    <a:pt x="997" y="171"/>
                  </a:lnTo>
                  <a:lnTo>
                    <a:pt x="997" y="164"/>
                  </a:lnTo>
                  <a:lnTo>
                    <a:pt x="991" y="155"/>
                  </a:lnTo>
                  <a:lnTo>
                    <a:pt x="997" y="150"/>
                  </a:lnTo>
                  <a:lnTo>
                    <a:pt x="999" y="161"/>
                  </a:lnTo>
                  <a:lnTo>
                    <a:pt x="1005" y="171"/>
                  </a:lnTo>
                  <a:lnTo>
                    <a:pt x="1008" y="176"/>
                  </a:lnTo>
                  <a:lnTo>
                    <a:pt x="1011" y="182"/>
                  </a:lnTo>
                  <a:lnTo>
                    <a:pt x="1018" y="190"/>
                  </a:lnTo>
                  <a:lnTo>
                    <a:pt x="1027" y="199"/>
                  </a:lnTo>
                  <a:lnTo>
                    <a:pt x="1033" y="193"/>
                  </a:lnTo>
                  <a:lnTo>
                    <a:pt x="1033" y="185"/>
                  </a:lnTo>
                  <a:lnTo>
                    <a:pt x="1035" y="174"/>
                  </a:lnTo>
                  <a:lnTo>
                    <a:pt x="1041" y="164"/>
                  </a:lnTo>
                  <a:lnTo>
                    <a:pt x="1024" y="1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4871160" y="1382040"/>
              <a:ext cx="52920" cy="53640"/>
            </a:xfrm>
            <a:custGeom>
              <a:avLst/>
              <a:gdLst/>
              <a:ahLst/>
              <a:rect l="l" t="t" r="r" b="b"/>
              <a:pathLst>
                <a:path w="58" h="59">
                  <a:moveTo>
                    <a:pt x="0" y="19"/>
                  </a:moveTo>
                  <a:lnTo>
                    <a:pt x="12" y="31"/>
                  </a:lnTo>
                  <a:lnTo>
                    <a:pt x="20" y="45"/>
                  </a:lnTo>
                  <a:lnTo>
                    <a:pt x="23" y="58"/>
                  </a:lnTo>
                  <a:lnTo>
                    <a:pt x="33" y="58"/>
                  </a:lnTo>
                  <a:lnTo>
                    <a:pt x="36" y="51"/>
                  </a:lnTo>
                  <a:lnTo>
                    <a:pt x="52" y="51"/>
                  </a:lnTo>
                  <a:lnTo>
                    <a:pt x="57" y="40"/>
                  </a:lnTo>
                  <a:lnTo>
                    <a:pt x="57" y="26"/>
                  </a:lnTo>
                  <a:lnTo>
                    <a:pt x="52" y="16"/>
                  </a:lnTo>
                  <a:lnTo>
                    <a:pt x="39" y="11"/>
                  </a:lnTo>
                  <a:lnTo>
                    <a:pt x="30" y="0"/>
                  </a:lnTo>
                  <a:lnTo>
                    <a:pt x="19" y="0"/>
                  </a:lnTo>
                  <a:lnTo>
                    <a:pt x="6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4955040" y="1339920"/>
              <a:ext cx="36360" cy="66960"/>
            </a:xfrm>
            <a:custGeom>
              <a:avLst/>
              <a:gdLst/>
              <a:ahLst/>
              <a:rect l="l" t="t" r="r" b="b"/>
              <a:pathLst>
                <a:path w="40" h="73">
                  <a:moveTo>
                    <a:pt x="0" y="42"/>
                  </a:moveTo>
                  <a:lnTo>
                    <a:pt x="8" y="50"/>
                  </a:lnTo>
                  <a:lnTo>
                    <a:pt x="21" y="59"/>
                  </a:lnTo>
                  <a:lnTo>
                    <a:pt x="21" y="72"/>
                  </a:lnTo>
                  <a:lnTo>
                    <a:pt x="30" y="72"/>
                  </a:lnTo>
                  <a:lnTo>
                    <a:pt x="39" y="67"/>
                  </a:lnTo>
                  <a:lnTo>
                    <a:pt x="39" y="53"/>
                  </a:lnTo>
                  <a:lnTo>
                    <a:pt x="30" y="45"/>
                  </a:lnTo>
                  <a:lnTo>
                    <a:pt x="27" y="32"/>
                  </a:lnTo>
                  <a:lnTo>
                    <a:pt x="27" y="18"/>
                  </a:lnTo>
                  <a:lnTo>
                    <a:pt x="14" y="8"/>
                  </a:lnTo>
                  <a:lnTo>
                    <a:pt x="0" y="0"/>
                  </a:lnTo>
                  <a:lnTo>
                    <a:pt x="8" y="9"/>
                  </a:lnTo>
                  <a:lnTo>
                    <a:pt x="17" y="12"/>
                  </a:lnTo>
                  <a:lnTo>
                    <a:pt x="17" y="26"/>
                  </a:lnTo>
                  <a:lnTo>
                    <a:pt x="1" y="26"/>
                  </a:lnTo>
                  <a:lnTo>
                    <a:pt x="0" y="4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5117400" y="2844000"/>
              <a:ext cx="130680" cy="228600"/>
            </a:xfrm>
            <a:custGeom>
              <a:avLst/>
              <a:gdLst/>
              <a:ahLst/>
              <a:rect l="l" t="t" r="r" b="b"/>
              <a:pathLst>
                <a:path w="143" h="251">
                  <a:moveTo>
                    <a:pt x="0" y="179"/>
                  </a:moveTo>
                  <a:lnTo>
                    <a:pt x="0" y="188"/>
                  </a:lnTo>
                  <a:lnTo>
                    <a:pt x="0" y="199"/>
                  </a:lnTo>
                  <a:lnTo>
                    <a:pt x="6" y="206"/>
                  </a:lnTo>
                  <a:lnTo>
                    <a:pt x="6" y="217"/>
                  </a:lnTo>
                  <a:lnTo>
                    <a:pt x="7" y="228"/>
                  </a:lnTo>
                  <a:lnTo>
                    <a:pt x="17" y="238"/>
                  </a:lnTo>
                  <a:lnTo>
                    <a:pt x="23" y="247"/>
                  </a:lnTo>
                  <a:lnTo>
                    <a:pt x="33" y="250"/>
                  </a:lnTo>
                  <a:lnTo>
                    <a:pt x="44" y="250"/>
                  </a:lnTo>
                  <a:lnTo>
                    <a:pt x="50" y="244"/>
                  </a:lnTo>
                  <a:lnTo>
                    <a:pt x="63" y="241"/>
                  </a:lnTo>
                  <a:lnTo>
                    <a:pt x="72" y="241"/>
                  </a:lnTo>
                  <a:lnTo>
                    <a:pt x="78" y="234"/>
                  </a:lnTo>
                  <a:lnTo>
                    <a:pt x="80" y="226"/>
                  </a:lnTo>
                  <a:lnTo>
                    <a:pt x="83" y="214"/>
                  </a:lnTo>
                  <a:lnTo>
                    <a:pt x="86" y="209"/>
                  </a:lnTo>
                  <a:lnTo>
                    <a:pt x="86" y="202"/>
                  </a:lnTo>
                  <a:lnTo>
                    <a:pt x="89" y="193"/>
                  </a:lnTo>
                  <a:lnTo>
                    <a:pt x="93" y="185"/>
                  </a:lnTo>
                  <a:lnTo>
                    <a:pt x="96" y="176"/>
                  </a:lnTo>
                  <a:lnTo>
                    <a:pt x="99" y="169"/>
                  </a:lnTo>
                  <a:lnTo>
                    <a:pt x="102" y="161"/>
                  </a:lnTo>
                  <a:lnTo>
                    <a:pt x="102" y="153"/>
                  </a:lnTo>
                  <a:lnTo>
                    <a:pt x="108" y="144"/>
                  </a:lnTo>
                  <a:lnTo>
                    <a:pt x="108" y="137"/>
                  </a:lnTo>
                  <a:lnTo>
                    <a:pt x="115" y="129"/>
                  </a:lnTo>
                  <a:lnTo>
                    <a:pt x="116" y="115"/>
                  </a:lnTo>
                  <a:lnTo>
                    <a:pt x="119" y="108"/>
                  </a:lnTo>
                  <a:lnTo>
                    <a:pt x="123" y="96"/>
                  </a:lnTo>
                  <a:lnTo>
                    <a:pt x="123" y="88"/>
                  </a:lnTo>
                  <a:lnTo>
                    <a:pt x="126" y="82"/>
                  </a:lnTo>
                  <a:lnTo>
                    <a:pt x="129" y="77"/>
                  </a:lnTo>
                  <a:lnTo>
                    <a:pt x="126" y="61"/>
                  </a:lnTo>
                  <a:lnTo>
                    <a:pt x="135" y="70"/>
                  </a:lnTo>
                  <a:lnTo>
                    <a:pt x="142" y="58"/>
                  </a:lnTo>
                  <a:lnTo>
                    <a:pt x="138" y="50"/>
                  </a:lnTo>
                  <a:lnTo>
                    <a:pt x="138" y="37"/>
                  </a:lnTo>
                  <a:lnTo>
                    <a:pt x="132" y="26"/>
                  </a:lnTo>
                  <a:lnTo>
                    <a:pt x="129" y="15"/>
                  </a:lnTo>
                  <a:lnTo>
                    <a:pt x="126" y="8"/>
                  </a:lnTo>
                  <a:lnTo>
                    <a:pt x="116" y="0"/>
                  </a:lnTo>
                  <a:lnTo>
                    <a:pt x="108" y="5"/>
                  </a:lnTo>
                  <a:lnTo>
                    <a:pt x="108" y="12"/>
                  </a:lnTo>
                  <a:lnTo>
                    <a:pt x="108" y="21"/>
                  </a:lnTo>
                  <a:lnTo>
                    <a:pt x="99" y="23"/>
                  </a:lnTo>
                  <a:lnTo>
                    <a:pt x="89" y="26"/>
                  </a:lnTo>
                  <a:lnTo>
                    <a:pt x="93" y="35"/>
                  </a:lnTo>
                  <a:lnTo>
                    <a:pt x="86" y="40"/>
                  </a:lnTo>
                  <a:lnTo>
                    <a:pt x="86" y="47"/>
                  </a:lnTo>
                  <a:lnTo>
                    <a:pt x="80" y="47"/>
                  </a:lnTo>
                  <a:lnTo>
                    <a:pt x="72" y="56"/>
                  </a:lnTo>
                  <a:lnTo>
                    <a:pt x="63" y="61"/>
                  </a:lnTo>
                  <a:lnTo>
                    <a:pt x="50" y="64"/>
                  </a:lnTo>
                  <a:lnTo>
                    <a:pt x="42" y="70"/>
                  </a:lnTo>
                  <a:lnTo>
                    <a:pt x="33" y="73"/>
                  </a:lnTo>
                  <a:lnTo>
                    <a:pt x="23" y="73"/>
                  </a:lnTo>
                  <a:lnTo>
                    <a:pt x="17" y="88"/>
                  </a:lnTo>
                  <a:lnTo>
                    <a:pt x="11" y="96"/>
                  </a:lnTo>
                  <a:lnTo>
                    <a:pt x="14" y="108"/>
                  </a:lnTo>
                  <a:lnTo>
                    <a:pt x="17" y="117"/>
                  </a:lnTo>
                  <a:lnTo>
                    <a:pt x="17" y="126"/>
                  </a:lnTo>
                  <a:lnTo>
                    <a:pt x="23" y="137"/>
                  </a:lnTo>
                  <a:lnTo>
                    <a:pt x="23" y="144"/>
                  </a:lnTo>
                  <a:lnTo>
                    <a:pt x="14" y="153"/>
                  </a:lnTo>
                  <a:lnTo>
                    <a:pt x="11" y="161"/>
                  </a:lnTo>
                  <a:lnTo>
                    <a:pt x="6" y="169"/>
                  </a:lnTo>
                  <a:lnTo>
                    <a:pt x="0" y="1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6012720" y="2430360"/>
              <a:ext cx="2376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28"/>
                  </a:moveTo>
                  <a:lnTo>
                    <a:pt x="13" y="14"/>
                  </a:lnTo>
                  <a:lnTo>
                    <a:pt x="26" y="0"/>
                  </a:lnTo>
                  <a:lnTo>
                    <a:pt x="13" y="14"/>
                  </a:lnTo>
                  <a:lnTo>
                    <a:pt x="0" y="2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6072480" y="260280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12" y="0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6097680" y="262260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5"/>
                  </a:moveTo>
                  <a:lnTo>
                    <a:pt x="10" y="11"/>
                  </a:lnTo>
                  <a:lnTo>
                    <a:pt x="26" y="22"/>
                  </a:lnTo>
                  <a:lnTo>
                    <a:pt x="26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6123600" y="2661840"/>
              <a:ext cx="2340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3"/>
                  </a:moveTo>
                  <a:lnTo>
                    <a:pt x="0" y="14"/>
                  </a:lnTo>
                  <a:lnTo>
                    <a:pt x="9" y="22"/>
                  </a:lnTo>
                  <a:lnTo>
                    <a:pt x="24" y="18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5778720" y="2490120"/>
              <a:ext cx="39960" cy="60480"/>
            </a:xfrm>
            <a:custGeom>
              <a:avLst/>
              <a:gdLst/>
              <a:ahLst/>
              <a:rect l="l" t="t" r="r" b="b"/>
              <a:pathLst>
                <a:path w="43" h="67">
                  <a:moveTo>
                    <a:pt x="0" y="31"/>
                  </a:moveTo>
                  <a:lnTo>
                    <a:pt x="0" y="39"/>
                  </a:lnTo>
                  <a:lnTo>
                    <a:pt x="3" y="48"/>
                  </a:lnTo>
                  <a:lnTo>
                    <a:pt x="3" y="57"/>
                  </a:lnTo>
                  <a:lnTo>
                    <a:pt x="8" y="66"/>
                  </a:lnTo>
                  <a:lnTo>
                    <a:pt x="17" y="66"/>
                  </a:lnTo>
                  <a:lnTo>
                    <a:pt x="30" y="63"/>
                  </a:lnTo>
                  <a:lnTo>
                    <a:pt x="37" y="57"/>
                  </a:lnTo>
                  <a:lnTo>
                    <a:pt x="42" y="48"/>
                  </a:lnTo>
                  <a:lnTo>
                    <a:pt x="42" y="39"/>
                  </a:lnTo>
                  <a:lnTo>
                    <a:pt x="37" y="31"/>
                  </a:lnTo>
                  <a:lnTo>
                    <a:pt x="30" y="23"/>
                  </a:lnTo>
                  <a:lnTo>
                    <a:pt x="24" y="13"/>
                  </a:lnTo>
                  <a:lnTo>
                    <a:pt x="14" y="5"/>
                  </a:lnTo>
                  <a:lnTo>
                    <a:pt x="3" y="0"/>
                  </a:lnTo>
                  <a:lnTo>
                    <a:pt x="8" y="8"/>
                  </a:lnTo>
                  <a:lnTo>
                    <a:pt x="3" y="13"/>
                  </a:lnTo>
                  <a:lnTo>
                    <a:pt x="3" y="23"/>
                  </a:lnTo>
                  <a:lnTo>
                    <a:pt x="0" y="3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6304680" y="2321280"/>
              <a:ext cx="40680" cy="30600"/>
            </a:xfrm>
            <a:custGeom>
              <a:avLst/>
              <a:gdLst/>
              <a:ahLst/>
              <a:rect l="l" t="t" r="r" b="b"/>
              <a:pathLst>
                <a:path w="45" h="34">
                  <a:moveTo>
                    <a:pt x="0" y="12"/>
                  </a:moveTo>
                  <a:lnTo>
                    <a:pt x="0" y="21"/>
                  </a:lnTo>
                  <a:lnTo>
                    <a:pt x="3" y="27"/>
                  </a:lnTo>
                  <a:lnTo>
                    <a:pt x="11" y="33"/>
                  </a:lnTo>
                  <a:lnTo>
                    <a:pt x="20" y="33"/>
                  </a:lnTo>
                  <a:lnTo>
                    <a:pt x="29" y="27"/>
                  </a:lnTo>
                  <a:lnTo>
                    <a:pt x="36" y="21"/>
                  </a:lnTo>
                  <a:lnTo>
                    <a:pt x="39" y="12"/>
                  </a:lnTo>
                  <a:lnTo>
                    <a:pt x="44" y="5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17" y="0"/>
                  </a:lnTo>
                  <a:lnTo>
                    <a:pt x="7" y="8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6513480" y="2229120"/>
              <a:ext cx="34200" cy="57600"/>
            </a:xfrm>
            <a:custGeom>
              <a:avLst/>
              <a:gdLst/>
              <a:ahLst/>
              <a:rect l="l" t="t" r="r" b="b"/>
              <a:pathLst>
                <a:path w="37" h="64">
                  <a:moveTo>
                    <a:pt x="0" y="30"/>
                  </a:moveTo>
                  <a:lnTo>
                    <a:pt x="0" y="41"/>
                  </a:lnTo>
                  <a:lnTo>
                    <a:pt x="3" y="51"/>
                  </a:lnTo>
                  <a:lnTo>
                    <a:pt x="9" y="54"/>
                  </a:lnTo>
                  <a:lnTo>
                    <a:pt x="12" y="63"/>
                  </a:lnTo>
                  <a:lnTo>
                    <a:pt x="15" y="51"/>
                  </a:lnTo>
                  <a:lnTo>
                    <a:pt x="21" y="44"/>
                  </a:lnTo>
                  <a:lnTo>
                    <a:pt x="28" y="32"/>
                  </a:lnTo>
                  <a:lnTo>
                    <a:pt x="29" y="21"/>
                  </a:lnTo>
                  <a:lnTo>
                    <a:pt x="36" y="11"/>
                  </a:lnTo>
                  <a:lnTo>
                    <a:pt x="36" y="2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6" y="18"/>
                  </a:lnTo>
                  <a:lnTo>
                    <a:pt x="0" y="3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6683040" y="2068200"/>
              <a:ext cx="45360" cy="56880"/>
            </a:xfrm>
            <a:custGeom>
              <a:avLst/>
              <a:gdLst/>
              <a:ahLst/>
              <a:rect l="l" t="t" r="r" b="b"/>
              <a:pathLst>
                <a:path w="51" h="63">
                  <a:moveTo>
                    <a:pt x="0" y="15"/>
                  </a:moveTo>
                  <a:lnTo>
                    <a:pt x="6" y="26"/>
                  </a:lnTo>
                  <a:lnTo>
                    <a:pt x="16" y="26"/>
                  </a:lnTo>
                  <a:lnTo>
                    <a:pt x="16" y="18"/>
                  </a:lnTo>
                  <a:lnTo>
                    <a:pt x="22" y="26"/>
                  </a:lnTo>
                  <a:lnTo>
                    <a:pt x="22" y="35"/>
                  </a:lnTo>
                  <a:lnTo>
                    <a:pt x="16" y="39"/>
                  </a:lnTo>
                  <a:lnTo>
                    <a:pt x="16" y="47"/>
                  </a:lnTo>
                  <a:lnTo>
                    <a:pt x="16" y="56"/>
                  </a:lnTo>
                  <a:lnTo>
                    <a:pt x="27" y="62"/>
                  </a:lnTo>
                  <a:lnTo>
                    <a:pt x="37" y="53"/>
                  </a:lnTo>
                  <a:lnTo>
                    <a:pt x="40" y="42"/>
                  </a:lnTo>
                  <a:lnTo>
                    <a:pt x="43" y="32"/>
                  </a:lnTo>
                  <a:lnTo>
                    <a:pt x="50" y="23"/>
                  </a:lnTo>
                  <a:lnTo>
                    <a:pt x="43" y="15"/>
                  </a:lnTo>
                  <a:lnTo>
                    <a:pt x="43" y="7"/>
                  </a:lnTo>
                  <a:lnTo>
                    <a:pt x="33" y="7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0" y="1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6731640" y="2061000"/>
              <a:ext cx="42840" cy="3348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0" y="18"/>
                  </a:moveTo>
                  <a:lnTo>
                    <a:pt x="3" y="30"/>
                  </a:lnTo>
                  <a:lnTo>
                    <a:pt x="13" y="36"/>
                  </a:lnTo>
                  <a:lnTo>
                    <a:pt x="16" y="27"/>
                  </a:lnTo>
                  <a:lnTo>
                    <a:pt x="19" y="21"/>
                  </a:lnTo>
                  <a:lnTo>
                    <a:pt x="29" y="18"/>
                  </a:lnTo>
                  <a:lnTo>
                    <a:pt x="35" y="24"/>
                  </a:lnTo>
                  <a:lnTo>
                    <a:pt x="41" y="15"/>
                  </a:lnTo>
                  <a:lnTo>
                    <a:pt x="46" y="11"/>
                  </a:lnTo>
                  <a:lnTo>
                    <a:pt x="42" y="2"/>
                  </a:lnTo>
                  <a:lnTo>
                    <a:pt x="35" y="0"/>
                  </a:lnTo>
                  <a:lnTo>
                    <a:pt x="26" y="2"/>
                  </a:lnTo>
                  <a:lnTo>
                    <a:pt x="23" y="8"/>
                  </a:lnTo>
                  <a:lnTo>
                    <a:pt x="10" y="8"/>
                  </a:lnTo>
                  <a:lnTo>
                    <a:pt x="7" y="15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6709320" y="1913400"/>
              <a:ext cx="199080" cy="164520"/>
            </a:xfrm>
            <a:custGeom>
              <a:avLst/>
              <a:gdLst/>
              <a:ahLst/>
              <a:rect l="l" t="t" r="r" b="b"/>
              <a:pathLst>
                <a:path w="219" h="181">
                  <a:moveTo>
                    <a:pt x="0" y="161"/>
                  </a:moveTo>
                  <a:lnTo>
                    <a:pt x="0" y="170"/>
                  </a:lnTo>
                  <a:lnTo>
                    <a:pt x="9" y="170"/>
                  </a:lnTo>
                  <a:lnTo>
                    <a:pt x="22" y="170"/>
                  </a:lnTo>
                  <a:lnTo>
                    <a:pt x="28" y="164"/>
                  </a:lnTo>
                  <a:lnTo>
                    <a:pt x="39" y="161"/>
                  </a:lnTo>
                  <a:lnTo>
                    <a:pt x="48" y="158"/>
                  </a:lnTo>
                  <a:lnTo>
                    <a:pt x="58" y="156"/>
                  </a:lnTo>
                  <a:lnTo>
                    <a:pt x="69" y="150"/>
                  </a:lnTo>
                  <a:lnTo>
                    <a:pt x="78" y="153"/>
                  </a:lnTo>
                  <a:lnTo>
                    <a:pt x="91" y="153"/>
                  </a:lnTo>
                  <a:lnTo>
                    <a:pt x="85" y="161"/>
                  </a:lnTo>
                  <a:lnTo>
                    <a:pt x="85" y="170"/>
                  </a:lnTo>
                  <a:lnTo>
                    <a:pt x="88" y="180"/>
                  </a:lnTo>
                  <a:lnTo>
                    <a:pt x="97" y="180"/>
                  </a:lnTo>
                  <a:lnTo>
                    <a:pt x="104" y="170"/>
                  </a:lnTo>
                  <a:lnTo>
                    <a:pt x="115" y="161"/>
                  </a:lnTo>
                  <a:lnTo>
                    <a:pt x="109" y="156"/>
                  </a:lnTo>
                  <a:lnTo>
                    <a:pt x="115" y="147"/>
                  </a:lnTo>
                  <a:lnTo>
                    <a:pt x="127" y="156"/>
                  </a:lnTo>
                  <a:lnTo>
                    <a:pt x="142" y="156"/>
                  </a:lnTo>
                  <a:lnTo>
                    <a:pt x="154" y="144"/>
                  </a:lnTo>
                  <a:lnTo>
                    <a:pt x="154" y="156"/>
                  </a:lnTo>
                  <a:lnTo>
                    <a:pt x="161" y="142"/>
                  </a:lnTo>
                  <a:lnTo>
                    <a:pt x="173" y="142"/>
                  </a:lnTo>
                  <a:lnTo>
                    <a:pt x="176" y="137"/>
                  </a:lnTo>
                  <a:lnTo>
                    <a:pt x="176" y="150"/>
                  </a:lnTo>
                  <a:lnTo>
                    <a:pt x="187" y="144"/>
                  </a:lnTo>
                  <a:lnTo>
                    <a:pt x="187" y="137"/>
                  </a:lnTo>
                  <a:lnTo>
                    <a:pt x="194" y="132"/>
                  </a:lnTo>
                  <a:lnTo>
                    <a:pt x="191" y="120"/>
                  </a:lnTo>
                  <a:lnTo>
                    <a:pt x="191" y="109"/>
                  </a:lnTo>
                  <a:lnTo>
                    <a:pt x="197" y="105"/>
                  </a:lnTo>
                  <a:lnTo>
                    <a:pt x="200" y="91"/>
                  </a:lnTo>
                  <a:lnTo>
                    <a:pt x="197" y="80"/>
                  </a:lnTo>
                  <a:lnTo>
                    <a:pt x="200" y="75"/>
                  </a:lnTo>
                  <a:lnTo>
                    <a:pt x="210" y="75"/>
                  </a:lnTo>
                  <a:lnTo>
                    <a:pt x="210" y="64"/>
                  </a:lnTo>
                  <a:lnTo>
                    <a:pt x="218" y="56"/>
                  </a:lnTo>
                  <a:lnTo>
                    <a:pt x="218" y="43"/>
                  </a:lnTo>
                  <a:lnTo>
                    <a:pt x="214" y="32"/>
                  </a:lnTo>
                  <a:lnTo>
                    <a:pt x="210" y="23"/>
                  </a:lnTo>
                  <a:lnTo>
                    <a:pt x="206" y="14"/>
                  </a:lnTo>
                  <a:lnTo>
                    <a:pt x="210" y="5"/>
                  </a:lnTo>
                  <a:lnTo>
                    <a:pt x="197" y="0"/>
                  </a:lnTo>
                  <a:lnTo>
                    <a:pt x="194" y="8"/>
                  </a:lnTo>
                  <a:lnTo>
                    <a:pt x="200" y="8"/>
                  </a:lnTo>
                  <a:lnTo>
                    <a:pt x="200" y="15"/>
                  </a:lnTo>
                  <a:lnTo>
                    <a:pt x="191" y="15"/>
                  </a:lnTo>
                  <a:lnTo>
                    <a:pt x="187" y="8"/>
                  </a:lnTo>
                  <a:lnTo>
                    <a:pt x="181" y="21"/>
                  </a:lnTo>
                  <a:lnTo>
                    <a:pt x="181" y="29"/>
                  </a:lnTo>
                  <a:lnTo>
                    <a:pt x="181" y="37"/>
                  </a:lnTo>
                  <a:lnTo>
                    <a:pt x="181" y="47"/>
                  </a:lnTo>
                  <a:lnTo>
                    <a:pt x="176" y="59"/>
                  </a:lnTo>
                  <a:lnTo>
                    <a:pt x="170" y="70"/>
                  </a:lnTo>
                  <a:lnTo>
                    <a:pt x="167" y="80"/>
                  </a:lnTo>
                  <a:lnTo>
                    <a:pt x="154" y="85"/>
                  </a:lnTo>
                  <a:lnTo>
                    <a:pt x="151" y="94"/>
                  </a:lnTo>
                  <a:lnTo>
                    <a:pt x="142" y="99"/>
                  </a:lnTo>
                  <a:lnTo>
                    <a:pt x="134" y="105"/>
                  </a:lnTo>
                  <a:lnTo>
                    <a:pt x="121" y="109"/>
                  </a:lnTo>
                  <a:lnTo>
                    <a:pt x="121" y="102"/>
                  </a:lnTo>
                  <a:lnTo>
                    <a:pt x="124" y="94"/>
                  </a:lnTo>
                  <a:lnTo>
                    <a:pt x="115" y="99"/>
                  </a:lnTo>
                  <a:lnTo>
                    <a:pt x="112" y="108"/>
                  </a:lnTo>
                  <a:lnTo>
                    <a:pt x="105" y="115"/>
                  </a:lnTo>
                  <a:lnTo>
                    <a:pt x="101" y="123"/>
                  </a:lnTo>
                  <a:lnTo>
                    <a:pt x="101" y="132"/>
                  </a:lnTo>
                  <a:lnTo>
                    <a:pt x="94" y="137"/>
                  </a:lnTo>
                  <a:lnTo>
                    <a:pt x="85" y="132"/>
                  </a:lnTo>
                  <a:lnTo>
                    <a:pt x="72" y="132"/>
                  </a:lnTo>
                  <a:lnTo>
                    <a:pt x="61" y="135"/>
                  </a:lnTo>
                  <a:lnTo>
                    <a:pt x="45" y="137"/>
                  </a:lnTo>
                  <a:lnTo>
                    <a:pt x="33" y="137"/>
                  </a:lnTo>
                  <a:lnTo>
                    <a:pt x="28" y="144"/>
                  </a:lnTo>
                  <a:lnTo>
                    <a:pt x="15" y="153"/>
                  </a:lnTo>
                  <a:lnTo>
                    <a:pt x="9" y="158"/>
                  </a:lnTo>
                  <a:lnTo>
                    <a:pt x="0" y="16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6870600" y="1824840"/>
              <a:ext cx="110880" cy="91800"/>
            </a:xfrm>
            <a:custGeom>
              <a:avLst/>
              <a:gdLst/>
              <a:ahLst/>
              <a:rect l="l" t="t" r="r" b="b"/>
              <a:pathLst>
                <a:path w="121" h="101">
                  <a:moveTo>
                    <a:pt x="0" y="73"/>
                  </a:moveTo>
                  <a:lnTo>
                    <a:pt x="0" y="80"/>
                  </a:lnTo>
                  <a:lnTo>
                    <a:pt x="4" y="85"/>
                  </a:lnTo>
                  <a:lnTo>
                    <a:pt x="4" y="100"/>
                  </a:lnTo>
                  <a:lnTo>
                    <a:pt x="14" y="94"/>
                  </a:lnTo>
                  <a:lnTo>
                    <a:pt x="23" y="91"/>
                  </a:lnTo>
                  <a:lnTo>
                    <a:pt x="14" y="85"/>
                  </a:lnTo>
                  <a:lnTo>
                    <a:pt x="7" y="80"/>
                  </a:lnTo>
                  <a:lnTo>
                    <a:pt x="11" y="76"/>
                  </a:lnTo>
                  <a:lnTo>
                    <a:pt x="14" y="76"/>
                  </a:lnTo>
                  <a:lnTo>
                    <a:pt x="20" y="80"/>
                  </a:lnTo>
                  <a:lnTo>
                    <a:pt x="30" y="76"/>
                  </a:lnTo>
                  <a:lnTo>
                    <a:pt x="41" y="73"/>
                  </a:lnTo>
                  <a:lnTo>
                    <a:pt x="53" y="80"/>
                  </a:lnTo>
                  <a:lnTo>
                    <a:pt x="69" y="85"/>
                  </a:lnTo>
                  <a:lnTo>
                    <a:pt x="69" y="80"/>
                  </a:lnTo>
                  <a:lnTo>
                    <a:pt x="77" y="70"/>
                  </a:lnTo>
                  <a:lnTo>
                    <a:pt x="86" y="61"/>
                  </a:lnTo>
                  <a:lnTo>
                    <a:pt x="99" y="64"/>
                  </a:lnTo>
                  <a:lnTo>
                    <a:pt x="108" y="59"/>
                  </a:lnTo>
                  <a:lnTo>
                    <a:pt x="120" y="50"/>
                  </a:lnTo>
                  <a:lnTo>
                    <a:pt x="108" y="53"/>
                  </a:lnTo>
                  <a:lnTo>
                    <a:pt x="108" y="47"/>
                  </a:lnTo>
                  <a:lnTo>
                    <a:pt x="102" y="46"/>
                  </a:lnTo>
                  <a:lnTo>
                    <a:pt x="108" y="32"/>
                  </a:lnTo>
                  <a:lnTo>
                    <a:pt x="96" y="40"/>
                  </a:lnTo>
                  <a:lnTo>
                    <a:pt x="86" y="40"/>
                  </a:lnTo>
                  <a:lnTo>
                    <a:pt x="74" y="35"/>
                  </a:lnTo>
                  <a:lnTo>
                    <a:pt x="63" y="26"/>
                  </a:lnTo>
                  <a:lnTo>
                    <a:pt x="56" y="18"/>
                  </a:lnTo>
                  <a:lnTo>
                    <a:pt x="50" y="11"/>
                  </a:lnTo>
                  <a:lnTo>
                    <a:pt x="41" y="0"/>
                  </a:lnTo>
                  <a:lnTo>
                    <a:pt x="33" y="8"/>
                  </a:lnTo>
                  <a:lnTo>
                    <a:pt x="37" y="18"/>
                  </a:lnTo>
                  <a:lnTo>
                    <a:pt x="36" y="29"/>
                  </a:lnTo>
                  <a:lnTo>
                    <a:pt x="36" y="40"/>
                  </a:lnTo>
                  <a:lnTo>
                    <a:pt x="30" y="46"/>
                  </a:lnTo>
                  <a:lnTo>
                    <a:pt x="30" y="50"/>
                  </a:lnTo>
                  <a:lnTo>
                    <a:pt x="30" y="59"/>
                  </a:lnTo>
                  <a:lnTo>
                    <a:pt x="17" y="59"/>
                  </a:lnTo>
                  <a:lnTo>
                    <a:pt x="11" y="56"/>
                  </a:lnTo>
                  <a:lnTo>
                    <a:pt x="11" y="64"/>
                  </a:lnTo>
                  <a:lnTo>
                    <a:pt x="0" y="7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6652440" y="220104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22"/>
                  </a:moveTo>
                  <a:lnTo>
                    <a:pt x="0" y="11"/>
                  </a:lnTo>
                  <a:lnTo>
                    <a:pt x="16" y="7"/>
                  </a:lnTo>
                  <a:lnTo>
                    <a:pt x="25" y="0"/>
                  </a:lnTo>
                  <a:lnTo>
                    <a:pt x="16" y="7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0" name=""/>
            <p:cNvSpPr/>
            <p:nvPr/>
          </p:nvSpPr>
          <p:spPr>
            <a:xfrm>
              <a:off x="6679440" y="2173680"/>
              <a:ext cx="22320" cy="2232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4"/>
                  </a:moveTo>
                  <a:lnTo>
                    <a:pt x="24" y="24"/>
                  </a:lnTo>
                  <a:lnTo>
                    <a:pt x="24" y="0"/>
                  </a:lnTo>
                  <a:lnTo>
                    <a:pt x="24" y="24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6975000" y="1855440"/>
              <a:ext cx="2484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23"/>
                  </a:moveTo>
                  <a:lnTo>
                    <a:pt x="27" y="7"/>
                  </a:lnTo>
                  <a:lnTo>
                    <a:pt x="27" y="0"/>
                  </a:lnTo>
                  <a:lnTo>
                    <a:pt x="27" y="7"/>
                  </a:lnTo>
                  <a:lnTo>
                    <a:pt x="13" y="7"/>
                  </a:lnTo>
                  <a:lnTo>
                    <a:pt x="13" y="15"/>
                  </a:lnTo>
                  <a:lnTo>
                    <a:pt x="0" y="15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7002000" y="1824840"/>
              <a:ext cx="35280" cy="24480"/>
            </a:xfrm>
            <a:custGeom>
              <a:avLst/>
              <a:gdLst/>
              <a:ahLst/>
              <a:rect l="l" t="t" r="r" b="b"/>
              <a:pathLst>
                <a:path w="39" h="27">
                  <a:moveTo>
                    <a:pt x="0" y="26"/>
                  </a:moveTo>
                  <a:lnTo>
                    <a:pt x="8" y="17"/>
                  </a:lnTo>
                  <a:lnTo>
                    <a:pt x="24" y="10"/>
                  </a:lnTo>
                  <a:lnTo>
                    <a:pt x="38" y="0"/>
                  </a:lnTo>
                  <a:lnTo>
                    <a:pt x="28" y="8"/>
                  </a:lnTo>
                  <a:lnTo>
                    <a:pt x="18" y="5"/>
                  </a:lnTo>
                  <a:lnTo>
                    <a:pt x="8" y="13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7047000" y="180972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8" y="17"/>
                  </a:lnTo>
                  <a:lnTo>
                    <a:pt x="26" y="0"/>
                  </a:lnTo>
                  <a:lnTo>
                    <a:pt x="13" y="2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7089840" y="1790640"/>
              <a:ext cx="2484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0" y="11"/>
                  </a:lnTo>
                  <a:lnTo>
                    <a:pt x="26" y="11"/>
                  </a:lnTo>
                  <a:lnTo>
                    <a:pt x="26" y="0"/>
                  </a:lnTo>
                  <a:lnTo>
                    <a:pt x="26" y="11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6825960" y="158112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11"/>
                  </a:moveTo>
                  <a:lnTo>
                    <a:pt x="11" y="22"/>
                  </a:lnTo>
                  <a:lnTo>
                    <a:pt x="25" y="7"/>
                  </a:lnTo>
                  <a:lnTo>
                    <a:pt x="5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6" name=""/>
            <p:cNvSpPr/>
            <p:nvPr/>
          </p:nvSpPr>
          <p:spPr>
            <a:xfrm>
              <a:off x="6904080" y="1603440"/>
              <a:ext cx="49320" cy="213840"/>
            </a:xfrm>
            <a:custGeom>
              <a:avLst/>
              <a:gdLst/>
              <a:ahLst/>
              <a:rect l="l" t="t" r="r" b="b"/>
              <a:pathLst>
                <a:path w="54" h="234">
                  <a:moveTo>
                    <a:pt x="1" y="29"/>
                  </a:moveTo>
                  <a:lnTo>
                    <a:pt x="4" y="47"/>
                  </a:lnTo>
                  <a:lnTo>
                    <a:pt x="0" y="61"/>
                  </a:lnTo>
                  <a:lnTo>
                    <a:pt x="0" y="74"/>
                  </a:lnTo>
                  <a:lnTo>
                    <a:pt x="4" y="85"/>
                  </a:lnTo>
                  <a:lnTo>
                    <a:pt x="7" y="96"/>
                  </a:lnTo>
                  <a:lnTo>
                    <a:pt x="4" y="112"/>
                  </a:lnTo>
                  <a:lnTo>
                    <a:pt x="7" y="126"/>
                  </a:lnTo>
                  <a:lnTo>
                    <a:pt x="7" y="136"/>
                  </a:lnTo>
                  <a:lnTo>
                    <a:pt x="4" y="150"/>
                  </a:lnTo>
                  <a:lnTo>
                    <a:pt x="4" y="158"/>
                  </a:lnTo>
                  <a:lnTo>
                    <a:pt x="4" y="165"/>
                  </a:lnTo>
                  <a:lnTo>
                    <a:pt x="10" y="176"/>
                  </a:lnTo>
                  <a:lnTo>
                    <a:pt x="4" y="190"/>
                  </a:lnTo>
                  <a:lnTo>
                    <a:pt x="4" y="203"/>
                  </a:lnTo>
                  <a:lnTo>
                    <a:pt x="1" y="214"/>
                  </a:lnTo>
                  <a:lnTo>
                    <a:pt x="4" y="233"/>
                  </a:lnTo>
                  <a:lnTo>
                    <a:pt x="10" y="220"/>
                  </a:lnTo>
                  <a:lnTo>
                    <a:pt x="20" y="211"/>
                  </a:lnTo>
                  <a:lnTo>
                    <a:pt x="26" y="214"/>
                  </a:lnTo>
                  <a:lnTo>
                    <a:pt x="35" y="225"/>
                  </a:lnTo>
                  <a:lnTo>
                    <a:pt x="35" y="211"/>
                  </a:lnTo>
                  <a:lnTo>
                    <a:pt x="29" y="206"/>
                  </a:lnTo>
                  <a:lnTo>
                    <a:pt x="26" y="197"/>
                  </a:lnTo>
                  <a:lnTo>
                    <a:pt x="20" y="193"/>
                  </a:lnTo>
                  <a:lnTo>
                    <a:pt x="17" y="182"/>
                  </a:lnTo>
                  <a:lnTo>
                    <a:pt x="20" y="168"/>
                  </a:lnTo>
                  <a:lnTo>
                    <a:pt x="23" y="158"/>
                  </a:lnTo>
                  <a:lnTo>
                    <a:pt x="23" y="150"/>
                  </a:lnTo>
                  <a:lnTo>
                    <a:pt x="32" y="141"/>
                  </a:lnTo>
                  <a:lnTo>
                    <a:pt x="40" y="141"/>
                  </a:lnTo>
                  <a:lnTo>
                    <a:pt x="53" y="150"/>
                  </a:lnTo>
                  <a:lnTo>
                    <a:pt x="49" y="136"/>
                  </a:lnTo>
                  <a:lnTo>
                    <a:pt x="43" y="126"/>
                  </a:lnTo>
                  <a:lnTo>
                    <a:pt x="40" y="112"/>
                  </a:lnTo>
                  <a:lnTo>
                    <a:pt x="35" y="96"/>
                  </a:lnTo>
                  <a:lnTo>
                    <a:pt x="32" y="82"/>
                  </a:lnTo>
                  <a:lnTo>
                    <a:pt x="29" y="68"/>
                  </a:lnTo>
                  <a:lnTo>
                    <a:pt x="29" y="53"/>
                  </a:lnTo>
                  <a:lnTo>
                    <a:pt x="29" y="39"/>
                  </a:lnTo>
                  <a:lnTo>
                    <a:pt x="26" y="23"/>
                  </a:lnTo>
                  <a:lnTo>
                    <a:pt x="23" y="9"/>
                  </a:lnTo>
                  <a:lnTo>
                    <a:pt x="20" y="0"/>
                  </a:lnTo>
                  <a:lnTo>
                    <a:pt x="10" y="2"/>
                  </a:lnTo>
                  <a:lnTo>
                    <a:pt x="17" y="15"/>
                  </a:lnTo>
                  <a:lnTo>
                    <a:pt x="10" y="23"/>
                  </a:lnTo>
                  <a:lnTo>
                    <a:pt x="1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5211720" y="1068840"/>
              <a:ext cx="32400" cy="37080"/>
            </a:xfrm>
            <a:custGeom>
              <a:avLst/>
              <a:gdLst/>
              <a:ahLst/>
              <a:rect l="l" t="t" r="r" b="b"/>
              <a:pathLst>
                <a:path w="36" h="41">
                  <a:moveTo>
                    <a:pt x="6" y="40"/>
                  </a:moveTo>
                  <a:lnTo>
                    <a:pt x="28" y="31"/>
                  </a:lnTo>
                  <a:lnTo>
                    <a:pt x="35" y="16"/>
                  </a:lnTo>
                  <a:lnTo>
                    <a:pt x="13" y="0"/>
                  </a:lnTo>
                  <a:lnTo>
                    <a:pt x="0" y="16"/>
                  </a:lnTo>
                  <a:lnTo>
                    <a:pt x="6" y="4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4195080" y="1483200"/>
              <a:ext cx="25920" cy="27000"/>
            </a:xfrm>
            <a:custGeom>
              <a:avLst/>
              <a:gdLst/>
              <a:ahLst/>
              <a:rect l="l" t="t" r="r" b="b"/>
              <a:pathLst>
                <a:path w="28" h="30">
                  <a:moveTo>
                    <a:pt x="0" y="29"/>
                  </a:moveTo>
                  <a:lnTo>
                    <a:pt x="19" y="15"/>
                  </a:lnTo>
                  <a:lnTo>
                    <a:pt x="27" y="0"/>
                  </a:lnTo>
                  <a:lnTo>
                    <a:pt x="7" y="9"/>
                  </a:lnTo>
                  <a:lnTo>
                    <a:pt x="7" y="20"/>
                  </a:lnTo>
                  <a:lnTo>
                    <a:pt x="0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4502880" y="1567800"/>
              <a:ext cx="24120" cy="2232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4"/>
                  </a:moveTo>
                  <a:lnTo>
                    <a:pt x="11" y="23"/>
                  </a:lnTo>
                  <a:lnTo>
                    <a:pt x="26" y="23"/>
                  </a:lnTo>
                  <a:lnTo>
                    <a:pt x="26" y="12"/>
                  </a:lnTo>
                  <a:lnTo>
                    <a:pt x="14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4528080" y="1554480"/>
              <a:ext cx="29520" cy="27360"/>
            </a:xfrm>
            <a:custGeom>
              <a:avLst/>
              <a:gdLst/>
              <a:ahLst/>
              <a:rect l="l" t="t" r="r" b="b"/>
              <a:pathLst>
                <a:path w="32" h="30">
                  <a:moveTo>
                    <a:pt x="0" y="13"/>
                  </a:moveTo>
                  <a:lnTo>
                    <a:pt x="6" y="26"/>
                  </a:lnTo>
                  <a:lnTo>
                    <a:pt x="15" y="29"/>
                  </a:lnTo>
                  <a:lnTo>
                    <a:pt x="27" y="24"/>
                  </a:lnTo>
                  <a:lnTo>
                    <a:pt x="21" y="19"/>
                  </a:lnTo>
                  <a:lnTo>
                    <a:pt x="31" y="13"/>
                  </a:lnTo>
                  <a:lnTo>
                    <a:pt x="27" y="0"/>
                  </a:lnTo>
                  <a:lnTo>
                    <a:pt x="12" y="5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4528080" y="158796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0"/>
                  </a:moveTo>
                  <a:lnTo>
                    <a:pt x="7" y="23"/>
                  </a:lnTo>
                  <a:lnTo>
                    <a:pt x="18" y="23"/>
                  </a:lnTo>
                  <a:lnTo>
                    <a:pt x="26" y="0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2" name=""/>
            <p:cNvSpPr/>
            <p:nvPr/>
          </p:nvSpPr>
          <p:spPr>
            <a:xfrm>
              <a:off x="4208400" y="1476720"/>
              <a:ext cx="154440" cy="243360"/>
            </a:xfrm>
            <a:custGeom>
              <a:avLst/>
              <a:gdLst/>
              <a:ahLst/>
              <a:rect l="l" t="t" r="r" b="b"/>
              <a:pathLst>
                <a:path w="170" h="267">
                  <a:moveTo>
                    <a:pt x="22" y="263"/>
                  </a:moveTo>
                  <a:lnTo>
                    <a:pt x="30" y="266"/>
                  </a:lnTo>
                  <a:lnTo>
                    <a:pt x="42" y="254"/>
                  </a:lnTo>
                  <a:lnTo>
                    <a:pt x="58" y="260"/>
                  </a:lnTo>
                  <a:lnTo>
                    <a:pt x="63" y="249"/>
                  </a:lnTo>
                  <a:lnTo>
                    <a:pt x="75" y="246"/>
                  </a:lnTo>
                  <a:lnTo>
                    <a:pt x="91" y="251"/>
                  </a:lnTo>
                  <a:lnTo>
                    <a:pt x="102" y="243"/>
                  </a:lnTo>
                  <a:lnTo>
                    <a:pt x="121" y="246"/>
                  </a:lnTo>
                  <a:lnTo>
                    <a:pt x="132" y="246"/>
                  </a:lnTo>
                  <a:lnTo>
                    <a:pt x="148" y="240"/>
                  </a:lnTo>
                  <a:lnTo>
                    <a:pt x="161" y="230"/>
                  </a:lnTo>
                  <a:lnTo>
                    <a:pt x="142" y="227"/>
                  </a:lnTo>
                  <a:lnTo>
                    <a:pt x="151" y="213"/>
                  </a:lnTo>
                  <a:lnTo>
                    <a:pt x="164" y="207"/>
                  </a:lnTo>
                  <a:lnTo>
                    <a:pt x="169" y="195"/>
                  </a:lnTo>
                  <a:lnTo>
                    <a:pt x="164" y="186"/>
                  </a:lnTo>
                  <a:lnTo>
                    <a:pt x="151" y="181"/>
                  </a:lnTo>
                  <a:lnTo>
                    <a:pt x="142" y="181"/>
                  </a:lnTo>
                  <a:lnTo>
                    <a:pt x="135" y="189"/>
                  </a:lnTo>
                  <a:lnTo>
                    <a:pt x="132" y="183"/>
                  </a:lnTo>
                  <a:lnTo>
                    <a:pt x="135" y="175"/>
                  </a:lnTo>
                  <a:lnTo>
                    <a:pt x="135" y="165"/>
                  </a:lnTo>
                  <a:lnTo>
                    <a:pt x="131" y="159"/>
                  </a:lnTo>
                  <a:lnTo>
                    <a:pt x="127" y="148"/>
                  </a:lnTo>
                  <a:lnTo>
                    <a:pt x="121" y="138"/>
                  </a:lnTo>
                  <a:lnTo>
                    <a:pt x="108" y="130"/>
                  </a:lnTo>
                  <a:lnTo>
                    <a:pt x="102" y="118"/>
                  </a:lnTo>
                  <a:lnTo>
                    <a:pt x="99" y="103"/>
                  </a:lnTo>
                  <a:lnTo>
                    <a:pt x="91" y="91"/>
                  </a:lnTo>
                  <a:lnTo>
                    <a:pt x="78" y="86"/>
                  </a:lnTo>
                  <a:lnTo>
                    <a:pt x="66" y="86"/>
                  </a:lnTo>
                  <a:lnTo>
                    <a:pt x="75" y="77"/>
                  </a:lnTo>
                  <a:lnTo>
                    <a:pt x="85" y="67"/>
                  </a:lnTo>
                  <a:lnTo>
                    <a:pt x="91" y="53"/>
                  </a:lnTo>
                  <a:lnTo>
                    <a:pt x="94" y="43"/>
                  </a:lnTo>
                  <a:lnTo>
                    <a:pt x="94" y="32"/>
                  </a:lnTo>
                  <a:lnTo>
                    <a:pt x="78" y="32"/>
                  </a:lnTo>
                  <a:lnTo>
                    <a:pt x="63" y="32"/>
                  </a:lnTo>
                  <a:lnTo>
                    <a:pt x="48" y="35"/>
                  </a:lnTo>
                  <a:lnTo>
                    <a:pt x="58" y="21"/>
                  </a:lnTo>
                  <a:lnTo>
                    <a:pt x="72" y="11"/>
                  </a:lnTo>
                  <a:lnTo>
                    <a:pt x="69" y="0"/>
                  </a:lnTo>
                  <a:lnTo>
                    <a:pt x="52" y="5"/>
                  </a:lnTo>
                  <a:lnTo>
                    <a:pt x="33" y="5"/>
                  </a:lnTo>
                  <a:lnTo>
                    <a:pt x="26" y="18"/>
                  </a:lnTo>
                  <a:lnTo>
                    <a:pt x="18" y="29"/>
                  </a:lnTo>
                  <a:lnTo>
                    <a:pt x="15" y="41"/>
                  </a:lnTo>
                  <a:lnTo>
                    <a:pt x="6" y="35"/>
                  </a:lnTo>
                  <a:lnTo>
                    <a:pt x="0" y="41"/>
                  </a:lnTo>
                  <a:lnTo>
                    <a:pt x="6" y="48"/>
                  </a:lnTo>
                  <a:lnTo>
                    <a:pt x="22" y="48"/>
                  </a:lnTo>
                  <a:lnTo>
                    <a:pt x="12" y="65"/>
                  </a:lnTo>
                  <a:lnTo>
                    <a:pt x="12" y="76"/>
                  </a:lnTo>
                  <a:lnTo>
                    <a:pt x="23" y="70"/>
                  </a:lnTo>
                  <a:lnTo>
                    <a:pt x="22" y="83"/>
                  </a:lnTo>
                  <a:lnTo>
                    <a:pt x="9" y="94"/>
                  </a:lnTo>
                  <a:lnTo>
                    <a:pt x="22" y="94"/>
                  </a:lnTo>
                  <a:lnTo>
                    <a:pt x="22" y="106"/>
                  </a:lnTo>
                  <a:lnTo>
                    <a:pt x="30" y="91"/>
                  </a:lnTo>
                  <a:lnTo>
                    <a:pt x="39" y="103"/>
                  </a:lnTo>
                  <a:lnTo>
                    <a:pt x="30" y="121"/>
                  </a:lnTo>
                  <a:lnTo>
                    <a:pt x="36" y="130"/>
                  </a:lnTo>
                  <a:lnTo>
                    <a:pt x="52" y="124"/>
                  </a:lnTo>
                  <a:lnTo>
                    <a:pt x="66" y="121"/>
                  </a:lnTo>
                  <a:lnTo>
                    <a:pt x="60" y="133"/>
                  </a:lnTo>
                  <a:lnTo>
                    <a:pt x="69" y="142"/>
                  </a:lnTo>
                  <a:lnTo>
                    <a:pt x="78" y="142"/>
                  </a:lnTo>
                  <a:lnTo>
                    <a:pt x="72" y="154"/>
                  </a:lnTo>
                  <a:lnTo>
                    <a:pt x="72" y="168"/>
                  </a:lnTo>
                  <a:lnTo>
                    <a:pt x="60" y="171"/>
                  </a:lnTo>
                  <a:lnTo>
                    <a:pt x="42" y="168"/>
                  </a:lnTo>
                  <a:lnTo>
                    <a:pt x="45" y="175"/>
                  </a:lnTo>
                  <a:lnTo>
                    <a:pt x="39" y="186"/>
                  </a:lnTo>
                  <a:lnTo>
                    <a:pt x="52" y="186"/>
                  </a:lnTo>
                  <a:lnTo>
                    <a:pt x="52" y="200"/>
                  </a:lnTo>
                  <a:lnTo>
                    <a:pt x="39" y="206"/>
                  </a:lnTo>
                  <a:lnTo>
                    <a:pt x="30" y="210"/>
                  </a:lnTo>
                  <a:lnTo>
                    <a:pt x="33" y="219"/>
                  </a:lnTo>
                  <a:lnTo>
                    <a:pt x="45" y="219"/>
                  </a:lnTo>
                  <a:lnTo>
                    <a:pt x="58" y="219"/>
                  </a:lnTo>
                  <a:lnTo>
                    <a:pt x="66" y="227"/>
                  </a:lnTo>
                  <a:lnTo>
                    <a:pt x="78" y="219"/>
                  </a:lnTo>
                  <a:lnTo>
                    <a:pt x="72" y="230"/>
                  </a:lnTo>
                  <a:lnTo>
                    <a:pt x="63" y="230"/>
                  </a:lnTo>
                  <a:lnTo>
                    <a:pt x="52" y="230"/>
                  </a:lnTo>
                  <a:lnTo>
                    <a:pt x="42" y="243"/>
                  </a:lnTo>
                  <a:lnTo>
                    <a:pt x="33" y="251"/>
                  </a:lnTo>
                  <a:lnTo>
                    <a:pt x="22" y="26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4141080" y="1576800"/>
              <a:ext cx="86400" cy="102600"/>
            </a:xfrm>
            <a:custGeom>
              <a:avLst/>
              <a:gdLst/>
              <a:ahLst/>
              <a:rect l="l" t="t" r="r" b="b"/>
              <a:pathLst>
                <a:path w="95" h="112">
                  <a:moveTo>
                    <a:pt x="0" y="92"/>
                  </a:moveTo>
                  <a:lnTo>
                    <a:pt x="3" y="102"/>
                  </a:lnTo>
                  <a:lnTo>
                    <a:pt x="15" y="111"/>
                  </a:lnTo>
                  <a:lnTo>
                    <a:pt x="29" y="108"/>
                  </a:lnTo>
                  <a:lnTo>
                    <a:pt x="45" y="102"/>
                  </a:lnTo>
                  <a:lnTo>
                    <a:pt x="59" y="95"/>
                  </a:lnTo>
                  <a:lnTo>
                    <a:pt x="78" y="92"/>
                  </a:lnTo>
                  <a:lnTo>
                    <a:pt x="81" y="78"/>
                  </a:lnTo>
                  <a:lnTo>
                    <a:pt x="84" y="67"/>
                  </a:lnTo>
                  <a:lnTo>
                    <a:pt x="84" y="51"/>
                  </a:lnTo>
                  <a:lnTo>
                    <a:pt x="78" y="40"/>
                  </a:lnTo>
                  <a:lnTo>
                    <a:pt x="94" y="30"/>
                  </a:lnTo>
                  <a:lnTo>
                    <a:pt x="90" y="14"/>
                  </a:lnTo>
                  <a:lnTo>
                    <a:pt x="84" y="2"/>
                  </a:lnTo>
                  <a:lnTo>
                    <a:pt x="68" y="2"/>
                  </a:lnTo>
                  <a:lnTo>
                    <a:pt x="57" y="0"/>
                  </a:lnTo>
                  <a:lnTo>
                    <a:pt x="39" y="2"/>
                  </a:lnTo>
                  <a:lnTo>
                    <a:pt x="29" y="19"/>
                  </a:lnTo>
                  <a:lnTo>
                    <a:pt x="42" y="22"/>
                  </a:lnTo>
                  <a:lnTo>
                    <a:pt x="36" y="30"/>
                  </a:lnTo>
                  <a:lnTo>
                    <a:pt x="23" y="30"/>
                  </a:lnTo>
                  <a:lnTo>
                    <a:pt x="12" y="30"/>
                  </a:lnTo>
                  <a:lnTo>
                    <a:pt x="6" y="40"/>
                  </a:lnTo>
                  <a:lnTo>
                    <a:pt x="15" y="43"/>
                  </a:lnTo>
                  <a:lnTo>
                    <a:pt x="6" y="51"/>
                  </a:lnTo>
                  <a:lnTo>
                    <a:pt x="15" y="63"/>
                  </a:lnTo>
                  <a:lnTo>
                    <a:pt x="23" y="63"/>
                  </a:lnTo>
                  <a:lnTo>
                    <a:pt x="15" y="78"/>
                  </a:lnTo>
                  <a:lnTo>
                    <a:pt x="12" y="92"/>
                  </a:lnTo>
                  <a:lnTo>
                    <a:pt x="0" y="9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4484160" y="1881000"/>
              <a:ext cx="24840" cy="37080"/>
            </a:xfrm>
            <a:custGeom>
              <a:avLst/>
              <a:gdLst/>
              <a:ahLst/>
              <a:rect l="l" t="t" r="r" b="b"/>
              <a:pathLst>
                <a:path w="27" h="41">
                  <a:moveTo>
                    <a:pt x="4" y="13"/>
                  </a:moveTo>
                  <a:lnTo>
                    <a:pt x="0" y="23"/>
                  </a:lnTo>
                  <a:lnTo>
                    <a:pt x="4" y="28"/>
                  </a:lnTo>
                  <a:lnTo>
                    <a:pt x="16" y="40"/>
                  </a:lnTo>
                  <a:lnTo>
                    <a:pt x="21" y="28"/>
                  </a:lnTo>
                  <a:lnTo>
                    <a:pt x="26" y="20"/>
                  </a:lnTo>
                  <a:lnTo>
                    <a:pt x="21" y="13"/>
                  </a:lnTo>
                  <a:lnTo>
                    <a:pt x="21" y="0"/>
                  </a:lnTo>
                  <a:lnTo>
                    <a:pt x="16" y="8"/>
                  </a:lnTo>
                  <a:lnTo>
                    <a:pt x="4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4477680" y="1919160"/>
              <a:ext cx="27720" cy="53640"/>
            </a:xfrm>
            <a:custGeom>
              <a:avLst/>
              <a:gdLst/>
              <a:ahLst/>
              <a:rect l="l" t="t" r="r" b="b"/>
              <a:pathLst>
                <a:path w="31" h="59">
                  <a:moveTo>
                    <a:pt x="0" y="7"/>
                  </a:moveTo>
                  <a:lnTo>
                    <a:pt x="0" y="15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3" y="49"/>
                  </a:lnTo>
                  <a:lnTo>
                    <a:pt x="12" y="58"/>
                  </a:lnTo>
                  <a:lnTo>
                    <a:pt x="18" y="49"/>
                  </a:lnTo>
                  <a:lnTo>
                    <a:pt x="26" y="49"/>
                  </a:lnTo>
                  <a:lnTo>
                    <a:pt x="30" y="39"/>
                  </a:lnTo>
                  <a:lnTo>
                    <a:pt x="30" y="27"/>
                  </a:lnTo>
                  <a:lnTo>
                    <a:pt x="30" y="18"/>
                  </a:lnTo>
                  <a:lnTo>
                    <a:pt x="30" y="7"/>
                  </a:lnTo>
                  <a:lnTo>
                    <a:pt x="20" y="0"/>
                  </a:lnTo>
                  <a:lnTo>
                    <a:pt x="12" y="7"/>
                  </a:lnTo>
                  <a:lnTo>
                    <a:pt x="6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4555080" y="1981440"/>
              <a:ext cx="57600" cy="33120"/>
            </a:xfrm>
            <a:custGeom>
              <a:avLst/>
              <a:gdLst/>
              <a:ahLst/>
              <a:rect l="l" t="t" r="r" b="b"/>
              <a:pathLst>
                <a:path w="64" h="36">
                  <a:moveTo>
                    <a:pt x="0" y="7"/>
                  </a:moveTo>
                  <a:lnTo>
                    <a:pt x="6" y="18"/>
                  </a:lnTo>
                  <a:lnTo>
                    <a:pt x="11" y="18"/>
                  </a:lnTo>
                  <a:lnTo>
                    <a:pt x="26" y="24"/>
                  </a:lnTo>
                  <a:lnTo>
                    <a:pt x="36" y="27"/>
                  </a:lnTo>
                  <a:lnTo>
                    <a:pt x="42" y="35"/>
                  </a:lnTo>
                  <a:lnTo>
                    <a:pt x="53" y="35"/>
                  </a:lnTo>
                  <a:lnTo>
                    <a:pt x="56" y="30"/>
                  </a:lnTo>
                  <a:lnTo>
                    <a:pt x="53" y="21"/>
                  </a:lnTo>
                  <a:lnTo>
                    <a:pt x="56" y="10"/>
                  </a:lnTo>
                  <a:lnTo>
                    <a:pt x="63" y="0"/>
                  </a:lnTo>
                  <a:lnTo>
                    <a:pt x="50" y="4"/>
                  </a:lnTo>
                  <a:lnTo>
                    <a:pt x="36" y="4"/>
                  </a:lnTo>
                  <a:lnTo>
                    <a:pt x="26" y="4"/>
                  </a:lnTo>
                  <a:lnTo>
                    <a:pt x="17" y="2"/>
                  </a:lnTo>
                  <a:lnTo>
                    <a:pt x="6" y="2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4712760" y="1981440"/>
              <a:ext cx="39960" cy="36360"/>
            </a:xfrm>
            <a:custGeom>
              <a:avLst/>
              <a:gdLst/>
              <a:ahLst/>
              <a:rect l="l" t="t" r="r" b="b"/>
              <a:pathLst>
                <a:path w="44" h="40">
                  <a:moveTo>
                    <a:pt x="0" y="12"/>
                  </a:moveTo>
                  <a:lnTo>
                    <a:pt x="9" y="18"/>
                  </a:lnTo>
                  <a:lnTo>
                    <a:pt x="9" y="29"/>
                  </a:lnTo>
                  <a:lnTo>
                    <a:pt x="12" y="33"/>
                  </a:lnTo>
                  <a:lnTo>
                    <a:pt x="17" y="33"/>
                  </a:lnTo>
                  <a:lnTo>
                    <a:pt x="23" y="39"/>
                  </a:lnTo>
                  <a:lnTo>
                    <a:pt x="33" y="33"/>
                  </a:lnTo>
                  <a:lnTo>
                    <a:pt x="39" y="39"/>
                  </a:lnTo>
                  <a:lnTo>
                    <a:pt x="36" y="29"/>
                  </a:lnTo>
                  <a:lnTo>
                    <a:pt x="33" y="18"/>
                  </a:lnTo>
                  <a:lnTo>
                    <a:pt x="43" y="20"/>
                  </a:lnTo>
                  <a:lnTo>
                    <a:pt x="36" y="9"/>
                  </a:lnTo>
                  <a:lnTo>
                    <a:pt x="23" y="4"/>
                  </a:lnTo>
                  <a:lnTo>
                    <a:pt x="14" y="0"/>
                  </a:lnTo>
                  <a:lnTo>
                    <a:pt x="6" y="4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8" name=""/>
            <p:cNvSpPr/>
            <p:nvPr/>
          </p:nvSpPr>
          <p:spPr>
            <a:xfrm>
              <a:off x="4756680" y="2036160"/>
              <a:ext cx="50040" cy="21600"/>
            </a:xfrm>
            <a:custGeom>
              <a:avLst/>
              <a:gdLst/>
              <a:ahLst/>
              <a:rect l="l" t="t" r="r" b="b"/>
              <a:pathLst>
                <a:path w="55" h="23">
                  <a:moveTo>
                    <a:pt x="0" y="14"/>
                  </a:moveTo>
                  <a:lnTo>
                    <a:pt x="7" y="14"/>
                  </a:lnTo>
                  <a:lnTo>
                    <a:pt x="20" y="14"/>
                  </a:lnTo>
                  <a:lnTo>
                    <a:pt x="27" y="22"/>
                  </a:lnTo>
                  <a:lnTo>
                    <a:pt x="38" y="22"/>
                  </a:lnTo>
                  <a:lnTo>
                    <a:pt x="54" y="18"/>
                  </a:lnTo>
                  <a:lnTo>
                    <a:pt x="54" y="10"/>
                  </a:lnTo>
                  <a:lnTo>
                    <a:pt x="44" y="14"/>
                  </a:lnTo>
                  <a:lnTo>
                    <a:pt x="44" y="8"/>
                  </a:lnTo>
                  <a:lnTo>
                    <a:pt x="33" y="10"/>
                  </a:lnTo>
                  <a:lnTo>
                    <a:pt x="23" y="4"/>
                  </a:lnTo>
                  <a:lnTo>
                    <a:pt x="14" y="8"/>
                  </a:lnTo>
                  <a:lnTo>
                    <a:pt x="11" y="4"/>
                  </a:lnTo>
                  <a:lnTo>
                    <a:pt x="0" y="0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4914000" y="2036160"/>
              <a:ext cx="41760" cy="2160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13"/>
                  </a:moveTo>
                  <a:lnTo>
                    <a:pt x="6" y="22"/>
                  </a:lnTo>
                  <a:lnTo>
                    <a:pt x="16" y="22"/>
                  </a:lnTo>
                  <a:lnTo>
                    <a:pt x="25" y="19"/>
                  </a:lnTo>
                  <a:lnTo>
                    <a:pt x="28" y="16"/>
                  </a:lnTo>
                  <a:lnTo>
                    <a:pt x="37" y="16"/>
                  </a:lnTo>
                  <a:lnTo>
                    <a:pt x="34" y="10"/>
                  </a:lnTo>
                  <a:lnTo>
                    <a:pt x="44" y="0"/>
                  </a:lnTo>
                  <a:lnTo>
                    <a:pt x="34" y="2"/>
                  </a:lnTo>
                  <a:lnTo>
                    <a:pt x="22" y="5"/>
                  </a:lnTo>
                  <a:lnTo>
                    <a:pt x="16" y="7"/>
                  </a:lnTo>
                  <a:lnTo>
                    <a:pt x="10" y="1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4372560" y="1948320"/>
              <a:ext cx="22320" cy="1980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1"/>
                  </a:moveTo>
                  <a:lnTo>
                    <a:pt x="6" y="13"/>
                  </a:lnTo>
                  <a:lnTo>
                    <a:pt x="17" y="21"/>
                  </a:lnTo>
                  <a:lnTo>
                    <a:pt x="24" y="7"/>
                  </a:lnTo>
                  <a:lnTo>
                    <a:pt x="10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1" name=""/>
            <p:cNvSpPr/>
            <p:nvPr/>
          </p:nvSpPr>
          <p:spPr>
            <a:xfrm>
              <a:off x="4830120" y="2017800"/>
              <a:ext cx="2592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9"/>
                  </a:moveTo>
                  <a:lnTo>
                    <a:pt x="6" y="23"/>
                  </a:lnTo>
                  <a:lnTo>
                    <a:pt x="20" y="13"/>
                  </a:lnTo>
                  <a:lnTo>
                    <a:pt x="27" y="0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4800240" y="196236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0"/>
                  </a:moveTo>
                  <a:lnTo>
                    <a:pt x="26" y="0"/>
                  </a:lnTo>
                  <a:lnTo>
                    <a:pt x="2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4799520" y="1977120"/>
              <a:ext cx="360" cy="144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4" name=""/>
            <p:cNvSpPr/>
            <p:nvPr/>
          </p:nvSpPr>
          <p:spPr>
            <a:xfrm>
              <a:off x="4481640" y="258984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16" y="23"/>
                  </a:lnTo>
                  <a:lnTo>
                    <a:pt x="25" y="9"/>
                  </a:lnTo>
                  <a:lnTo>
                    <a:pt x="16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6388560" y="2822400"/>
              <a:ext cx="733680" cy="509400"/>
            </a:xfrm>
            <a:custGeom>
              <a:avLst/>
              <a:gdLst/>
              <a:ahLst/>
              <a:rect l="l" t="t" r="r" b="b"/>
              <a:pathLst>
                <a:path w="804" h="559">
                  <a:moveTo>
                    <a:pt x="36" y="448"/>
                  </a:moveTo>
                  <a:lnTo>
                    <a:pt x="45" y="449"/>
                  </a:lnTo>
                  <a:lnTo>
                    <a:pt x="55" y="463"/>
                  </a:lnTo>
                  <a:lnTo>
                    <a:pt x="66" y="466"/>
                  </a:lnTo>
                  <a:lnTo>
                    <a:pt x="75" y="466"/>
                  </a:lnTo>
                  <a:lnTo>
                    <a:pt x="88" y="466"/>
                  </a:lnTo>
                  <a:lnTo>
                    <a:pt x="99" y="466"/>
                  </a:lnTo>
                  <a:lnTo>
                    <a:pt x="102" y="460"/>
                  </a:lnTo>
                  <a:lnTo>
                    <a:pt x="112" y="452"/>
                  </a:lnTo>
                  <a:lnTo>
                    <a:pt x="121" y="452"/>
                  </a:lnTo>
                  <a:lnTo>
                    <a:pt x="128" y="445"/>
                  </a:lnTo>
                  <a:lnTo>
                    <a:pt x="132" y="442"/>
                  </a:lnTo>
                  <a:lnTo>
                    <a:pt x="148" y="439"/>
                  </a:lnTo>
                  <a:lnTo>
                    <a:pt x="158" y="439"/>
                  </a:lnTo>
                  <a:lnTo>
                    <a:pt x="172" y="439"/>
                  </a:lnTo>
                  <a:lnTo>
                    <a:pt x="184" y="439"/>
                  </a:lnTo>
                  <a:lnTo>
                    <a:pt x="194" y="439"/>
                  </a:lnTo>
                  <a:lnTo>
                    <a:pt x="202" y="439"/>
                  </a:lnTo>
                  <a:lnTo>
                    <a:pt x="211" y="434"/>
                  </a:lnTo>
                  <a:lnTo>
                    <a:pt x="214" y="422"/>
                  </a:lnTo>
                  <a:lnTo>
                    <a:pt x="227" y="419"/>
                  </a:lnTo>
                  <a:lnTo>
                    <a:pt x="237" y="415"/>
                  </a:lnTo>
                  <a:lnTo>
                    <a:pt x="248" y="410"/>
                  </a:lnTo>
                  <a:lnTo>
                    <a:pt x="257" y="404"/>
                  </a:lnTo>
                  <a:lnTo>
                    <a:pt x="270" y="407"/>
                  </a:lnTo>
                  <a:lnTo>
                    <a:pt x="281" y="404"/>
                  </a:lnTo>
                  <a:lnTo>
                    <a:pt x="294" y="404"/>
                  </a:lnTo>
                  <a:lnTo>
                    <a:pt x="303" y="398"/>
                  </a:lnTo>
                  <a:lnTo>
                    <a:pt x="314" y="395"/>
                  </a:lnTo>
                  <a:lnTo>
                    <a:pt x="324" y="393"/>
                  </a:lnTo>
                  <a:lnTo>
                    <a:pt x="339" y="393"/>
                  </a:lnTo>
                  <a:lnTo>
                    <a:pt x="347" y="393"/>
                  </a:lnTo>
                  <a:lnTo>
                    <a:pt x="357" y="393"/>
                  </a:lnTo>
                  <a:lnTo>
                    <a:pt x="366" y="398"/>
                  </a:lnTo>
                  <a:lnTo>
                    <a:pt x="376" y="401"/>
                  </a:lnTo>
                  <a:lnTo>
                    <a:pt x="387" y="401"/>
                  </a:lnTo>
                  <a:lnTo>
                    <a:pt x="399" y="404"/>
                  </a:lnTo>
                  <a:lnTo>
                    <a:pt x="409" y="410"/>
                  </a:lnTo>
                  <a:lnTo>
                    <a:pt x="418" y="415"/>
                  </a:lnTo>
                  <a:lnTo>
                    <a:pt x="415" y="422"/>
                  </a:lnTo>
                  <a:lnTo>
                    <a:pt x="426" y="428"/>
                  </a:lnTo>
                  <a:lnTo>
                    <a:pt x="429" y="439"/>
                  </a:lnTo>
                  <a:lnTo>
                    <a:pt x="436" y="448"/>
                  </a:lnTo>
                  <a:lnTo>
                    <a:pt x="439" y="457"/>
                  </a:lnTo>
                  <a:lnTo>
                    <a:pt x="445" y="466"/>
                  </a:lnTo>
                  <a:lnTo>
                    <a:pt x="448" y="457"/>
                  </a:lnTo>
                  <a:lnTo>
                    <a:pt x="456" y="449"/>
                  </a:lnTo>
                  <a:lnTo>
                    <a:pt x="466" y="442"/>
                  </a:lnTo>
                  <a:lnTo>
                    <a:pt x="478" y="436"/>
                  </a:lnTo>
                  <a:lnTo>
                    <a:pt x="482" y="425"/>
                  </a:lnTo>
                  <a:lnTo>
                    <a:pt x="488" y="419"/>
                  </a:lnTo>
                  <a:lnTo>
                    <a:pt x="491" y="436"/>
                  </a:lnTo>
                  <a:lnTo>
                    <a:pt x="485" y="445"/>
                  </a:lnTo>
                  <a:lnTo>
                    <a:pt x="482" y="455"/>
                  </a:lnTo>
                  <a:lnTo>
                    <a:pt x="478" y="463"/>
                  </a:lnTo>
                  <a:lnTo>
                    <a:pt x="472" y="466"/>
                  </a:lnTo>
                  <a:lnTo>
                    <a:pt x="469" y="472"/>
                  </a:lnTo>
                  <a:lnTo>
                    <a:pt x="478" y="469"/>
                  </a:lnTo>
                  <a:lnTo>
                    <a:pt x="488" y="469"/>
                  </a:lnTo>
                  <a:lnTo>
                    <a:pt x="491" y="460"/>
                  </a:lnTo>
                  <a:lnTo>
                    <a:pt x="493" y="449"/>
                  </a:lnTo>
                  <a:lnTo>
                    <a:pt x="499" y="457"/>
                  </a:lnTo>
                  <a:lnTo>
                    <a:pt x="502" y="466"/>
                  </a:lnTo>
                  <a:lnTo>
                    <a:pt x="499" y="474"/>
                  </a:lnTo>
                  <a:lnTo>
                    <a:pt x="493" y="480"/>
                  </a:lnTo>
                  <a:lnTo>
                    <a:pt x="505" y="480"/>
                  </a:lnTo>
                  <a:lnTo>
                    <a:pt x="518" y="484"/>
                  </a:lnTo>
                  <a:lnTo>
                    <a:pt x="524" y="493"/>
                  </a:lnTo>
                  <a:lnTo>
                    <a:pt x="529" y="504"/>
                  </a:lnTo>
                  <a:lnTo>
                    <a:pt x="527" y="510"/>
                  </a:lnTo>
                  <a:lnTo>
                    <a:pt x="529" y="517"/>
                  </a:lnTo>
                  <a:lnTo>
                    <a:pt x="535" y="525"/>
                  </a:lnTo>
                  <a:lnTo>
                    <a:pt x="542" y="531"/>
                  </a:lnTo>
                  <a:lnTo>
                    <a:pt x="554" y="534"/>
                  </a:lnTo>
                  <a:lnTo>
                    <a:pt x="561" y="542"/>
                  </a:lnTo>
                  <a:lnTo>
                    <a:pt x="565" y="536"/>
                  </a:lnTo>
                  <a:lnTo>
                    <a:pt x="575" y="539"/>
                  </a:lnTo>
                  <a:lnTo>
                    <a:pt x="584" y="542"/>
                  </a:lnTo>
                  <a:lnTo>
                    <a:pt x="594" y="546"/>
                  </a:lnTo>
                  <a:lnTo>
                    <a:pt x="600" y="549"/>
                  </a:lnTo>
                  <a:lnTo>
                    <a:pt x="611" y="542"/>
                  </a:lnTo>
                  <a:lnTo>
                    <a:pt x="621" y="536"/>
                  </a:lnTo>
                  <a:lnTo>
                    <a:pt x="627" y="528"/>
                  </a:lnTo>
                  <a:lnTo>
                    <a:pt x="630" y="542"/>
                  </a:lnTo>
                  <a:lnTo>
                    <a:pt x="641" y="536"/>
                  </a:lnTo>
                  <a:lnTo>
                    <a:pt x="641" y="546"/>
                  </a:lnTo>
                  <a:lnTo>
                    <a:pt x="651" y="552"/>
                  </a:lnTo>
                  <a:lnTo>
                    <a:pt x="660" y="558"/>
                  </a:lnTo>
                  <a:lnTo>
                    <a:pt x="670" y="546"/>
                  </a:lnTo>
                  <a:lnTo>
                    <a:pt x="674" y="542"/>
                  </a:lnTo>
                  <a:lnTo>
                    <a:pt x="687" y="534"/>
                  </a:lnTo>
                  <a:lnTo>
                    <a:pt x="693" y="531"/>
                  </a:lnTo>
                  <a:lnTo>
                    <a:pt x="706" y="528"/>
                  </a:lnTo>
                  <a:lnTo>
                    <a:pt x="717" y="528"/>
                  </a:lnTo>
                  <a:lnTo>
                    <a:pt x="727" y="522"/>
                  </a:lnTo>
                  <a:lnTo>
                    <a:pt x="730" y="514"/>
                  </a:lnTo>
                  <a:lnTo>
                    <a:pt x="730" y="504"/>
                  </a:lnTo>
                  <a:lnTo>
                    <a:pt x="733" y="493"/>
                  </a:lnTo>
                  <a:lnTo>
                    <a:pt x="736" y="481"/>
                  </a:lnTo>
                  <a:lnTo>
                    <a:pt x="742" y="472"/>
                  </a:lnTo>
                  <a:lnTo>
                    <a:pt x="747" y="463"/>
                  </a:lnTo>
                  <a:lnTo>
                    <a:pt x="750" y="449"/>
                  </a:lnTo>
                  <a:lnTo>
                    <a:pt x="757" y="439"/>
                  </a:lnTo>
                  <a:lnTo>
                    <a:pt x="760" y="434"/>
                  </a:lnTo>
                  <a:lnTo>
                    <a:pt x="766" y="422"/>
                  </a:lnTo>
                  <a:lnTo>
                    <a:pt x="776" y="417"/>
                  </a:lnTo>
                  <a:lnTo>
                    <a:pt x="779" y="410"/>
                  </a:lnTo>
                  <a:lnTo>
                    <a:pt x="784" y="401"/>
                  </a:lnTo>
                  <a:lnTo>
                    <a:pt x="787" y="393"/>
                  </a:lnTo>
                  <a:lnTo>
                    <a:pt x="790" y="383"/>
                  </a:lnTo>
                  <a:lnTo>
                    <a:pt x="790" y="372"/>
                  </a:lnTo>
                  <a:lnTo>
                    <a:pt x="796" y="360"/>
                  </a:lnTo>
                  <a:lnTo>
                    <a:pt x="799" y="350"/>
                  </a:lnTo>
                  <a:lnTo>
                    <a:pt x="799" y="342"/>
                  </a:lnTo>
                  <a:lnTo>
                    <a:pt x="803" y="333"/>
                  </a:lnTo>
                  <a:lnTo>
                    <a:pt x="799" y="322"/>
                  </a:lnTo>
                  <a:lnTo>
                    <a:pt x="796" y="312"/>
                  </a:lnTo>
                  <a:lnTo>
                    <a:pt x="793" y="301"/>
                  </a:lnTo>
                  <a:lnTo>
                    <a:pt x="790" y="290"/>
                  </a:lnTo>
                  <a:lnTo>
                    <a:pt x="790" y="283"/>
                  </a:lnTo>
                  <a:lnTo>
                    <a:pt x="787" y="271"/>
                  </a:lnTo>
                  <a:lnTo>
                    <a:pt x="780" y="263"/>
                  </a:lnTo>
                  <a:lnTo>
                    <a:pt x="772" y="253"/>
                  </a:lnTo>
                  <a:lnTo>
                    <a:pt x="766" y="242"/>
                  </a:lnTo>
                  <a:lnTo>
                    <a:pt x="757" y="239"/>
                  </a:lnTo>
                  <a:lnTo>
                    <a:pt x="750" y="233"/>
                  </a:lnTo>
                  <a:lnTo>
                    <a:pt x="747" y="225"/>
                  </a:lnTo>
                  <a:lnTo>
                    <a:pt x="747" y="215"/>
                  </a:lnTo>
                  <a:lnTo>
                    <a:pt x="739" y="212"/>
                  </a:lnTo>
                  <a:lnTo>
                    <a:pt x="730" y="204"/>
                  </a:lnTo>
                  <a:lnTo>
                    <a:pt x="723" y="212"/>
                  </a:lnTo>
                  <a:lnTo>
                    <a:pt x="720" y="201"/>
                  </a:lnTo>
                  <a:lnTo>
                    <a:pt x="717" y="193"/>
                  </a:lnTo>
                  <a:lnTo>
                    <a:pt x="714" y="186"/>
                  </a:lnTo>
                  <a:lnTo>
                    <a:pt x="706" y="183"/>
                  </a:lnTo>
                  <a:lnTo>
                    <a:pt x="706" y="174"/>
                  </a:lnTo>
                  <a:lnTo>
                    <a:pt x="697" y="169"/>
                  </a:lnTo>
                  <a:lnTo>
                    <a:pt x="687" y="160"/>
                  </a:lnTo>
                  <a:lnTo>
                    <a:pt x="678" y="156"/>
                  </a:lnTo>
                  <a:lnTo>
                    <a:pt x="670" y="153"/>
                  </a:lnTo>
                  <a:lnTo>
                    <a:pt x="660" y="147"/>
                  </a:lnTo>
                  <a:lnTo>
                    <a:pt x="657" y="142"/>
                  </a:lnTo>
                  <a:lnTo>
                    <a:pt x="651" y="133"/>
                  </a:lnTo>
                  <a:lnTo>
                    <a:pt x="654" y="126"/>
                  </a:lnTo>
                  <a:lnTo>
                    <a:pt x="651" y="115"/>
                  </a:lnTo>
                  <a:lnTo>
                    <a:pt x="648" y="109"/>
                  </a:lnTo>
                  <a:lnTo>
                    <a:pt x="641" y="101"/>
                  </a:lnTo>
                  <a:lnTo>
                    <a:pt x="641" y="91"/>
                  </a:lnTo>
                  <a:lnTo>
                    <a:pt x="637" y="83"/>
                  </a:lnTo>
                  <a:lnTo>
                    <a:pt x="637" y="74"/>
                  </a:lnTo>
                  <a:lnTo>
                    <a:pt x="627" y="66"/>
                  </a:lnTo>
                  <a:lnTo>
                    <a:pt x="624" y="62"/>
                  </a:lnTo>
                  <a:lnTo>
                    <a:pt x="611" y="64"/>
                  </a:lnTo>
                  <a:lnTo>
                    <a:pt x="605" y="62"/>
                  </a:lnTo>
                  <a:lnTo>
                    <a:pt x="602" y="50"/>
                  </a:lnTo>
                  <a:lnTo>
                    <a:pt x="602" y="42"/>
                  </a:lnTo>
                  <a:lnTo>
                    <a:pt x="597" y="32"/>
                  </a:lnTo>
                  <a:lnTo>
                    <a:pt x="594" y="21"/>
                  </a:lnTo>
                  <a:lnTo>
                    <a:pt x="588" y="12"/>
                  </a:lnTo>
                  <a:lnTo>
                    <a:pt x="588" y="1"/>
                  </a:lnTo>
                  <a:lnTo>
                    <a:pt x="578" y="0"/>
                  </a:lnTo>
                  <a:lnTo>
                    <a:pt x="572" y="4"/>
                  </a:lnTo>
                  <a:lnTo>
                    <a:pt x="572" y="15"/>
                  </a:lnTo>
                  <a:lnTo>
                    <a:pt x="565" y="21"/>
                  </a:lnTo>
                  <a:lnTo>
                    <a:pt x="565" y="32"/>
                  </a:lnTo>
                  <a:lnTo>
                    <a:pt x="565" y="36"/>
                  </a:lnTo>
                  <a:lnTo>
                    <a:pt x="564" y="47"/>
                  </a:lnTo>
                  <a:lnTo>
                    <a:pt x="564" y="56"/>
                  </a:lnTo>
                  <a:lnTo>
                    <a:pt x="564" y="66"/>
                  </a:lnTo>
                  <a:lnTo>
                    <a:pt x="564" y="74"/>
                  </a:lnTo>
                  <a:lnTo>
                    <a:pt x="564" y="83"/>
                  </a:lnTo>
                  <a:lnTo>
                    <a:pt x="561" y="94"/>
                  </a:lnTo>
                  <a:lnTo>
                    <a:pt x="557" y="101"/>
                  </a:lnTo>
                  <a:lnTo>
                    <a:pt x="551" y="109"/>
                  </a:lnTo>
                  <a:lnTo>
                    <a:pt x="551" y="121"/>
                  </a:lnTo>
                  <a:lnTo>
                    <a:pt x="542" y="124"/>
                  </a:lnTo>
                  <a:lnTo>
                    <a:pt x="532" y="126"/>
                  </a:lnTo>
                  <a:lnTo>
                    <a:pt x="521" y="118"/>
                  </a:lnTo>
                  <a:lnTo>
                    <a:pt x="515" y="109"/>
                  </a:lnTo>
                  <a:lnTo>
                    <a:pt x="505" y="107"/>
                  </a:lnTo>
                  <a:lnTo>
                    <a:pt x="493" y="101"/>
                  </a:lnTo>
                  <a:lnTo>
                    <a:pt x="488" y="98"/>
                  </a:lnTo>
                  <a:lnTo>
                    <a:pt x="478" y="91"/>
                  </a:lnTo>
                  <a:lnTo>
                    <a:pt x="463" y="91"/>
                  </a:lnTo>
                  <a:lnTo>
                    <a:pt x="459" y="83"/>
                  </a:lnTo>
                  <a:lnTo>
                    <a:pt x="452" y="80"/>
                  </a:lnTo>
                  <a:lnTo>
                    <a:pt x="442" y="74"/>
                  </a:lnTo>
                  <a:lnTo>
                    <a:pt x="448" y="66"/>
                  </a:lnTo>
                  <a:lnTo>
                    <a:pt x="452" y="62"/>
                  </a:lnTo>
                  <a:lnTo>
                    <a:pt x="452" y="53"/>
                  </a:lnTo>
                  <a:lnTo>
                    <a:pt x="452" y="42"/>
                  </a:lnTo>
                  <a:lnTo>
                    <a:pt x="463" y="42"/>
                  </a:lnTo>
                  <a:lnTo>
                    <a:pt x="463" y="33"/>
                  </a:lnTo>
                  <a:lnTo>
                    <a:pt x="472" y="26"/>
                  </a:lnTo>
                  <a:lnTo>
                    <a:pt x="459" y="21"/>
                  </a:lnTo>
                  <a:lnTo>
                    <a:pt x="452" y="29"/>
                  </a:lnTo>
                  <a:lnTo>
                    <a:pt x="448" y="21"/>
                  </a:lnTo>
                  <a:lnTo>
                    <a:pt x="436" y="26"/>
                  </a:lnTo>
                  <a:lnTo>
                    <a:pt x="423" y="21"/>
                  </a:lnTo>
                  <a:lnTo>
                    <a:pt x="412" y="21"/>
                  </a:lnTo>
                  <a:lnTo>
                    <a:pt x="399" y="18"/>
                  </a:lnTo>
                  <a:lnTo>
                    <a:pt x="390" y="12"/>
                  </a:lnTo>
                  <a:lnTo>
                    <a:pt x="379" y="7"/>
                  </a:lnTo>
                  <a:lnTo>
                    <a:pt x="384" y="15"/>
                  </a:lnTo>
                  <a:lnTo>
                    <a:pt x="379" y="26"/>
                  </a:lnTo>
                  <a:lnTo>
                    <a:pt x="366" y="26"/>
                  </a:lnTo>
                  <a:lnTo>
                    <a:pt x="354" y="26"/>
                  </a:lnTo>
                  <a:lnTo>
                    <a:pt x="343" y="33"/>
                  </a:lnTo>
                  <a:lnTo>
                    <a:pt x="336" y="39"/>
                  </a:lnTo>
                  <a:lnTo>
                    <a:pt x="339" y="47"/>
                  </a:lnTo>
                  <a:lnTo>
                    <a:pt x="330" y="47"/>
                  </a:lnTo>
                  <a:lnTo>
                    <a:pt x="327" y="56"/>
                  </a:lnTo>
                  <a:lnTo>
                    <a:pt x="317" y="64"/>
                  </a:lnTo>
                  <a:lnTo>
                    <a:pt x="327" y="69"/>
                  </a:lnTo>
                  <a:lnTo>
                    <a:pt x="324" y="77"/>
                  </a:lnTo>
                  <a:lnTo>
                    <a:pt x="314" y="71"/>
                  </a:lnTo>
                  <a:lnTo>
                    <a:pt x="306" y="71"/>
                  </a:lnTo>
                  <a:lnTo>
                    <a:pt x="294" y="77"/>
                  </a:lnTo>
                  <a:lnTo>
                    <a:pt x="294" y="69"/>
                  </a:lnTo>
                  <a:lnTo>
                    <a:pt x="287" y="62"/>
                  </a:lnTo>
                  <a:lnTo>
                    <a:pt x="278" y="56"/>
                  </a:lnTo>
                  <a:lnTo>
                    <a:pt x="270" y="53"/>
                  </a:lnTo>
                  <a:lnTo>
                    <a:pt x="263" y="62"/>
                  </a:lnTo>
                  <a:lnTo>
                    <a:pt x="254" y="62"/>
                  </a:lnTo>
                  <a:lnTo>
                    <a:pt x="251" y="66"/>
                  </a:lnTo>
                  <a:lnTo>
                    <a:pt x="237" y="66"/>
                  </a:lnTo>
                  <a:lnTo>
                    <a:pt x="237" y="74"/>
                  </a:lnTo>
                  <a:lnTo>
                    <a:pt x="224" y="83"/>
                  </a:lnTo>
                  <a:lnTo>
                    <a:pt x="224" y="91"/>
                  </a:lnTo>
                  <a:lnTo>
                    <a:pt x="221" y="98"/>
                  </a:lnTo>
                  <a:lnTo>
                    <a:pt x="205" y="94"/>
                  </a:lnTo>
                  <a:lnTo>
                    <a:pt x="202" y="104"/>
                  </a:lnTo>
                  <a:lnTo>
                    <a:pt x="211" y="109"/>
                  </a:lnTo>
                  <a:lnTo>
                    <a:pt x="202" y="121"/>
                  </a:lnTo>
                  <a:lnTo>
                    <a:pt x="197" y="112"/>
                  </a:lnTo>
                  <a:lnTo>
                    <a:pt x="194" y="101"/>
                  </a:lnTo>
                  <a:lnTo>
                    <a:pt x="184" y="109"/>
                  </a:lnTo>
                  <a:lnTo>
                    <a:pt x="175" y="118"/>
                  </a:lnTo>
                  <a:lnTo>
                    <a:pt x="178" y="126"/>
                  </a:lnTo>
                  <a:lnTo>
                    <a:pt x="178" y="131"/>
                  </a:lnTo>
                  <a:lnTo>
                    <a:pt x="172" y="139"/>
                  </a:lnTo>
                  <a:lnTo>
                    <a:pt x="165" y="150"/>
                  </a:lnTo>
                  <a:lnTo>
                    <a:pt x="158" y="156"/>
                  </a:lnTo>
                  <a:lnTo>
                    <a:pt x="151" y="160"/>
                  </a:lnTo>
                  <a:lnTo>
                    <a:pt x="139" y="160"/>
                  </a:lnTo>
                  <a:lnTo>
                    <a:pt x="128" y="166"/>
                  </a:lnTo>
                  <a:lnTo>
                    <a:pt x="115" y="166"/>
                  </a:lnTo>
                  <a:lnTo>
                    <a:pt x="109" y="171"/>
                  </a:lnTo>
                  <a:lnTo>
                    <a:pt x="96" y="171"/>
                  </a:lnTo>
                  <a:lnTo>
                    <a:pt x="88" y="177"/>
                  </a:lnTo>
                  <a:lnTo>
                    <a:pt x="79" y="177"/>
                  </a:lnTo>
                  <a:lnTo>
                    <a:pt x="66" y="177"/>
                  </a:lnTo>
                  <a:lnTo>
                    <a:pt x="56" y="183"/>
                  </a:lnTo>
                  <a:lnTo>
                    <a:pt x="49" y="186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23" y="201"/>
                  </a:lnTo>
                  <a:lnTo>
                    <a:pt x="22" y="209"/>
                  </a:lnTo>
                  <a:lnTo>
                    <a:pt x="15" y="201"/>
                  </a:lnTo>
                  <a:lnTo>
                    <a:pt x="9" y="207"/>
                  </a:lnTo>
                  <a:lnTo>
                    <a:pt x="6" y="215"/>
                  </a:lnTo>
                  <a:lnTo>
                    <a:pt x="9" y="224"/>
                  </a:lnTo>
                  <a:lnTo>
                    <a:pt x="9" y="231"/>
                  </a:lnTo>
                  <a:lnTo>
                    <a:pt x="3" y="239"/>
                  </a:lnTo>
                  <a:lnTo>
                    <a:pt x="3" y="250"/>
                  </a:lnTo>
                  <a:lnTo>
                    <a:pt x="6" y="260"/>
                  </a:lnTo>
                  <a:lnTo>
                    <a:pt x="12" y="269"/>
                  </a:lnTo>
                  <a:lnTo>
                    <a:pt x="15" y="277"/>
                  </a:lnTo>
                  <a:lnTo>
                    <a:pt x="15" y="288"/>
                  </a:lnTo>
                  <a:lnTo>
                    <a:pt x="9" y="283"/>
                  </a:lnTo>
                  <a:lnTo>
                    <a:pt x="3" y="274"/>
                  </a:lnTo>
                  <a:lnTo>
                    <a:pt x="9" y="293"/>
                  </a:lnTo>
                  <a:lnTo>
                    <a:pt x="0" y="283"/>
                  </a:lnTo>
                  <a:lnTo>
                    <a:pt x="3" y="293"/>
                  </a:lnTo>
                  <a:lnTo>
                    <a:pt x="12" y="301"/>
                  </a:lnTo>
                  <a:lnTo>
                    <a:pt x="15" y="315"/>
                  </a:lnTo>
                  <a:lnTo>
                    <a:pt x="15" y="322"/>
                  </a:lnTo>
                  <a:lnTo>
                    <a:pt x="23" y="331"/>
                  </a:lnTo>
                  <a:lnTo>
                    <a:pt x="30" y="342"/>
                  </a:lnTo>
                  <a:lnTo>
                    <a:pt x="33" y="350"/>
                  </a:lnTo>
                  <a:lnTo>
                    <a:pt x="33" y="360"/>
                  </a:lnTo>
                  <a:lnTo>
                    <a:pt x="36" y="372"/>
                  </a:lnTo>
                  <a:lnTo>
                    <a:pt x="42" y="383"/>
                  </a:lnTo>
                  <a:lnTo>
                    <a:pt x="45" y="390"/>
                  </a:lnTo>
                  <a:lnTo>
                    <a:pt x="49" y="398"/>
                  </a:lnTo>
                  <a:lnTo>
                    <a:pt x="49" y="410"/>
                  </a:lnTo>
                  <a:lnTo>
                    <a:pt x="49" y="419"/>
                  </a:lnTo>
                  <a:lnTo>
                    <a:pt x="49" y="428"/>
                  </a:lnTo>
                  <a:lnTo>
                    <a:pt x="45" y="434"/>
                  </a:lnTo>
                  <a:lnTo>
                    <a:pt x="36" y="436"/>
                  </a:lnTo>
                  <a:lnTo>
                    <a:pt x="36" y="44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6" name=""/>
            <p:cNvSpPr/>
            <p:nvPr/>
          </p:nvSpPr>
          <p:spPr>
            <a:xfrm>
              <a:off x="6693480" y="283176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2" y="13"/>
                  </a:lnTo>
                  <a:lnTo>
                    <a:pt x="17" y="23"/>
                  </a:lnTo>
                  <a:lnTo>
                    <a:pt x="27" y="9"/>
                  </a:lnTo>
                  <a:lnTo>
                    <a:pt x="23" y="0"/>
                  </a:lnTo>
                  <a:lnTo>
                    <a:pt x="14" y="4"/>
                  </a:lnTo>
                  <a:lnTo>
                    <a:pt x="6" y="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6812640" y="3261600"/>
              <a:ext cx="27720" cy="20520"/>
            </a:xfrm>
            <a:custGeom>
              <a:avLst/>
              <a:gdLst/>
              <a:ahLst/>
              <a:rect l="l" t="t" r="r" b="b"/>
              <a:pathLst>
                <a:path w="31" h="22">
                  <a:moveTo>
                    <a:pt x="0" y="9"/>
                  </a:moveTo>
                  <a:lnTo>
                    <a:pt x="6" y="21"/>
                  </a:lnTo>
                  <a:lnTo>
                    <a:pt x="22" y="21"/>
                  </a:lnTo>
                  <a:lnTo>
                    <a:pt x="30" y="9"/>
                  </a:lnTo>
                  <a:lnTo>
                    <a:pt x="15" y="0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6960960" y="3363840"/>
              <a:ext cx="65160" cy="62640"/>
            </a:xfrm>
            <a:custGeom>
              <a:avLst/>
              <a:gdLst/>
              <a:ahLst/>
              <a:rect l="l" t="t" r="r" b="b"/>
              <a:pathLst>
                <a:path w="71" h="69">
                  <a:moveTo>
                    <a:pt x="0" y="0"/>
                  </a:moveTo>
                  <a:lnTo>
                    <a:pt x="0" y="11"/>
                  </a:lnTo>
                  <a:lnTo>
                    <a:pt x="3" y="24"/>
                  </a:lnTo>
                  <a:lnTo>
                    <a:pt x="9" y="35"/>
                  </a:lnTo>
                  <a:lnTo>
                    <a:pt x="9" y="43"/>
                  </a:lnTo>
                  <a:lnTo>
                    <a:pt x="14" y="53"/>
                  </a:lnTo>
                  <a:lnTo>
                    <a:pt x="17" y="59"/>
                  </a:lnTo>
                  <a:lnTo>
                    <a:pt x="30" y="68"/>
                  </a:lnTo>
                  <a:lnTo>
                    <a:pt x="42" y="68"/>
                  </a:lnTo>
                  <a:lnTo>
                    <a:pt x="47" y="59"/>
                  </a:lnTo>
                  <a:lnTo>
                    <a:pt x="50" y="51"/>
                  </a:lnTo>
                  <a:lnTo>
                    <a:pt x="60" y="56"/>
                  </a:lnTo>
                  <a:lnTo>
                    <a:pt x="63" y="46"/>
                  </a:lnTo>
                  <a:lnTo>
                    <a:pt x="66" y="35"/>
                  </a:lnTo>
                  <a:lnTo>
                    <a:pt x="70" y="29"/>
                  </a:lnTo>
                  <a:lnTo>
                    <a:pt x="70" y="18"/>
                  </a:lnTo>
                  <a:lnTo>
                    <a:pt x="70" y="8"/>
                  </a:lnTo>
                  <a:lnTo>
                    <a:pt x="63" y="2"/>
                  </a:lnTo>
                  <a:lnTo>
                    <a:pt x="50" y="8"/>
                  </a:lnTo>
                  <a:lnTo>
                    <a:pt x="39" y="11"/>
                  </a:lnTo>
                  <a:lnTo>
                    <a:pt x="27" y="11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840" bIns="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6061320" y="2556720"/>
              <a:ext cx="199440" cy="184680"/>
            </a:xfrm>
            <a:custGeom>
              <a:avLst/>
              <a:gdLst/>
              <a:ahLst/>
              <a:rect l="l" t="t" r="r" b="b"/>
              <a:pathLst>
                <a:path w="219" h="202">
                  <a:moveTo>
                    <a:pt x="0" y="0"/>
                  </a:moveTo>
                  <a:lnTo>
                    <a:pt x="3" y="9"/>
                  </a:lnTo>
                  <a:lnTo>
                    <a:pt x="6" y="15"/>
                  </a:lnTo>
                  <a:lnTo>
                    <a:pt x="15" y="23"/>
                  </a:lnTo>
                  <a:lnTo>
                    <a:pt x="26" y="32"/>
                  </a:lnTo>
                  <a:lnTo>
                    <a:pt x="33" y="35"/>
                  </a:lnTo>
                  <a:lnTo>
                    <a:pt x="39" y="42"/>
                  </a:lnTo>
                  <a:lnTo>
                    <a:pt x="48" y="47"/>
                  </a:lnTo>
                  <a:lnTo>
                    <a:pt x="52" y="56"/>
                  </a:lnTo>
                  <a:lnTo>
                    <a:pt x="60" y="61"/>
                  </a:lnTo>
                  <a:lnTo>
                    <a:pt x="69" y="67"/>
                  </a:lnTo>
                  <a:lnTo>
                    <a:pt x="69" y="73"/>
                  </a:lnTo>
                  <a:lnTo>
                    <a:pt x="75" y="82"/>
                  </a:lnTo>
                  <a:lnTo>
                    <a:pt x="78" y="94"/>
                  </a:lnTo>
                  <a:lnTo>
                    <a:pt x="91" y="99"/>
                  </a:lnTo>
                  <a:lnTo>
                    <a:pt x="93" y="104"/>
                  </a:lnTo>
                  <a:lnTo>
                    <a:pt x="102" y="112"/>
                  </a:lnTo>
                  <a:lnTo>
                    <a:pt x="105" y="120"/>
                  </a:lnTo>
                  <a:lnTo>
                    <a:pt x="112" y="129"/>
                  </a:lnTo>
                  <a:lnTo>
                    <a:pt x="112" y="136"/>
                  </a:lnTo>
                  <a:lnTo>
                    <a:pt x="121" y="144"/>
                  </a:lnTo>
                  <a:lnTo>
                    <a:pt x="129" y="156"/>
                  </a:lnTo>
                  <a:lnTo>
                    <a:pt x="139" y="161"/>
                  </a:lnTo>
                  <a:lnTo>
                    <a:pt x="142" y="167"/>
                  </a:lnTo>
                  <a:lnTo>
                    <a:pt x="151" y="174"/>
                  </a:lnTo>
                  <a:lnTo>
                    <a:pt x="164" y="182"/>
                  </a:lnTo>
                  <a:lnTo>
                    <a:pt x="175" y="191"/>
                  </a:lnTo>
                  <a:lnTo>
                    <a:pt x="181" y="199"/>
                  </a:lnTo>
                  <a:lnTo>
                    <a:pt x="187" y="201"/>
                  </a:lnTo>
                  <a:lnTo>
                    <a:pt x="191" y="196"/>
                  </a:lnTo>
                  <a:lnTo>
                    <a:pt x="200" y="196"/>
                  </a:lnTo>
                  <a:lnTo>
                    <a:pt x="208" y="201"/>
                  </a:lnTo>
                  <a:lnTo>
                    <a:pt x="211" y="193"/>
                  </a:lnTo>
                  <a:lnTo>
                    <a:pt x="211" y="182"/>
                  </a:lnTo>
                  <a:lnTo>
                    <a:pt x="211" y="171"/>
                  </a:lnTo>
                  <a:lnTo>
                    <a:pt x="211" y="161"/>
                  </a:lnTo>
                  <a:lnTo>
                    <a:pt x="218" y="153"/>
                  </a:lnTo>
                  <a:lnTo>
                    <a:pt x="211" y="147"/>
                  </a:lnTo>
                  <a:lnTo>
                    <a:pt x="205" y="141"/>
                  </a:lnTo>
                  <a:lnTo>
                    <a:pt x="197" y="141"/>
                  </a:lnTo>
                  <a:lnTo>
                    <a:pt x="191" y="134"/>
                  </a:lnTo>
                  <a:lnTo>
                    <a:pt x="184" y="129"/>
                  </a:lnTo>
                  <a:lnTo>
                    <a:pt x="181" y="118"/>
                  </a:lnTo>
                  <a:lnTo>
                    <a:pt x="169" y="118"/>
                  </a:lnTo>
                  <a:lnTo>
                    <a:pt x="164" y="112"/>
                  </a:lnTo>
                  <a:lnTo>
                    <a:pt x="169" y="104"/>
                  </a:lnTo>
                  <a:lnTo>
                    <a:pt x="169" y="96"/>
                  </a:lnTo>
                  <a:lnTo>
                    <a:pt x="164" y="91"/>
                  </a:lnTo>
                  <a:lnTo>
                    <a:pt x="154" y="91"/>
                  </a:lnTo>
                  <a:lnTo>
                    <a:pt x="154" y="80"/>
                  </a:lnTo>
                  <a:lnTo>
                    <a:pt x="148" y="80"/>
                  </a:lnTo>
                  <a:lnTo>
                    <a:pt x="139" y="73"/>
                  </a:lnTo>
                  <a:lnTo>
                    <a:pt x="129" y="70"/>
                  </a:lnTo>
                  <a:lnTo>
                    <a:pt x="121" y="61"/>
                  </a:lnTo>
                  <a:lnTo>
                    <a:pt x="109" y="61"/>
                  </a:lnTo>
                  <a:lnTo>
                    <a:pt x="99" y="53"/>
                  </a:lnTo>
                  <a:lnTo>
                    <a:pt x="93" y="44"/>
                  </a:lnTo>
                  <a:lnTo>
                    <a:pt x="85" y="40"/>
                  </a:lnTo>
                  <a:lnTo>
                    <a:pt x="75" y="35"/>
                  </a:lnTo>
                  <a:lnTo>
                    <a:pt x="66" y="29"/>
                  </a:lnTo>
                  <a:lnTo>
                    <a:pt x="60" y="21"/>
                  </a:lnTo>
                  <a:lnTo>
                    <a:pt x="55" y="12"/>
                  </a:lnTo>
                  <a:lnTo>
                    <a:pt x="45" y="8"/>
                  </a:lnTo>
                  <a:lnTo>
                    <a:pt x="33" y="5"/>
                  </a:lnTo>
                  <a:lnTo>
                    <a:pt x="20" y="5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6245640" y="2743200"/>
              <a:ext cx="163800" cy="46080"/>
            </a:xfrm>
            <a:custGeom>
              <a:avLst/>
              <a:gdLst/>
              <a:ahLst/>
              <a:rect l="l" t="t" r="r" b="b"/>
              <a:pathLst>
                <a:path w="180" h="51">
                  <a:moveTo>
                    <a:pt x="0" y="14"/>
                  </a:moveTo>
                  <a:lnTo>
                    <a:pt x="12" y="14"/>
                  </a:lnTo>
                  <a:lnTo>
                    <a:pt x="25" y="20"/>
                  </a:lnTo>
                  <a:lnTo>
                    <a:pt x="21" y="25"/>
                  </a:lnTo>
                  <a:lnTo>
                    <a:pt x="31" y="25"/>
                  </a:lnTo>
                  <a:lnTo>
                    <a:pt x="42" y="28"/>
                  </a:lnTo>
                  <a:lnTo>
                    <a:pt x="51" y="30"/>
                  </a:lnTo>
                  <a:lnTo>
                    <a:pt x="64" y="32"/>
                  </a:lnTo>
                  <a:lnTo>
                    <a:pt x="70" y="30"/>
                  </a:lnTo>
                  <a:lnTo>
                    <a:pt x="81" y="30"/>
                  </a:lnTo>
                  <a:lnTo>
                    <a:pt x="91" y="32"/>
                  </a:lnTo>
                  <a:lnTo>
                    <a:pt x="100" y="38"/>
                  </a:lnTo>
                  <a:lnTo>
                    <a:pt x="108" y="38"/>
                  </a:lnTo>
                  <a:lnTo>
                    <a:pt x="120" y="41"/>
                  </a:lnTo>
                  <a:lnTo>
                    <a:pt x="130" y="41"/>
                  </a:lnTo>
                  <a:lnTo>
                    <a:pt x="139" y="44"/>
                  </a:lnTo>
                  <a:lnTo>
                    <a:pt x="150" y="41"/>
                  </a:lnTo>
                  <a:lnTo>
                    <a:pt x="160" y="44"/>
                  </a:lnTo>
                  <a:lnTo>
                    <a:pt x="169" y="47"/>
                  </a:lnTo>
                  <a:lnTo>
                    <a:pt x="179" y="50"/>
                  </a:lnTo>
                  <a:lnTo>
                    <a:pt x="179" y="41"/>
                  </a:lnTo>
                  <a:lnTo>
                    <a:pt x="179" y="30"/>
                  </a:lnTo>
                  <a:lnTo>
                    <a:pt x="169" y="30"/>
                  </a:lnTo>
                  <a:lnTo>
                    <a:pt x="160" y="30"/>
                  </a:lnTo>
                  <a:lnTo>
                    <a:pt x="147" y="30"/>
                  </a:lnTo>
                  <a:lnTo>
                    <a:pt x="144" y="22"/>
                  </a:lnTo>
                  <a:lnTo>
                    <a:pt x="139" y="17"/>
                  </a:lnTo>
                  <a:lnTo>
                    <a:pt x="130" y="14"/>
                  </a:lnTo>
                  <a:lnTo>
                    <a:pt x="117" y="11"/>
                  </a:lnTo>
                  <a:lnTo>
                    <a:pt x="108" y="8"/>
                  </a:lnTo>
                  <a:lnTo>
                    <a:pt x="100" y="17"/>
                  </a:lnTo>
                  <a:lnTo>
                    <a:pt x="94" y="17"/>
                  </a:lnTo>
                  <a:lnTo>
                    <a:pt x="81" y="14"/>
                  </a:lnTo>
                  <a:lnTo>
                    <a:pt x="72" y="14"/>
                  </a:lnTo>
                  <a:lnTo>
                    <a:pt x="64" y="14"/>
                  </a:lnTo>
                  <a:lnTo>
                    <a:pt x="61" y="5"/>
                  </a:lnTo>
                  <a:lnTo>
                    <a:pt x="48" y="5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5" y="2"/>
                  </a:lnTo>
                  <a:lnTo>
                    <a:pt x="12" y="0"/>
                  </a:lnTo>
                  <a:lnTo>
                    <a:pt x="9" y="8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6409800" y="277776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5"/>
                  </a:moveTo>
                  <a:lnTo>
                    <a:pt x="8" y="10"/>
                  </a:lnTo>
                  <a:lnTo>
                    <a:pt x="15" y="21"/>
                  </a:lnTo>
                  <a:lnTo>
                    <a:pt x="26" y="10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6436800" y="2777760"/>
              <a:ext cx="141480" cy="19800"/>
            </a:xfrm>
            <a:custGeom>
              <a:avLst/>
              <a:gdLst/>
              <a:ahLst/>
              <a:rect l="l" t="t" r="r" b="b"/>
              <a:pathLst>
                <a:path w="155" h="22">
                  <a:moveTo>
                    <a:pt x="0" y="18"/>
                  </a:moveTo>
                  <a:lnTo>
                    <a:pt x="11" y="18"/>
                  </a:lnTo>
                  <a:lnTo>
                    <a:pt x="23" y="21"/>
                  </a:lnTo>
                  <a:lnTo>
                    <a:pt x="33" y="18"/>
                  </a:lnTo>
                  <a:lnTo>
                    <a:pt x="41" y="15"/>
                  </a:lnTo>
                  <a:lnTo>
                    <a:pt x="50" y="15"/>
                  </a:lnTo>
                  <a:lnTo>
                    <a:pt x="60" y="12"/>
                  </a:lnTo>
                  <a:lnTo>
                    <a:pt x="69" y="12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100" y="15"/>
                  </a:lnTo>
                  <a:lnTo>
                    <a:pt x="112" y="15"/>
                  </a:lnTo>
                  <a:lnTo>
                    <a:pt x="120" y="15"/>
                  </a:lnTo>
                  <a:lnTo>
                    <a:pt x="130" y="12"/>
                  </a:lnTo>
                  <a:lnTo>
                    <a:pt x="142" y="9"/>
                  </a:lnTo>
                  <a:lnTo>
                    <a:pt x="154" y="6"/>
                  </a:lnTo>
                  <a:lnTo>
                    <a:pt x="139" y="3"/>
                  </a:lnTo>
                  <a:lnTo>
                    <a:pt x="130" y="12"/>
                  </a:lnTo>
                  <a:lnTo>
                    <a:pt x="120" y="6"/>
                  </a:lnTo>
                  <a:lnTo>
                    <a:pt x="112" y="9"/>
                  </a:lnTo>
                  <a:lnTo>
                    <a:pt x="100" y="6"/>
                  </a:lnTo>
                  <a:lnTo>
                    <a:pt x="90" y="3"/>
                  </a:lnTo>
                  <a:lnTo>
                    <a:pt x="80" y="6"/>
                  </a:lnTo>
                  <a:lnTo>
                    <a:pt x="69" y="12"/>
                  </a:lnTo>
                  <a:lnTo>
                    <a:pt x="60" y="6"/>
                  </a:lnTo>
                  <a:lnTo>
                    <a:pt x="47" y="6"/>
                  </a:lnTo>
                  <a:lnTo>
                    <a:pt x="36" y="0"/>
                  </a:lnTo>
                  <a:lnTo>
                    <a:pt x="41" y="9"/>
                  </a:lnTo>
                  <a:lnTo>
                    <a:pt x="33" y="6"/>
                  </a:lnTo>
                  <a:lnTo>
                    <a:pt x="20" y="6"/>
                  </a:lnTo>
                  <a:lnTo>
                    <a:pt x="11" y="6"/>
                  </a:lnTo>
                  <a:lnTo>
                    <a:pt x="3" y="6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6590880" y="2777760"/>
              <a:ext cx="23040" cy="1980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21"/>
                  </a:moveTo>
                  <a:lnTo>
                    <a:pt x="25" y="21"/>
                  </a:ln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6616080" y="277020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0" y="23"/>
                  </a:lnTo>
                  <a:lnTo>
                    <a:pt x="25" y="0"/>
                  </a:lnTo>
                  <a:lnTo>
                    <a:pt x="5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6493680" y="2798640"/>
              <a:ext cx="35280" cy="21600"/>
            </a:xfrm>
            <a:custGeom>
              <a:avLst/>
              <a:gdLst/>
              <a:ahLst/>
              <a:rect l="l" t="t" r="r" b="b"/>
              <a:pathLst>
                <a:path w="39" h="24">
                  <a:moveTo>
                    <a:pt x="0" y="0"/>
                  </a:moveTo>
                  <a:lnTo>
                    <a:pt x="3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5" y="23"/>
                  </a:lnTo>
                  <a:lnTo>
                    <a:pt x="38" y="15"/>
                  </a:lnTo>
                  <a:lnTo>
                    <a:pt x="28" y="3"/>
                  </a:lnTo>
                  <a:lnTo>
                    <a:pt x="19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6575040" y="2783520"/>
              <a:ext cx="65880" cy="32040"/>
            </a:xfrm>
            <a:custGeom>
              <a:avLst/>
              <a:gdLst/>
              <a:ahLst/>
              <a:rect l="l" t="t" r="r" b="b"/>
              <a:pathLst>
                <a:path w="72" h="35">
                  <a:moveTo>
                    <a:pt x="0" y="34"/>
                  </a:moveTo>
                  <a:lnTo>
                    <a:pt x="9" y="34"/>
                  </a:lnTo>
                  <a:lnTo>
                    <a:pt x="18" y="31"/>
                  </a:lnTo>
                  <a:lnTo>
                    <a:pt x="27" y="20"/>
                  </a:lnTo>
                  <a:lnTo>
                    <a:pt x="35" y="16"/>
                  </a:lnTo>
                  <a:lnTo>
                    <a:pt x="47" y="13"/>
                  </a:lnTo>
                  <a:lnTo>
                    <a:pt x="57" y="10"/>
                  </a:lnTo>
                  <a:lnTo>
                    <a:pt x="66" y="5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54" y="0"/>
                  </a:lnTo>
                  <a:lnTo>
                    <a:pt x="41" y="2"/>
                  </a:lnTo>
                  <a:lnTo>
                    <a:pt x="30" y="5"/>
                  </a:lnTo>
                  <a:lnTo>
                    <a:pt x="27" y="10"/>
                  </a:lnTo>
                  <a:lnTo>
                    <a:pt x="18" y="13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6715800" y="2763000"/>
              <a:ext cx="23400" cy="2124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5" y="12"/>
                  </a:lnTo>
                  <a:lnTo>
                    <a:pt x="25" y="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6766200" y="2737080"/>
              <a:ext cx="23760" cy="2448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26"/>
                  </a:moveTo>
                  <a:lnTo>
                    <a:pt x="18" y="17"/>
                  </a:lnTo>
                  <a:lnTo>
                    <a:pt x="26" y="6"/>
                  </a:lnTo>
                  <a:lnTo>
                    <a:pt x="18" y="0"/>
                  </a:lnTo>
                  <a:lnTo>
                    <a:pt x="7" y="6"/>
                  </a:lnTo>
                  <a:lnTo>
                    <a:pt x="0" y="15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6245640" y="2671920"/>
              <a:ext cx="2412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8"/>
                  </a:moveTo>
                  <a:lnTo>
                    <a:pt x="7" y="8"/>
                  </a:lnTo>
                  <a:lnTo>
                    <a:pt x="13" y="13"/>
                  </a:lnTo>
                  <a:lnTo>
                    <a:pt x="10" y="22"/>
                  </a:lnTo>
                  <a:lnTo>
                    <a:pt x="26" y="28"/>
                  </a:lnTo>
                  <a:lnTo>
                    <a:pt x="26" y="19"/>
                  </a:lnTo>
                  <a:lnTo>
                    <a:pt x="19" y="16"/>
                  </a:lnTo>
                  <a:lnTo>
                    <a:pt x="16" y="8"/>
                  </a:lnTo>
                  <a:lnTo>
                    <a:pt x="13" y="0"/>
                  </a:lnTo>
                  <a:lnTo>
                    <a:pt x="1" y="2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6287760" y="2689200"/>
              <a:ext cx="2232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16"/>
                  </a:moveTo>
                  <a:lnTo>
                    <a:pt x="12" y="22"/>
                  </a:lnTo>
                  <a:lnTo>
                    <a:pt x="24" y="5"/>
                  </a:ln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6383880" y="2760480"/>
              <a:ext cx="25920" cy="720"/>
            </a:xfrm>
            <a:custGeom>
              <a:avLst/>
              <a:gdLst/>
              <a:ahLst/>
              <a:rect l="l" t="t" r="r" b="b"/>
              <a:pathLst>
                <a:path w="28" h="1">
                  <a:moveTo>
                    <a:pt x="0" y="0"/>
                  </a:moveTo>
                  <a:lnTo>
                    <a:pt x="20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6308280" y="2535120"/>
              <a:ext cx="191160" cy="178560"/>
            </a:xfrm>
            <a:custGeom>
              <a:avLst/>
              <a:gdLst/>
              <a:ahLst/>
              <a:rect l="l" t="t" r="r" b="b"/>
              <a:pathLst>
                <a:path w="209" h="196">
                  <a:moveTo>
                    <a:pt x="0" y="106"/>
                  </a:moveTo>
                  <a:lnTo>
                    <a:pt x="0" y="117"/>
                  </a:lnTo>
                  <a:lnTo>
                    <a:pt x="4" y="123"/>
                  </a:lnTo>
                  <a:lnTo>
                    <a:pt x="4" y="130"/>
                  </a:lnTo>
                  <a:lnTo>
                    <a:pt x="14" y="136"/>
                  </a:lnTo>
                  <a:lnTo>
                    <a:pt x="24" y="147"/>
                  </a:lnTo>
                  <a:lnTo>
                    <a:pt x="24" y="155"/>
                  </a:lnTo>
                  <a:lnTo>
                    <a:pt x="27" y="165"/>
                  </a:lnTo>
                  <a:lnTo>
                    <a:pt x="27" y="176"/>
                  </a:lnTo>
                  <a:lnTo>
                    <a:pt x="38" y="176"/>
                  </a:lnTo>
                  <a:lnTo>
                    <a:pt x="48" y="176"/>
                  </a:lnTo>
                  <a:lnTo>
                    <a:pt x="54" y="171"/>
                  </a:lnTo>
                  <a:lnTo>
                    <a:pt x="57" y="185"/>
                  </a:lnTo>
                  <a:lnTo>
                    <a:pt x="67" y="182"/>
                  </a:lnTo>
                  <a:lnTo>
                    <a:pt x="78" y="182"/>
                  </a:lnTo>
                  <a:lnTo>
                    <a:pt x="84" y="176"/>
                  </a:lnTo>
                  <a:lnTo>
                    <a:pt x="97" y="185"/>
                  </a:lnTo>
                  <a:lnTo>
                    <a:pt x="110" y="182"/>
                  </a:lnTo>
                  <a:lnTo>
                    <a:pt x="115" y="190"/>
                  </a:lnTo>
                  <a:lnTo>
                    <a:pt x="115" y="195"/>
                  </a:lnTo>
                  <a:lnTo>
                    <a:pt x="124" y="192"/>
                  </a:lnTo>
                  <a:lnTo>
                    <a:pt x="134" y="190"/>
                  </a:lnTo>
                  <a:lnTo>
                    <a:pt x="145" y="185"/>
                  </a:lnTo>
                  <a:lnTo>
                    <a:pt x="148" y="176"/>
                  </a:lnTo>
                  <a:lnTo>
                    <a:pt x="155" y="162"/>
                  </a:lnTo>
                  <a:lnTo>
                    <a:pt x="148" y="155"/>
                  </a:lnTo>
                  <a:lnTo>
                    <a:pt x="155" y="147"/>
                  </a:lnTo>
                  <a:lnTo>
                    <a:pt x="164" y="141"/>
                  </a:lnTo>
                  <a:lnTo>
                    <a:pt x="171" y="133"/>
                  </a:lnTo>
                  <a:lnTo>
                    <a:pt x="171" y="123"/>
                  </a:lnTo>
                  <a:lnTo>
                    <a:pt x="174" y="115"/>
                  </a:lnTo>
                  <a:lnTo>
                    <a:pt x="180" y="109"/>
                  </a:lnTo>
                  <a:lnTo>
                    <a:pt x="188" y="109"/>
                  </a:lnTo>
                  <a:lnTo>
                    <a:pt x="201" y="109"/>
                  </a:lnTo>
                  <a:lnTo>
                    <a:pt x="195" y="101"/>
                  </a:lnTo>
                  <a:lnTo>
                    <a:pt x="185" y="96"/>
                  </a:lnTo>
                  <a:lnTo>
                    <a:pt x="177" y="88"/>
                  </a:lnTo>
                  <a:lnTo>
                    <a:pt x="182" y="82"/>
                  </a:lnTo>
                  <a:lnTo>
                    <a:pt x="177" y="74"/>
                  </a:lnTo>
                  <a:lnTo>
                    <a:pt x="171" y="65"/>
                  </a:lnTo>
                  <a:lnTo>
                    <a:pt x="177" y="58"/>
                  </a:lnTo>
                  <a:lnTo>
                    <a:pt x="180" y="47"/>
                  </a:lnTo>
                  <a:lnTo>
                    <a:pt x="192" y="47"/>
                  </a:lnTo>
                  <a:lnTo>
                    <a:pt x="185" y="39"/>
                  </a:lnTo>
                  <a:lnTo>
                    <a:pt x="198" y="36"/>
                  </a:lnTo>
                  <a:lnTo>
                    <a:pt x="208" y="33"/>
                  </a:lnTo>
                  <a:lnTo>
                    <a:pt x="198" y="29"/>
                  </a:lnTo>
                  <a:lnTo>
                    <a:pt x="185" y="23"/>
                  </a:lnTo>
                  <a:lnTo>
                    <a:pt x="177" y="21"/>
                  </a:lnTo>
                  <a:lnTo>
                    <a:pt x="177" y="9"/>
                  </a:lnTo>
                  <a:lnTo>
                    <a:pt x="168" y="4"/>
                  </a:lnTo>
                  <a:lnTo>
                    <a:pt x="161" y="0"/>
                  </a:lnTo>
                  <a:lnTo>
                    <a:pt x="155" y="7"/>
                  </a:lnTo>
                  <a:lnTo>
                    <a:pt x="145" y="15"/>
                  </a:lnTo>
                  <a:lnTo>
                    <a:pt x="140" y="21"/>
                  </a:lnTo>
                  <a:lnTo>
                    <a:pt x="131" y="29"/>
                  </a:lnTo>
                  <a:lnTo>
                    <a:pt x="131" y="36"/>
                  </a:lnTo>
                  <a:lnTo>
                    <a:pt x="115" y="36"/>
                  </a:lnTo>
                  <a:lnTo>
                    <a:pt x="107" y="42"/>
                  </a:lnTo>
                  <a:lnTo>
                    <a:pt x="97" y="53"/>
                  </a:lnTo>
                  <a:lnTo>
                    <a:pt x="88" y="58"/>
                  </a:lnTo>
                  <a:lnTo>
                    <a:pt x="81" y="65"/>
                  </a:lnTo>
                  <a:lnTo>
                    <a:pt x="73" y="71"/>
                  </a:lnTo>
                  <a:lnTo>
                    <a:pt x="60" y="71"/>
                  </a:lnTo>
                  <a:lnTo>
                    <a:pt x="51" y="74"/>
                  </a:lnTo>
                  <a:lnTo>
                    <a:pt x="48" y="85"/>
                  </a:lnTo>
                  <a:lnTo>
                    <a:pt x="41" y="96"/>
                  </a:lnTo>
                  <a:lnTo>
                    <a:pt x="33" y="96"/>
                  </a:lnTo>
                  <a:lnTo>
                    <a:pt x="20" y="93"/>
                  </a:lnTo>
                  <a:lnTo>
                    <a:pt x="11" y="88"/>
                  </a:lnTo>
                  <a:lnTo>
                    <a:pt x="1" y="96"/>
                  </a:lnTo>
                  <a:lnTo>
                    <a:pt x="0" y="10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6490080" y="2620440"/>
              <a:ext cx="116640" cy="119160"/>
            </a:xfrm>
            <a:custGeom>
              <a:avLst/>
              <a:gdLst/>
              <a:ahLst/>
              <a:rect l="l" t="t" r="r" b="b"/>
              <a:pathLst>
                <a:path w="128" h="131">
                  <a:moveTo>
                    <a:pt x="0" y="79"/>
                  </a:moveTo>
                  <a:lnTo>
                    <a:pt x="3" y="90"/>
                  </a:lnTo>
                  <a:lnTo>
                    <a:pt x="12" y="90"/>
                  </a:lnTo>
                  <a:lnTo>
                    <a:pt x="18" y="100"/>
                  </a:lnTo>
                  <a:lnTo>
                    <a:pt x="15" y="109"/>
                  </a:lnTo>
                  <a:lnTo>
                    <a:pt x="12" y="120"/>
                  </a:lnTo>
                  <a:lnTo>
                    <a:pt x="12" y="128"/>
                  </a:lnTo>
                  <a:lnTo>
                    <a:pt x="20" y="128"/>
                  </a:lnTo>
                  <a:lnTo>
                    <a:pt x="29" y="125"/>
                  </a:lnTo>
                  <a:lnTo>
                    <a:pt x="29" y="117"/>
                  </a:lnTo>
                  <a:lnTo>
                    <a:pt x="29" y="109"/>
                  </a:lnTo>
                  <a:lnTo>
                    <a:pt x="29" y="100"/>
                  </a:lnTo>
                  <a:lnTo>
                    <a:pt x="29" y="90"/>
                  </a:lnTo>
                  <a:lnTo>
                    <a:pt x="26" y="82"/>
                  </a:lnTo>
                  <a:lnTo>
                    <a:pt x="36" y="76"/>
                  </a:lnTo>
                  <a:lnTo>
                    <a:pt x="45" y="76"/>
                  </a:lnTo>
                  <a:lnTo>
                    <a:pt x="45" y="82"/>
                  </a:lnTo>
                  <a:lnTo>
                    <a:pt x="42" y="90"/>
                  </a:lnTo>
                  <a:lnTo>
                    <a:pt x="48" y="96"/>
                  </a:lnTo>
                  <a:lnTo>
                    <a:pt x="56" y="100"/>
                  </a:lnTo>
                  <a:lnTo>
                    <a:pt x="54" y="111"/>
                  </a:lnTo>
                  <a:lnTo>
                    <a:pt x="62" y="114"/>
                  </a:lnTo>
                  <a:lnTo>
                    <a:pt x="68" y="109"/>
                  </a:lnTo>
                  <a:lnTo>
                    <a:pt x="68" y="123"/>
                  </a:lnTo>
                  <a:lnTo>
                    <a:pt x="75" y="130"/>
                  </a:lnTo>
                  <a:lnTo>
                    <a:pt x="84" y="123"/>
                  </a:lnTo>
                  <a:lnTo>
                    <a:pt x="84" y="111"/>
                  </a:lnTo>
                  <a:lnTo>
                    <a:pt x="78" y="106"/>
                  </a:lnTo>
                  <a:lnTo>
                    <a:pt x="72" y="96"/>
                  </a:lnTo>
                  <a:lnTo>
                    <a:pt x="65" y="90"/>
                  </a:lnTo>
                  <a:lnTo>
                    <a:pt x="72" y="85"/>
                  </a:lnTo>
                  <a:lnTo>
                    <a:pt x="65" y="76"/>
                  </a:lnTo>
                  <a:lnTo>
                    <a:pt x="62" y="71"/>
                  </a:lnTo>
                  <a:lnTo>
                    <a:pt x="54" y="64"/>
                  </a:lnTo>
                  <a:lnTo>
                    <a:pt x="65" y="58"/>
                  </a:lnTo>
                  <a:lnTo>
                    <a:pt x="72" y="53"/>
                  </a:lnTo>
                  <a:lnTo>
                    <a:pt x="81" y="44"/>
                  </a:lnTo>
                  <a:lnTo>
                    <a:pt x="92" y="44"/>
                  </a:lnTo>
                  <a:lnTo>
                    <a:pt x="84" y="39"/>
                  </a:lnTo>
                  <a:lnTo>
                    <a:pt x="75" y="41"/>
                  </a:lnTo>
                  <a:lnTo>
                    <a:pt x="65" y="44"/>
                  </a:lnTo>
                  <a:lnTo>
                    <a:pt x="54" y="44"/>
                  </a:lnTo>
                  <a:lnTo>
                    <a:pt x="48" y="53"/>
                  </a:lnTo>
                  <a:lnTo>
                    <a:pt x="36" y="53"/>
                  </a:lnTo>
                  <a:lnTo>
                    <a:pt x="32" y="44"/>
                  </a:lnTo>
                  <a:lnTo>
                    <a:pt x="23" y="41"/>
                  </a:lnTo>
                  <a:lnTo>
                    <a:pt x="23" y="32"/>
                  </a:lnTo>
                  <a:lnTo>
                    <a:pt x="29" y="23"/>
                  </a:lnTo>
                  <a:lnTo>
                    <a:pt x="36" y="20"/>
                  </a:lnTo>
                  <a:lnTo>
                    <a:pt x="42" y="23"/>
                  </a:lnTo>
                  <a:lnTo>
                    <a:pt x="51" y="20"/>
                  </a:lnTo>
                  <a:lnTo>
                    <a:pt x="62" y="20"/>
                  </a:lnTo>
                  <a:lnTo>
                    <a:pt x="72" y="20"/>
                  </a:lnTo>
                  <a:lnTo>
                    <a:pt x="84" y="20"/>
                  </a:lnTo>
                  <a:lnTo>
                    <a:pt x="92" y="23"/>
                  </a:lnTo>
                  <a:lnTo>
                    <a:pt x="101" y="23"/>
                  </a:lnTo>
                  <a:lnTo>
                    <a:pt x="114" y="20"/>
                  </a:lnTo>
                  <a:lnTo>
                    <a:pt x="120" y="9"/>
                  </a:lnTo>
                  <a:lnTo>
                    <a:pt x="127" y="2"/>
                  </a:lnTo>
                  <a:lnTo>
                    <a:pt x="120" y="0"/>
                  </a:lnTo>
                  <a:lnTo>
                    <a:pt x="117" y="2"/>
                  </a:lnTo>
                  <a:lnTo>
                    <a:pt x="111" y="9"/>
                  </a:lnTo>
                  <a:lnTo>
                    <a:pt x="101" y="15"/>
                  </a:lnTo>
                  <a:lnTo>
                    <a:pt x="90" y="15"/>
                  </a:lnTo>
                  <a:lnTo>
                    <a:pt x="81" y="15"/>
                  </a:lnTo>
                  <a:lnTo>
                    <a:pt x="72" y="12"/>
                  </a:lnTo>
                  <a:lnTo>
                    <a:pt x="62" y="9"/>
                  </a:lnTo>
                  <a:lnTo>
                    <a:pt x="51" y="9"/>
                  </a:lnTo>
                  <a:lnTo>
                    <a:pt x="42" y="6"/>
                  </a:lnTo>
                  <a:lnTo>
                    <a:pt x="36" y="15"/>
                  </a:lnTo>
                  <a:lnTo>
                    <a:pt x="23" y="15"/>
                  </a:lnTo>
                  <a:lnTo>
                    <a:pt x="20" y="23"/>
                  </a:lnTo>
                  <a:lnTo>
                    <a:pt x="20" y="32"/>
                  </a:lnTo>
                  <a:lnTo>
                    <a:pt x="20" y="39"/>
                  </a:lnTo>
                  <a:lnTo>
                    <a:pt x="12" y="44"/>
                  </a:lnTo>
                  <a:lnTo>
                    <a:pt x="12" y="53"/>
                  </a:lnTo>
                  <a:lnTo>
                    <a:pt x="12" y="64"/>
                  </a:lnTo>
                  <a:lnTo>
                    <a:pt x="6" y="71"/>
                  </a:lnTo>
                  <a:lnTo>
                    <a:pt x="0" y="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>
              <a:off x="6644160" y="2613600"/>
              <a:ext cx="27000" cy="48600"/>
            </a:xfrm>
            <a:custGeom>
              <a:avLst/>
              <a:gdLst/>
              <a:ahLst/>
              <a:rect l="l" t="t" r="r" b="b"/>
              <a:pathLst>
                <a:path w="29" h="53">
                  <a:moveTo>
                    <a:pt x="0" y="17"/>
                  </a:moveTo>
                  <a:lnTo>
                    <a:pt x="6" y="26"/>
                  </a:lnTo>
                  <a:lnTo>
                    <a:pt x="6" y="34"/>
                  </a:lnTo>
                  <a:lnTo>
                    <a:pt x="6" y="41"/>
                  </a:lnTo>
                  <a:lnTo>
                    <a:pt x="12" y="46"/>
                  </a:lnTo>
                  <a:lnTo>
                    <a:pt x="21" y="52"/>
                  </a:lnTo>
                  <a:lnTo>
                    <a:pt x="15" y="43"/>
                  </a:lnTo>
                  <a:lnTo>
                    <a:pt x="12" y="36"/>
                  </a:lnTo>
                  <a:lnTo>
                    <a:pt x="15" y="28"/>
                  </a:lnTo>
                  <a:lnTo>
                    <a:pt x="24" y="28"/>
                  </a:lnTo>
                  <a:lnTo>
                    <a:pt x="18" y="23"/>
                  </a:lnTo>
                  <a:lnTo>
                    <a:pt x="28" y="17"/>
                  </a:lnTo>
                  <a:lnTo>
                    <a:pt x="28" y="10"/>
                  </a:lnTo>
                  <a:lnTo>
                    <a:pt x="15" y="15"/>
                  </a:lnTo>
                  <a:lnTo>
                    <a:pt x="9" y="8"/>
                  </a:lnTo>
                  <a:lnTo>
                    <a:pt x="15" y="0"/>
                  </a:lnTo>
                  <a:lnTo>
                    <a:pt x="6" y="5"/>
                  </a:lnTo>
                  <a:lnTo>
                    <a:pt x="3" y="10"/>
                  </a:lnTo>
                  <a:lnTo>
                    <a:pt x="0" y="1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6618960" y="269748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8"/>
                  </a:moveTo>
                  <a:lnTo>
                    <a:pt x="6" y="21"/>
                  </a:lnTo>
                  <a:lnTo>
                    <a:pt x="20" y="21"/>
                  </a:lnTo>
                  <a:lnTo>
                    <a:pt x="26" y="16"/>
                  </a:lnTo>
                  <a:lnTo>
                    <a:pt x="24" y="4"/>
                  </a:lnTo>
                  <a:lnTo>
                    <a:pt x="13" y="0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6654240" y="2691720"/>
              <a:ext cx="53280" cy="22320"/>
            </a:xfrm>
            <a:custGeom>
              <a:avLst/>
              <a:gdLst/>
              <a:ahLst/>
              <a:rect l="l" t="t" r="r" b="b"/>
              <a:pathLst>
                <a:path w="58" h="24">
                  <a:moveTo>
                    <a:pt x="0" y="9"/>
                  </a:moveTo>
                  <a:lnTo>
                    <a:pt x="12" y="16"/>
                  </a:lnTo>
                  <a:lnTo>
                    <a:pt x="19" y="13"/>
                  </a:lnTo>
                  <a:lnTo>
                    <a:pt x="30" y="16"/>
                  </a:lnTo>
                  <a:lnTo>
                    <a:pt x="45" y="19"/>
                  </a:lnTo>
                  <a:lnTo>
                    <a:pt x="57" y="23"/>
                  </a:lnTo>
                  <a:lnTo>
                    <a:pt x="57" y="16"/>
                  </a:lnTo>
                  <a:lnTo>
                    <a:pt x="49" y="6"/>
                  </a:lnTo>
                  <a:lnTo>
                    <a:pt x="39" y="6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6590880" y="2676600"/>
              <a:ext cx="23040" cy="144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12" y="0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6642000" y="2670120"/>
              <a:ext cx="25920" cy="2052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22"/>
                  </a:moveTo>
                  <a:lnTo>
                    <a:pt x="27" y="22"/>
                  </a:lnTo>
                  <a:lnTo>
                    <a:pt x="1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6699960" y="2647800"/>
              <a:ext cx="23040" cy="1944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2"/>
                  </a:moveTo>
                  <a:lnTo>
                    <a:pt x="10" y="21"/>
                  </a:lnTo>
                  <a:lnTo>
                    <a:pt x="24" y="12"/>
                  </a:lnTo>
                  <a:lnTo>
                    <a:pt x="10" y="0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6790320" y="2660040"/>
              <a:ext cx="2304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0"/>
                  </a:moveTo>
                  <a:lnTo>
                    <a:pt x="13" y="22"/>
                  </a:lnTo>
                  <a:lnTo>
                    <a:pt x="24" y="22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6707520" y="2652480"/>
              <a:ext cx="363600" cy="167400"/>
            </a:xfrm>
            <a:custGeom>
              <a:avLst/>
              <a:gdLst/>
              <a:ahLst/>
              <a:rect l="l" t="t" r="r" b="b"/>
              <a:pathLst>
                <a:path w="398" h="184">
                  <a:moveTo>
                    <a:pt x="0" y="19"/>
                  </a:moveTo>
                  <a:lnTo>
                    <a:pt x="12" y="22"/>
                  </a:lnTo>
                  <a:lnTo>
                    <a:pt x="18" y="25"/>
                  </a:lnTo>
                  <a:lnTo>
                    <a:pt x="18" y="30"/>
                  </a:lnTo>
                  <a:lnTo>
                    <a:pt x="28" y="34"/>
                  </a:lnTo>
                  <a:lnTo>
                    <a:pt x="36" y="34"/>
                  </a:lnTo>
                  <a:lnTo>
                    <a:pt x="49" y="32"/>
                  </a:lnTo>
                  <a:lnTo>
                    <a:pt x="61" y="30"/>
                  </a:lnTo>
                  <a:lnTo>
                    <a:pt x="58" y="40"/>
                  </a:lnTo>
                  <a:lnTo>
                    <a:pt x="45" y="40"/>
                  </a:lnTo>
                  <a:lnTo>
                    <a:pt x="36" y="43"/>
                  </a:lnTo>
                  <a:lnTo>
                    <a:pt x="28" y="43"/>
                  </a:lnTo>
                  <a:lnTo>
                    <a:pt x="22" y="46"/>
                  </a:lnTo>
                  <a:lnTo>
                    <a:pt x="28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39" y="67"/>
                  </a:lnTo>
                  <a:lnTo>
                    <a:pt x="49" y="67"/>
                  </a:lnTo>
                  <a:lnTo>
                    <a:pt x="58" y="57"/>
                  </a:lnTo>
                  <a:lnTo>
                    <a:pt x="64" y="62"/>
                  </a:lnTo>
                  <a:lnTo>
                    <a:pt x="72" y="67"/>
                  </a:lnTo>
                  <a:lnTo>
                    <a:pt x="82" y="72"/>
                  </a:lnTo>
                  <a:lnTo>
                    <a:pt x="94" y="72"/>
                  </a:lnTo>
                  <a:lnTo>
                    <a:pt x="107" y="75"/>
                  </a:lnTo>
                  <a:lnTo>
                    <a:pt x="118" y="81"/>
                  </a:lnTo>
                  <a:lnTo>
                    <a:pt x="131" y="83"/>
                  </a:lnTo>
                  <a:lnTo>
                    <a:pt x="140" y="89"/>
                  </a:lnTo>
                  <a:lnTo>
                    <a:pt x="145" y="94"/>
                  </a:lnTo>
                  <a:lnTo>
                    <a:pt x="151" y="104"/>
                  </a:lnTo>
                  <a:lnTo>
                    <a:pt x="155" y="113"/>
                  </a:lnTo>
                  <a:lnTo>
                    <a:pt x="158" y="124"/>
                  </a:lnTo>
                  <a:lnTo>
                    <a:pt x="148" y="124"/>
                  </a:lnTo>
                  <a:lnTo>
                    <a:pt x="143" y="131"/>
                  </a:lnTo>
                  <a:lnTo>
                    <a:pt x="137" y="142"/>
                  </a:lnTo>
                  <a:lnTo>
                    <a:pt x="148" y="142"/>
                  </a:lnTo>
                  <a:lnTo>
                    <a:pt x="158" y="136"/>
                  </a:lnTo>
                  <a:lnTo>
                    <a:pt x="173" y="136"/>
                  </a:lnTo>
                  <a:lnTo>
                    <a:pt x="185" y="136"/>
                  </a:lnTo>
                  <a:lnTo>
                    <a:pt x="188" y="142"/>
                  </a:lnTo>
                  <a:lnTo>
                    <a:pt x="194" y="148"/>
                  </a:lnTo>
                  <a:lnTo>
                    <a:pt x="204" y="153"/>
                  </a:lnTo>
                  <a:lnTo>
                    <a:pt x="213" y="156"/>
                  </a:lnTo>
                  <a:lnTo>
                    <a:pt x="221" y="156"/>
                  </a:lnTo>
                  <a:lnTo>
                    <a:pt x="237" y="159"/>
                  </a:lnTo>
                  <a:lnTo>
                    <a:pt x="246" y="153"/>
                  </a:lnTo>
                  <a:lnTo>
                    <a:pt x="249" y="150"/>
                  </a:lnTo>
                  <a:lnTo>
                    <a:pt x="246" y="142"/>
                  </a:lnTo>
                  <a:lnTo>
                    <a:pt x="254" y="139"/>
                  </a:lnTo>
                  <a:lnTo>
                    <a:pt x="257" y="134"/>
                  </a:lnTo>
                  <a:lnTo>
                    <a:pt x="267" y="128"/>
                  </a:lnTo>
                  <a:lnTo>
                    <a:pt x="276" y="128"/>
                  </a:lnTo>
                  <a:lnTo>
                    <a:pt x="283" y="128"/>
                  </a:lnTo>
                  <a:lnTo>
                    <a:pt x="294" y="134"/>
                  </a:lnTo>
                  <a:lnTo>
                    <a:pt x="303" y="136"/>
                  </a:lnTo>
                  <a:lnTo>
                    <a:pt x="310" y="145"/>
                  </a:lnTo>
                  <a:lnTo>
                    <a:pt x="313" y="153"/>
                  </a:lnTo>
                  <a:lnTo>
                    <a:pt x="322" y="160"/>
                  </a:lnTo>
                  <a:lnTo>
                    <a:pt x="330" y="166"/>
                  </a:lnTo>
                  <a:lnTo>
                    <a:pt x="333" y="171"/>
                  </a:lnTo>
                  <a:lnTo>
                    <a:pt x="343" y="174"/>
                  </a:lnTo>
                  <a:lnTo>
                    <a:pt x="359" y="174"/>
                  </a:lnTo>
                  <a:lnTo>
                    <a:pt x="366" y="177"/>
                  </a:lnTo>
                  <a:lnTo>
                    <a:pt x="376" y="177"/>
                  </a:lnTo>
                  <a:lnTo>
                    <a:pt x="382" y="183"/>
                  </a:lnTo>
                  <a:lnTo>
                    <a:pt x="395" y="183"/>
                  </a:lnTo>
                  <a:lnTo>
                    <a:pt x="397" y="174"/>
                  </a:lnTo>
                  <a:lnTo>
                    <a:pt x="385" y="174"/>
                  </a:lnTo>
                  <a:lnTo>
                    <a:pt x="376" y="169"/>
                  </a:lnTo>
                  <a:lnTo>
                    <a:pt x="382" y="163"/>
                  </a:lnTo>
                  <a:lnTo>
                    <a:pt x="373" y="163"/>
                  </a:lnTo>
                  <a:lnTo>
                    <a:pt x="363" y="160"/>
                  </a:lnTo>
                  <a:lnTo>
                    <a:pt x="366" y="153"/>
                  </a:lnTo>
                  <a:lnTo>
                    <a:pt x="355" y="156"/>
                  </a:lnTo>
                  <a:lnTo>
                    <a:pt x="349" y="148"/>
                  </a:lnTo>
                  <a:lnTo>
                    <a:pt x="346" y="136"/>
                  </a:lnTo>
                  <a:lnTo>
                    <a:pt x="336" y="131"/>
                  </a:lnTo>
                  <a:lnTo>
                    <a:pt x="327" y="124"/>
                  </a:lnTo>
                  <a:lnTo>
                    <a:pt x="322" y="115"/>
                  </a:lnTo>
                  <a:lnTo>
                    <a:pt x="330" y="113"/>
                  </a:lnTo>
                  <a:lnTo>
                    <a:pt x="340" y="113"/>
                  </a:lnTo>
                  <a:lnTo>
                    <a:pt x="340" y="104"/>
                  </a:lnTo>
                  <a:lnTo>
                    <a:pt x="330" y="99"/>
                  </a:lnTo>
                  <a:lnTo>
                    <a:pt x="322" y="99"/>
                  </a:lnTo>
                  <a:lnTo>
                    <a:pt x="310" y="94"/>
                  </a:lnTo>
                  <a:lnTo>
                    <a:pt x="297" y="92"/>
                  </a:lnTo>
                  <a:lnTo>
                    <a:pt x="297" y="81"/>
                  </a:lnTo>
                  <a:lnTo>
                    <a:pt x="291" y="75"/>
                  </a:lnTo>
                  <a:lnTo>
                    <a:pt x="283" y="69"/>
                  </a:lnTo>
                  <a:lnTo>
                    <a:pt x="273" y="64"/>
                  </a:lnTo>
                  <a:lnTo>
                    <a:pt x="264" y="62"/>
                  </a:lnTo>
                  <a:lnTo>
                    <a:pt x="253" y="57"/>
                  </a:lnTo>
                  <a:lnTo>
                    <a:pt x="243" y="54"/>
                  </a:lnTo>
                  <a:lnTo>
                    <a:pt x="230" y="48"/>
                  </a:lnTo>
                  <a:lnTo>
                    <a:pt x="221" y="48"/>
                  </a:lnTo>
                  <a:lnTo>
                    <a:pt x="213" y="43"/>
                  </a:lnTo>
                  <a:lnTo>
                    <a:pt x="204" y="40"/>
                  </a:lnTo>
                  <a:lnTo>
                    <a:pt x="191" y="37"/>
                  </a:lnTo>
                  <a:lnTo>
                    <a:pt x="185" y="37"/>
                  </a:lnTo>
                  <a:lnTo>
                    <a:pt x="173" y="32"/>
                  </a:lnTo>
                  <a:lnTo>
                    <a:pt x="164" y="30"/>
                  </a:lnTo>
                  <a:lnTo>
                    <a:pt x="151" y="25"/>
                  </a:lnTo>
                  <a:lnTo>
                    <a:pt x="143" y="22"/>
                  </a:lnTo>
                  <a:lnTo>
                    <a:pt x="131" y="25"/>
                  </a:lnTo>
                  <a:lnTo>
                    <a:pt x="124" y="32"/>
                  </a:lnTo>
                  <a:lnTo>
                    <a:pt x="112" y="32"/>
                  </a:lnTo>
                  <a:lnTo>
                    <a:pt x="104" y="40"/>
                  </a:lnTo>
                  <a:lnTo>
                    <a:pt x="101" y="48"/>
                  </a:lnTo>
                  <a:lnTo>
                    <a:pt x="94" y="54"/>
                  </a:lnTo>
                  <a:lnTo>
                    <a:pt x="88" y="54"/>
                  </a:lnTo>
                  <a:lnTo>
                    <a:pt x="79" y="48"/>
                  </a:lnTo>
                  <a:lnTo>
                    <a:pt x="72" y="40"/>
                  </a:lnTo>
                  <a:lnTo>
                    <a:pt x="68" y="37"/>
                  </a:lnTo>
                  <a:lnTo>
                    <a:pt x="64" y="27"/>
                  </a:lnTo>
                  <a:lnTo>
                    <a:pt x="68" y="19"/>
                  </a:lnTo>
                  <a:lnTo>
                    <a:pt x="61" y="8"/>
                  </a:lnTo>
                  <a:lnTo>
                    <a:pt x="49" y="8"/>
                  </a:lnTo>
                  <a:lnTo>
                    <a:pt x="39" y="0"/>
                  </a:lnTo>
                  <a:lnTo>
                    <a:pt x="28" y="0"/>
                  </a:lnTo>
                  <a:lnTo>
                    <a:pt x="18" y="8"/>
                  </a:lnTo>
                  <a:lnTo>
                    <a:pt x="9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6507720" y="2345040"/>
              <a:ext cx="79200" cy="98640"/>
            </a:xfrm>
            <a:custGeom>
              <a:avLst/>
              <a:gdLst/>
              <a:ahLst/>
              <a:rect l="l" t="t" r="r" b="b"/>
              <a:pathLst>
                <a:path w="87" h="108">
                  <a:moveTo>
                    <a:pt x="0" y="44"/>
                  </a:moveTo>
                  <a:lnTo>
                    <a:pt x="0" y="51"/>
                  </a:lnTo>
                  <a:lnTo>
                    <a:pt x="3" y="59"/>
                  </a:lnTo>
                  <a:lnTo>
                    <a:pt x="3" y="71"/>
                  </a:lnTo>
                  <a:lnTo>
                    <a:pt x="12" y="77"/>
                  </a:lnTo>
                  <a:lnTo>
                    <a:pt x="15" y="71"/>
                  </a:lnTo>
                  <a:lnTo>
                    <a:pt x="22" y="77"/>
                  </a:lnTo>
                  <a:lnTo>
                    <a:pt x="15" y="82"/>
                  </a:lnTo>
                  <a:lnTo>
                    <a:pt x="15" y="87"/>
                  </a:lnTo>
                  <a:lnTo>
                    <a:pt x="28" y="92"/>
                  </a:lnTo>
                  <a:lnTo>
                    <a:pt x="36" y="87"/>
                  </a:lnTo>
                  <a:lnTo>
                    <a:pt x="46" y="89"/>
                  </a:lnTo>
                  <a:lnTo>
                    <a:pt x="55" y="101"/>
                  </a:lnTo>
                  <a:lnTo>
                    <a:pt x="55" y="92"/>
                  </a:lnTo>
                  <a:lnTo>
                    <a:pt x="55" y="87"/>
                  </a:lnTo>
                  <a:lnTo>
                    <a:pt x="65" y="92"/>
                  </a:lnTo>
                  <a:lnTo>
                    <a:pt x="71" y="101"/>
                  </a:lnTo>
                  <a:lnTo>
                    <a:pt x="79" y="107"/>
                  </a:lnTo>
                  <a:lnTo>
                    <a:pt x="86" y="104"/>
                  </a:lnTo>
                  <a:lnTo>
                    <a:pt x="76" y="95"/>
                  </a:lnTo>
                  <a:lnTo>
                    <a:pt x="73" y="89"/>
                  </a:lnTo>
                  <a:lnTo>
                    <a:pt x="82" y="87"/>
                  </a:lnTo>
                  <a:lnTo>
                    <a:pt x="71" y="84"/>
                  </a:lnTo>
                  <a:lnTo>
                    <a:pt x="62" y="82"/>
                  </a:lnTo>
                  <a:lnTo>
                    <a:pt x="55" y="82"/>
                  </a:lnTo>
                  <a:lnTo>
                    <a:pt x="49" y="87"/>
                  </a:lnTo>
                  <a:lnTo>
                    <a:pt x="39" y="82"/>
                  </a:lnTo>
                  <a:lnTo>
                    <a:pt x="36" y="74"/>
                  </a:lnTo>
                  <a:lnTo>
                    <a:pt x="31" y="59"/>
                  </a:lnTo>
                  <a:lnTo>
                    <a:pt x="35" y="51"/>
                  </a:lnTo>
                  <a:lnTo>
                    <a:pt x="43" y="44"/>
                  </a:lnTo>
                  <a:lnTo>
                    <a:pt x="49" y="35"/>
                  </a:lnTo>
                  <a:lnTo>
                    <a:pt x="52" y="27"/>
                  </a:lnTo>
                  <a:lnTo>
                    <a:pt x="46" y="21"/>
                  </a:lnTo>
                  <a:lnTo>
                    <a:pt x="46" y="11"/>
                  </a:lnTo>
                  <a:lnTo>
                    <a:pt x="49" y="0"/>
                  </a:lnTo>
                  <a:lnTo>
                    <a:pt x="43" y="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15" y="0"/>
                  </a:lnTo>
                  <a:lnTo>
                    <a:pt x="12" y="11"/>
                  </a:lnTo>
                  <a:lnTo>
                    <a:pt x="9" y="18"/>
                  </a:lnTo>
                  <a:lnTo>
                    <a:pt x="12" y="27"/>
                  </a:lnTo>
                  <a:lnTo>
                    <a:pt x="9" y="35"/>
                  </a:lnTo>
                  <a:lnTo>
                    <a:pt x="9" y="47"/>
                  </a:lnTo>
                  <a:lnTo>
                    <a:pt x="0" y="4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6462000" y="2466360"/>
              <a:ext cx="46440" cy="46080"/>
            </a:xfrm>
            <a:custGeom>
              <a:avLst/>
              <a:gdLst/>
              <a:ahLst/>
              <a:rect l="l" t="t" r="r" b="b"/>
              <a:pathLst>
                <a:path w="51" h="51">
                  <a:moveTo>
                    <a:pt x="0" y="50"/>
                  </a:moveTo>
                  <a:lnTo>
                    <a:pt x="12" y="44"/>
                  </a:lnTo>
                  <a:lnTo>
                    <a:pt x="14" y="40"/>
                  </a:lnTo>
                  <a:lnTo>
                    <a:pt x="24" y="34"/>
                  </a:lnTo>
                  <a:lnTo>
                    <a:pt x="30" y="23"/>
                  </a:lnTo>
                  <a:lnTo>
                    <a:pt x="37" y="20"/>
                  </a:lnTo>
                  <a:lnTo>
                    <a:pt x="50" y="13"/>
                  </a:lnTo>
                  <a:lnTo>
                    <a:pt x="43" y="0"/>
                  </a:lnTo>
                  <a:lnTo>
                    <a:pt x="37" y="13"/>
                  </a:lnTo>
                  <a:lnTo>
                    <a:pt x="30" y="23"/>
                  </a:lnTo>
                  <a:lnTo>
                    <a:pt x="20" y="29"/>
                  </a:lnTo>
                  <a:lnTo>
                    <a:pt x="12" y="34"/>
                  </a:lnTo>
                  <a:lnTo>
                    <a:pt x="3" y="43"/>
                  </a:lnTo>
                  <a:lnTo>
                    <a:pt x="0" y="5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6516360" y="2431440"/>
              <a:ext cx="23040" cy="2232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0" y="0"/>
                  </a:moveTo>
                  <a:lnTo>
                    <a:pt x="9" y="6"/>
                  </a:lnTo>
                  <a:lnTo>
                    <a:pt x="12" y="18"/>
                  </a:lnTo>
                  <a:lnTo>
                    <a:pt x="18" y="23"/>
                  </a:lnTo>
                  <a:lnTo>
                    <a:pt x="24" y="18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6590880" y="2446920"/>
              <a:ext cx="23040" cy="3780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0" y="6"/>
                  </a:lnTo>
                  <a:lnTo>
                    <a:pt x="10" y="12"/>
                  </a:lnTo>
                  <a:lnTo>
                    <a:pt x="10" y="20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6" y="28"/>
                  </a:lnTo>
                  <a:lnTo>
                    <a:pt x="6" y="41"/>
                  </a:lnTo>
                  <a:lnTo>
                    <a:pt x="16" y="38"/>
                  </a:lnTo>
                  <a:lnTo>
                    <a:pt x="10" y="31"/>
                  </a:lnTo>
                  <a:lnTo>
                    <a:pt x="10" y="23"/>
                  </a:lnTo>
                  <a:lnTo>
                    <a:pt x="25" y="23"/>
                  </a:lnTo>
                  <a:lnTo>
                    <a:pt x="21" y="15"/>
                  </a:lnTo>
                  <a:lnTo>
                    <a:pt x="21" y="6"/>
                  </a:lnTo>
                  <a:lnTo>
                    <a:pt x="16" y="0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6546960" y="2457000"/>
              <a:ext cx="45360" cy="4716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0" y="24"/>
                  </a:moveTo>
                  <a:lnTo>
                    <a:pt x="9" y="24"/>
                  </a:lnTo>
                  <a:lnTo>
                    <a:pt x="15" y="26"/>
                  </a:lnTo>
                  <a:lnTo>
                    <a:pt x="15" y="34"/>
                  </a:lnTo>
                  <a:lnTo>
                    <a:pt x="9" y="37"/>
                  </a:lnTo>
                  <a:lnTo>
                    <a:pt x="12" y="45"/>
                  </a:lnTo>
                  <a:lnTo>
                    <a:pt x="22" y="51"/>
                  </a:lnTo>
                  <a:lnTo>
                    <a:pt x="28" y="45"/>
                  </a:lnTo>
                  <a:lnTo>
                    <a:pt x="22" y="37"/>
                  </a:lnTo>
                  <a:lnTo>
                    <a:pt x="30" y="39"/>
                  </a:lnTo>
                  <a:lnTo>
                    <a:pt x="33" y="34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49" y="31"/>
                  </a:lnTo>
                  <a:lnTo>
                    <a:pt x="39" y="31"/>
                  </a:lnTo>
                  <a:lnTo>
                    <a:pt x="39" y="24"/>
                  </a:lnTo>
                  <a:lnTo>
                    <a:pt x="39" y="13"/>
                  </a:lnTo>
                  <a:lnTo>
                    <a:pt x="36" y="22"/>
                  </a:lnTo>
                  <a:lnTo>
                    <a:pt x="28" y="26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22" y="5"/>
                  </a:lnTo>
                  <a:lnTo>
                    <a:pt x="12" y="5"/>
                  </a:lnTo>
                  <a:lnTo>
                    <a:pt x="9" y="2"/>
                  </a:lnTo>
                  <a:lnTo>
                    <a:pt x="0" y="0"/>
                  </a:lnTo>
                  <a:lnTo>
                    <a:pt x="3" y="8"/>
                  </a:lnTo>
                  <a:lnTo>
                    <a:pt x="0" y="19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6546240" y="2490120"/>
              <a:ext cx="84600" cy="68760"/>
            </a:xfrm>
            <a:custGeom>
              <a:avLst/>
              <a:gdLst/>
              <a:ahLst/>
              <a:rect l="l" t="t" r="r" b="b"/>
              <a:pathLst>
                <a:path w="93" h="76">
                  <a:moveTo>
                    <a:pt x="0" y="45"/>
                  </a:moveTo>
                  <a:lnTo>
                    <a:pt x="3" y="52"/>
                  </a:lnTo>
                  <a:lnTo>
                    <a:pt x="6" y="45"/>
                  </a:lnTo>
                  <a:lnTo>
                    <a:pt x="9" y="37"/>
                  </a:lnTo>
                  <a:lnTo>
                    <a:pt x="15" y="37"/>
                  </a:lnTo>
                  <a:lnTo>
                    <a:pt x="19" y="43"/>
                  </a:lnTo>
                  <a:lnTo>
                    <a:pt x="25" y="43"/>
                  </a:lnTo>
                  <a:lnTo>
                    <a:pt x="30" y="37"/>
                  </a:lnTo>
                  <a:lnTo>
                    <a:pt x="39" y="40"/>
                  </a:lnTo>
                  <a:lnTo>
                    <a:pt x="46" y="43"/>
                  </a:lnTo>
                  <a:lnTo>
                    <a:pt x="39" y="48"/>
                  </a:lnTo>
                  <a:lnTo>
                    <a:pt x="39" y="58"/>
                  </a:lnTo>
                  <a:lnTo>
                    <a:pt x="49" y="63"/>
                  </a:lnTo>
                  <a:lnTo>
                    <a:pt x="55" y="69"/>
                  </a:lnTo>
                  <a:lnTo>
                    <a:pt x="61" y="69"/>
                  </a:lnTo>
                  <a:lnTo>
                    <a:pt x="66" y="75"/>
                  </a:lnTo>
                  <a:lnTo>
                    <a:pt x="76" y="63"/>
                  </a:lnTo>
                  <a:lnTo>
                    <a:pt x="69" y="58"/>
                  </a:lnTo>
                  <a:lnTo>
                    <a:pt x="66" y="52"/>
                  </a:lnTo>
                  <a:lnTo>
                    <a:pt x="69" y="48"/>
                  </a:lnTo>
                  <a:lnTo>
                    <a:pt x="76" y="43"/>
                  </a:lnTo>
                  <a:lnTo>
                    <a:pt x="79" y="50"/>
                  </a:lnTo>
                  <a:lnTo>
                    <a:pt x="85" y="61"/>
                  </a:lnTo>
                  <a:lnTo>
                    <a:pt x="85" y="52"/>
                  </a:lnTo>
                  <a:lnTo>
                    <a:pt x="92" y="45"/>
                  </a:lnTo>
                  <a:lnTo>
                    <a:pt x="92" y="37"/>
                  </a:lnTo>
                  <a:lnTo>
                    <a:pt x="85" y="26"/>
                  </a:lnTo>
                  <a:lnTo>
                    <a:pt x="85" y="16"/>
                  </a:lnTo>
                  <a:lnTo>
                    <a:pt x="79" y="8"/>
                  </a:lnTo>
                  <a:lnTo>
                    <a:pt x="66" y="0"/>
                  </a:lnTo>
                  <a:lnTo>
                    <a:pt x="69" y="13"/>
                  </a:lnTo>
                  <a:lnTo>
                    <a:pt x="65" y="16"/>
                  </a:lnTo>
                  <a:lnTo>
                    <a:pt x="58" y="13"/>
                  </a:lnTo>
                  <a:lnTo>
                    <a:pt x="52" y="23"/>
                  </a:lnTo>
                  <a:lnTo>
                    <a:pt x="46" y="23"/>
                  </a:lnTo>
                  <a:lnTo>
                    <a:pt x="39" y="31"/>
                  </a:lnTo>
                  <a:lnTo>
                    <a:pt x="36" y="23"/>
                  </a:lnTo>
                  <a:lnTo>
                    <a:pt x="30" y="20"/>
                  </a:lnTo>
                  <a:lnTo>
                    <a:pt x="22" y="23"/>
                  </a:lnTo>
                  <a:lnTo>
                    <a:pt x="15" y="29"/>
                  </a:lnTo>
                  <a:lnTo>
                    <a:pt x="6" y="31"/>
                  </a:lnTo>
                  <a:lnTo>
                    <a:pt x="3" y="37"/>
                  </a:lnTo>
                  <a:lnTo>
                    <a:pt x="0" y="4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7025400" y="2712240"/>
              <a:ext cx="75240" cy="35280"/>
            </a:xfrm>
            <a:custGeom>
              <a:avLst/>
              <a:gdLst/>
              <a:ahLst/>
              <a:rect l="l" t="t" r="r" b="b"/>
              <a:pathLst>
                <a:path w="83" h="39">
                  <a:moveTo>
                    <a:pt x="0" y="25"/>
                  </a:moveTo>
                  <a:lnTo>
                    <a:pt x="0" y="29"/>
                  </a:lnTo>
                  <a:lnTo>
                    <a:pt x="9" y="32"/>
                  </a:lnTo>
                  <a:lnTo>
                    <a:pt x="17" y="38"/>
                  </a:lnTo>
                  <a:lnTo>
                    <a:pt x="26" y="38"/>
                  </a:lnTo>
                  <a:lnTo>
                    <a:pt x="36" y="38"/>
                  </a:lnTo>
                  <a:lnTo>
                    <a:pt x="45" y="38"/>
                  </a:lnTo>
                  <a:lnTo>
                    <a:pt x="56" y="35"/>
                  </a:lnTo>
                  <a:lnTo>
                    <a:pt x="66" y="28"/>
                  </a:lnTo>
                  <a:lnTo>
                    <a:pt x="72" y="28"/>
                  </a:lnTo>
                  <a:lnTo>
                    <a:pt x="75" y="16"/>
                  </a:lnTo>
                  <a:lnTo>
                    <a:pt x="82" y="11"/>
                  </a:lnTo>
                  <a:lnTo>
                    <a:pt x="78" y="0"/>
                  </a:lnTo>
                  <a:lnTo>
                    <a:pt x="63" y="0"/>
                  </a:lnTo>
                  <a:lnTo>
                    <a:pt x="66" y="14"/>
                  </a:lnTo>
                  <a:lnTo>
                    <a:pt x="56" y="14"/>
                  </a:lnTo>
                  <a:lnTo>
                    <a:pt x="50" y="25"/>
                  </a:lnTo>
                  <a:lnTo>
                    <a:pt x="42" y="25"/>
                  </a:lnTo>
                  <a:lnTo>
                    <a:pt x="33" y="25"/>
                  </a:lnTo>
                  <a:lnTo>
                    <a:pt x="20" y="28"/>
                  </a:lnTo>
                  <a:lnTo>
                    <a:pt x="9" y="28"/>
                  </a:lnTo>
                  <a:lnTo>
                    <a:pt x="0" y="2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6995520" y="2680920"/>
              <a:ext cx="24840" cy="720"/>
            </a:xfrm>
            <a:custGeom>
              <a:avLst/>
              <a:gdLst/>
              <a:ahLst/>
              <a:rect l="l" t="t" r="r" b="b"/>
              <a:pathLst>
                <a:path w="27" h="1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7071840" y="2689200"/>
              <a:ext cx="43560" cy="378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0"/>
                  </a:moveTo>
                  <a:lnTo>
                    <a:pt x="12" y="8"/>
                  </a:lnTo>
                  <a:lnTo>
                    <a:pt x="22" y="16"/>
                  </a:lnTo>
                  <a:lnTo>
                    <a:pt x="32" y="16"/>
                  </a:lnTo>
                  <a:lnTo>
                    <a:pt x="37" y="26"/>
                  </a:lnTo>
                  <a:lnTo>
                    <a:pt x="40" y="41"/>
                  </a:lnTo>
                  <a:lnTo>
                    <a:pt x="47" y="32"/>
                  </a:lnTo>
                  <a:lnTo>
                    <a:pt x="43" y="24"/>
                  </a:lnTo>
                  <a:lnTo>
                    <a:pt x="32" y="16"/>
                  </a:lnTo>
                  <a:lnTo>
                    <a:pt x="22" y="14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9" y="8"/>
                  </a:lnTo>
                  <a:lnTo>
                    <a:pt x="9" y="5"/>
                  </a:lnTo>
                  <a:lnTo>
                    <a:pt x="6" y="5"/>
                  </a:lnTo>
                  <a:lnTo>
                    <a:pt x="3" y="2"/>
                  </a:ln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7142040" y="2737080"/>
              <a:ext cx="25920" cy="23040"/>
            </a:xfrm>
            <a:custGeom>
              <a:avLst/>
              <a:gdLst/>
              <a:ahLst/>
              <a:rect l="l" t="t" r="r" b="b"/>
              <a:pathLst>
                <a:path w="29" h="25">
                  <a:moveTo>
                    <a:pt x="0" y="0"/>
                  </a:moveTo>
                  <a:lnTo>
                    <a:pt x="3" y="9"/>
                  </a:lnTo>
                  <a:lnTo>
                    <a:pt x="9" y="18"/>
                  </a:lnTo>
                  <a:lnTo>
                    <a:pt x="15" y="24"/>
                  </a:lnTo>
                  <a:lnTo>
                    <a:pt x="28" y="18"/>
                  </a:lnTo>
                  <a:lnTo>
                    <a:pt x="18" y="12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2" name=""/>
          <p:cNvSpPr/>
          <p:nvPr/>
        </p:nvSpPr>
        <p:spPr>
          <a:xfrm>
            <a:off x="433440" y="407664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433440" y="557208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5024520" y="40766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5024520" y="500076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E66CAE-2D52-4406-8236-C7577EEE5529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6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7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Crude and Products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8" name=""/>
          <p:cNvSpPr/>
          <p:nvPr/>
        </p:nvSpPr>
        <p:spPr>
          <a:xfrm>
            <a:off x="601560" y="3960720"/>
            <a:ext cx="3870360" cy="268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includes crude and products, (gasoline distillate, MTBE, residue, heating oil, jet), petrochemicals, LPGs and plastics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Actively trading products on EnronOnline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5154480" y="3960720"/>
            <a:ext cx="3870360" cy="20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growth expected due to focus on online trading, financial markets and geographic product expansion, and product origination and market activity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1895400" y="932040"/>
            <a:ext cx="5324400" cy="28573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1" name=""/>
          <p:cNvGrpSpPr/>
          <p:nvPr/>
        </p:nvGrpSpPr>
        <p:grpSpPr>
          <a:xfrm>
            <a:off x="1909800" y="957240"/>
            <a:ext cx="5271840" cy="2766960"/>
            <a:chOff x="1909800" y="957240"/>
            <a:chExt cx="5271840" cy="2766960"/>
          </a:xfrm>
        </p:grpSpPr>
        <p:sp>
          <p:nvSpPr>
            <p:cNvPr id="632" name=""/>
            <p:cNvSpPr/>
            <p:nvPr/>
          </p:nvSpPr>
          <p:spPr>
            <a:xfrm>
              <a:off x="4158720" y="957960"/>
              <a:ext cx="3022920" cy="1663920"/>
            </a:xfrm>
            <a:custGeom>
              <a:avLst/>
              <a:gdLst/>
              <a:ahLst/>
              <a:rect l="l" t="t" r="r" b="b"/>
              <a:pathLst>
                <a:path w="3312" h="1823">
                  <a:moveTo>
                    <a:pt x="880" y="1303"/>
                  </a:moveTo>
                  <a:lnTo>
                    <a:pt x="873" y="1333"/>
                  </a:lnTo>
                  <a:lnTo>
                    <a:pt x="883" y="1333"/>
                  </a:lnTo>
                  <a:lnTo>
                    <a:pt x="922" y="1386"/>
                  </a:lnTo>
                  <a:lnTo>
                    <a:pt x="932" y="1406"/>
                  </a:lnTo>
                  <a:lnTo>
                    <a:pt x="949" y="1416"/>
                  </a:lnTo>
                  <a:lnTo>
                    <a:pt x="962" y="1435"/>
                  </a:lnTo>
                  <a:lnTo>
                    <a:pt x="962" y="1470"/>
                  </a:lnTo>
                  <a:lnTo>
                    <a:pt x="975" y="1483"/>
                  </a:lnTo>
                  <a:lnTo>
                    <a:pt x="986" y="1486"/>
                  </a:lnTo>
                  <a:lnTo>
                    <a:pt x="995" y="1494"/>
                  </a:lnTo>
                  <a:lnTo>
                    <a:pt x="1017" y="1529"/>
                  </a:lnTo>
                  <a:lnTo>
                    <a:pt x="1028" y="1542"/>
                  </a:lnTo>
                  <a:lnTo>
                    <a:pt x="1044" y="1601"/>
                  </a:lnTo>
                  <a:lnTo>
                    <a:pt x="1044" y="1612"/>
                  </a:lnTo>
                  <a:lnTo>
                    <a:pt x="1050" y="1621"/>
                  </a:lnTo>
                  <a:lnTo>
                    <a:pt x="1077" y="1618"/>
                  </a:lnTo>
                  <a:lnTo>
                    <a:pt x="1090" y="1615"/>
                  </a:lnTo>
                  <a:lnTo>
                    <a:pt x="1092" y="1609"/>
                  </a:lnTo>
                  <a:lnTo>
                    <a:pt x="1123" y="1609"/>
                  </a:lnTo>
                  <a:lnTo>
                    <a:pt x="1137" y="1598"/>
                  </a:lnTo>
                  <a:lnTo>
                    <a:pt x="1156" y="1597"/>
                  </a:lnTo>
                  <a:lnTo>
                    <a:pt x="1174" y="1583"/>
                  </a:lnTo>
                  <a:lnTo>
                    <a:pt x="1226" y="1569"/>
                  </a:lnTo>
                  <a:lnTo>
                    <a:pt x="1229" y="1559"/>
                  </a:lnTo>
                  <a:lnTo>
                    <a:pt x="1237" y="1553"/>
                  </a:lnTo>
                  <a:lnTo>
                    <a:pt x="1259" y="1545"/>
                  </a:lnTo>
                  <a:lnTo>
                    <a:pt x="1276" y="1545"/>
                  </a:lnTo>
                  <a:lnTo>
                    <a:pt x="1283" y="1539"/>
                  </a:lnTo>
                  <a:lnTo>
                    <a:pt x="1286" y="1532"/>
                  </a:lnTo>
                  <a:lnTo>
                    <a:pt x="1307" y="1526"/>
                  </a:lnTo>
                  <a:lnTo>
                    <a:pt x="1319" y="1510"/>
                  </a:lnTo>
                  <a:lnTo>
                    <a:pt x="1338" y="1504"/>
                  </a:lnTo>
                  <a:lnTo>
                    <a:pt x="1335" y="1489"/>
                  </a:lnTo>
                  <a:lnTo>
                    <a:pt x="1341" y="1480"/>
                  </a:lnTo>
                  <a:lnTo>
                    <a:pt x="1349" y="1480"/>
                  </a:lnTo>
                  <a:lnTo>
                    <a:pt x="1365" y="1462"/>
                  </a:lnTo>
                  <a:lnTo>
                    <a:pt x="1374" y="1442"/>
                  </a:lnTo>
                  <a:lnTo>
                    <a:pt x="1368" y="1438"/>
                  </a:lnTo>
                  <a:lnTo>
                    <a:pt x="1356" y="1421"/>
                  </a:lnTo>
                  <a:lnTo>
                    <a:pt x="1325" y="1410"/>
                  </a:lnTo>
                  <a:lnTo>
                    <a:pt x="1307" y="1397"/>
                  </a:lnTo>
                  <a:lnTo>
                    <a:pt x="1310" y="1371"/>
                  </a:lnTo>
                  <a:lnTo>
                    <a:pt x="1305" y="1371"/>
                  </a:lnTo>
                  <a:lnTo>
                    <a:pt x="1265" y="1407"/>
                  </a:lnTo>
                  <a:lnTo>
                    <a:pt x="1234" y="1407"/>
                  </a:lnTo>
                  <a:lnTo>
                    <a:pt x="1229" y="1413"/>
                  </a:lnTo>
                  <a:lnTo>
                    <a:pt x="1204" y="1406"/>
                  </a:lnTo>
                  <a:lnTo>
                    <a:pt x="1210" y="1397"/>
                  </a:lnTo>
                  <a:lnTo>
                    <a:pt x="1210" y="1378"/>
                  </a:lnTo>
                  <a:lnTo>
                    <a:pt x="1207" y="1371"/>
                  </a:lnTo>
                  <a:lnTo>
                    <a:pt x="1201" y="1373"/>
                  </a:lnTo>
                  <a:lnTo>
                    <a:pt x="1193" y="1389"/>
                  </a:lnTo>
                  <a:lnTo>
                    <a:pt x="1183" y="1375"/>
                  </a:lnTo>
                  <a:lnTo>
                    <a:pt x="1183" y="1359"/>
                  </a:lnTo>
                  <a:lnTo>
                    <a:pt x="1156" y="1335"/>
                  </a:lnTo>
                  <a:lnTo>
                    <a:pt x="1144" y="1309"/>
                  </a:lnTo>
                  <a:lnTo>
                    <a:pt x="1134" y="1306"/>
                  </a:lnTo>
                  <a:lnTo>
                    <a:pt x="1147" y="1300"/>
                  </a:lnTo>
                  <a:lnTo>
                    <a:pt x="1160" y="1283"/>
                  </a:lnTo>
                  <a:lnTo>
                    <a:pt x="1171" y="1292"/>
                  </a:lnTo>
                  <a:lnTo>
                    <a:pt x="1180" y="1289"/>
                  </a:lnTo>
                  <a:lnTo>
                    <a:pt x="1186" y="1298"/>
                  </a:lnTo>
                  <a:lnTo>
                    <a:pt x="1210" y="1335"/>
                  </a:lnTo>
                  <a:lnTo>
                    <a:pt x="1223" y="1341"/>
                  </a:lnTo>
                  <a:lnTo>
                    <a:pt x="1256" y="1362"/>
                  </a:lnTo>
                  <a:lnTo>
                    <a:pt x="1265" y="1359"/>
                  </a:lnTo>
                  <a:lnTo>
                    <a:pt x="1273" y="1365"/>
                  </a:lnTo>
                  <a:lnTo>
                    <a:pt x="1305" y="1354"/>
                  </a:lnTo>
                  <a:lnTo>
                    <a:pt x="1313" y="1354"/>
                  </a:lnTo>
                  <a:lnTo>
                    <a:pt x="1319" y="1359"/>
                  </a:lnTo>
                  <a:lnTo>
                    <a:pt x="1325" y="1378"/>
                  </a:lnTo>
                  <a:lnTo>
                    <a:pt x="1416" y="1392"/>
                  </a:lnTo>
                  <a:lnTo>
                    <a:pt x="1455" y="1383"/>
                  </a:lnTo>
                  <a:lnTo>
                    <a:pt x="1471" y="1389"/>
                  </a:lnTo>
                  <a:lnTo>
                    <a:pt x="1501" y="1383"/>
                  </a:lnTo>
                  <a:lnTo>
                    <a:pt x="1510" y="1386"/>
                  </a:lnTo>
                  <a:lnTo>
                    <a:pt x="1523" y="1397"/>
                  </a:lnTo>
                  <a:lnTo>
                    <a:pt x="1528" y="1413"/>
                  </a:lnTo>
                  <a:lnTo>
                    <a:pt x="1547" y="1421"/>
                  </a:lnTo>
                  <a:lnTo>
                    <a:pt x="1561" y="1435"/>
                  </a:lnTo>
                  <a:lnTo>
                    <a:pt x="1586" y="1432"/>
                  </a:lnTo>
                  <a:lnTo>
                    <a:pt x="1583" y="1442"/>
                  </a:lnTo>
                  <a:lnTo>
                    <a:pt x="1559" y="1445"/>
                  </a:lnTo>
                  <a:lnTo>
                    <a:pt x="1570" y="1462"/>
                  </a:lnTo>
                  <a:lnTo>
                    <a:pt x="1589" y="1472"/>
                  </a:lnTo>
                  <a:lnTo>
                    <a:pt x="1613" y="1470"/>
                  </a:lnTo>
                  <a:lnTo>
                    <a:pt x="1619" y="1465"/>
                  </a:lnTo>
                  <a:lnTo>
                    <a:pt x="1626" y="1445"/>
                  </a:lnTo>
                  <a:lnTo>
                    <a:pt x="1632" y="1445"/>
                  </a:lnTo>
                  <a:lnTo>
                    <a:pt x="1629" y="1456"/>
                  </a:lnTo>
                  <a:lnTo>
                    <a:pt x="1634" y="1472"/>
                  </a:lnTo>
                  <a:lnTo>
                    <a:pt x="1632" y="1491"/>
                  </a:lnTo>
                  <a:lnTo>
                    <a:pt x="1637" y="1507"/>
                  </a:lnTo>
                  <a:lnTo>
                    <a:pt x="1634" y="1512"/>
                  </a:lnTo>
                  <a:lnTo>
                    <a:pt x="1643" y="1553"/>
                  </a:lnTo>
                  <a:lnTo>
                    <a:pt x="1668" y="1588"/>
                  </a:lnTo>
                  <a:lnTo>
                    <a:pt x="1676" y="1626"/>
                  </a:lnTo>
                  <a:lnTo>
                    <a:pt x="1695" y="1650"/>
                  </a:lnTo>
                  <a:lnTo>
                    <a:pt x="1706" y="1688"/>
                  </a:lnTo>
                  <a:lnTo>
                    <a:pt x="1722" y="1701"/>
                  </a:lnTo>
                  <a:lnTo>
                    <a:pt x="1728" y="1703"/>
                  </a:lnTo>
                  <a:lnTo>
                    <a:pt x="1738" y="1698"/>
                  </a:lnTo>
                  <a:lnTo>
                    <a:pt x="1741" y="1691"/>
                  </a:lnTo>
                  <a:lnTo>
                    <a:pt x="1759" y="1682"/>
                  </a:lnTo>
                  <a:lnTo>
                    <a:pt x="1759" y="1674"/>
                  </a:lnTo>
                  <a:lnTo>
                    <a:pt x="1765" y="1666"/>
                  </a:lnTo>
                  <a:lnTo>
                    <a:pt x="1774" y="1666"/>
                  </a:lnTo>
                  <a:lnTo>
                    <a:pt x="1774" y="1639"/>
                  </a:lnTo>
                  <a:lnTo>
                    <a:pt x="1782" y="1623"/>
                  </a:lnTo>
                  <a:lnTo>
                    <a:pt x="1785" y="1612"/>
                  </a:lnTo>
                  <a:lnTo>
                    <a:pt x="1779" y="1580"/>
                  </a:lnTo>
                  <a:lnTo>
                    <a:pt x="1785" y="1564"/>
                  </a:lnTo>
                  <a:lnTo>
                    <a:pt x="1798" y="1566"/>
                  </a:lnTo>
                  <a:lnTo>
                    <a:pt x="1801" y="1559"/>
                  </a:lnTo>
                  <a:lnTo>
                    <a:pt x="1815" y="1556"/>
                  </a:lnTo>
                  <a:lnTo>
                    <a:pt x="1822" y="1542"/>
                  </a:lnTo>
                  <a:lnTo>
                    <a:pt x="1868" y="1512"/>
                  </a:lnTo>
                  <a:lnTo>
                    <a:pt x="1885" y="1494"/>
                  </a:lnTo>
                  <a:lnTo>
                    <a:pt x="1904" y="1489"/>
                  </a:lnTo>
                  <a:lnTo>
                    <a:pt x="1917" y="1472"/>
                  </a:lnTo>
                  <a:lnTo>
                    <a:pt x="1920" y="1462"/>
                  </a:lnTo>
                  <a:lnTo>
                    <a:pt x="1937" y="1453"/>
                  </a:lnTo>
                  <a:lnTo>
                    <a:pt x="1940" y="1448"/>
                  </a:lnTo>
                  <a:lnTo>
                    <a:pt x="1943" y="1459"/>
                  </a:lnTo>
                  <a:lnTo>
                    <a:pt x="1983" y="1453"/>
                  </a:lnTo>
                  <a:lnTo>
                    <a:pt x="2003" y="1435"/>
                  </a:lnTo>
                  <a:lnTo>
                    <a:pt x="2019" y="1467"/>
                  </a:lnTo>
                  <a:lnTo>
                    <a:pt x="2040" y="1489"/>
                  </a:lnTo>
                  <a:lnTo>
                    <a:pt x="2046" y="1489"/>
                  </a:lnTo>
                  <a:lnTo>
                    <a:pt x="2052" y="1510"/>
                  </a:lnTo>
                  <a:lnTo>
                    <a:pt x="2062" y="1510"/>
                  </a:lnTo>
                  <a:lnTo>
                    <a:pt x="2067" y="1539"/>
                  </a:lnTo>
                  <a:lnTo>
                    <a:pt x="2062" y="1559"/>
                  </a:lnTo>
                  <a:lnTo>
                    <a:pt x="2086" y="1566"/>
                  </a:lnTo>
                  <a:lnTo>
                    <a:pt x="2109" y="1550"/>
                  </a:lnTo>
                  <a:lnTo>
                    <a:pt x="2116" y="1545"/>
                  </a:lnTo>
                  <a:lnTo>
                    <a:pt x="2128" y="1556"/>
                  </a:lnTo>
                  <a:lnTo>
                    <a:pt x="2135" y="1583"/>
                  </a:lnTo>
                  <a:lnTo>
                    <a:pt x="2152" y="1626"/>
                  </a:lnTo>
                  <a:lnTo>
                    <a:pt x="2146" y="1636"/>
                  </a:lnTo>
                  <a:lnTo>
                    <a:pt x="2152" y="1653"/>
                  </a:lnTo>
                  <a:lnTo>
                    <a:pt x="2146" y="1659"/>
                  </a:lnTo>
                  <a:lnTo>
                    <a:pt x="2146" y="1677"/>
                  </a:lnTo>
                  <a:lnTo>
                    <a:pt x="2139" y="1688"/>
                  </a:lnTo>
                  <a:lnTo>
                    <a:pt x="2143" y="1703"/>
                  </a:lnTo>
                  <a:lnTo>
                    <a:pt x="2149" y="1701"/>
                  </a:lnTo>
                  <a:lnTo>
                    <a:pt x="2176" y="1730"/>
                  </a:lnTo>
                  <a:lnTo>
                    <a:pt x="2185" y="1757"/>
                  </a:lnTo>
                  <a:lnTo>
                    <a:pt x="2188" y="1762"/>
                  </a:lnTo>
                  <a:lnTo>
                    <a:pt x="2188" y="1771"/>
                  </a:lnTo>
                  <a:lnTo>
                    <a:pt x="2204" y="1788"/>
                  </a:lnTo>
                  <a:lnTo>
                    <a:pt x="2204" y="1798"/>
                  </a:lnTo>
                  <a:lnTo>
                    <a:pt x="2247" y="1822"/>
                  </a:lnTo>
                  <a:lnTo>
                    <a:pt x="2261" y="1822"/>
                  </a:lnTo>
                  <a:lnTo>
                    <a:pt x="2258" y="1812"/>
                  </a:lnTo>
                  <a:lnTo>
                    <a:pt x="2244" y="1795"/>
                  </a:lnTo>
                  <a:lnTo>
                    <a:pt x="2244" y="1760"/>
                  </a:lnTo>
                  <a:lnTo>
                    <a:pt x="2207" y="1725"/>
                  </a:lnTo>
                  <a:lnTo>
                    <a:pt x="2188" y="1720"/>
                  </a:lnTo>
                  <a:lnTo>
                    <a:pt x="2179" y="1701"/>
                  </a:lnTo>
                  <a:lnTo>
                    <a:pt x="2174" y="1695"/>
                  </a:lnTo>
                  <a:lnTo>
                    <a:pt x="2174" y="1682"/>
                  </a:lnTo>
                  <a:lnTo>
                    <a:pt x="2162" y="1685"/>
                  </a:lnTo>
                  <a:lnTo>
                    <a:pt x="2158" y="1666"/>
                  </a:lnTo>
                  <a:lnTo>
                    <a:pt x="2174" y="1630"/>
                  </a:lnTo>
                  <a:lnTo>
                    <a:pt x="2176" y="1609"/>
                  </a:lnTo>
                  <a:lnTo>
                    <a:pt x="2185" y="1607"/>
                  </a:lnTo>
                  <a:lnTo>
                    <a:pt x="2195" y="1609"/>
                  </a:lnTo>
                  <a:lnTo>
                    <a:pt x="2195" y="1621"/>
                  </a:lnTo>
                  <a:lnTo>
                    <a:pt x="2212" y="1623"/>
                  </a:lnTo>
                  <a:lnTo>
                    <a:pt x="2228" y="1630"/>
                  </a:lnTo>
                  <a:lnTo>
                    <a:pt x="2241" y="1653"/>
                  </a:lnTo>
                  <a:lnTo>
                    <a:pt x="2277" y="1668"/>
                  </a:lnTo>
                  <a:lnTo>
                    <a:pt x="2274" y="1688"/>
                  </a:lnTo>
                  <a:lnTo>
                    <a:pt x="2277" y="1692"/>
                  </a:lnTo>
                  <a:lnTo>
                    <a:pt x="2291" y="1682"/>
                  </a:lnTo>
                  <a:lnTo>
                    <a:pt x="2301" y="1680"/>
                  </a:lnTo>
                  <a:lnTo>
                    <a:pt x="2310" y="1674"/>
                  </a:lnTo>
                  <a:lnTo>
                    <a:pt x="2310" y="1663"/>
                  </a:lnTo>
                  <a:lnTo>
                    <a:pt x="2321" y="1663"/>
                  </a:lnTo>
                  <a:lnTo>
                    <a:pt x="2356" y="1644"/>
                  </a:lnTo>
                  <a:lnTo>
                    <a:pt x="2361" y="1601"/>
                  </a:lnTo>
                  <a:lnTo>
                    <a:pt x="2353" y="1574"/>
                  </a:lnTo>
                  <a:lnTo>
                    <a:pt x="2304" y="1529"/>
                  </a:lnTo>
                  <a:lnTo>
                    <a:pt x="2288" y="1507"/>
                  </a:lnTo>
                  <a:lnTo>
                    <a:pt x="2294" y="1489"/>
                  </a:lnTo>
                  <a:lnTo>
                    <a:pt x="2316" y="1470"/>
                  </a:lnTo>
                  <a:lnTo>
                    <a:pt x="2346" y="1456"/>
                  </a:lnTo>
                  <a:lnTo>
                    <a:pt x="2370" y="1462"/>
                  </a:lnTo>
                  <a:lnTo>
                    <a:pt x="2367" y="1470"/>
                  </a:lnTo>
                  <a:lnTo>
                    <a:pt x="2373" y="1480"/>
                  </a:lnTo>
                  <a:lnTo>
                    <a:pt x="2380" y="1480"/>
                  </a:lnTo>
                  <a:lnTo>
                    <a:pt x="2386" y="1477"/>
                  </a:lnTo>
                  <a:lnTo>
                    <a:pt x="2380" y="1470"/>
                  </a:lnTo>
                  <a:lnTo>
                    <a:pt x="2383" y="1465"/>
                  </a:lnTo>
                  <a:lnTo>
                    <a:pt x="2433" y="1451"/>
                  </a:lnTo>
                  <a:lnTo>
                    <a:pt x="2437" y="1439"/>
                  </a:lnTo>
                  <a:lnTo>
                    <a:pt x="2446" y="1445"/>
                  </a:lnTo>
                  <a:lnTo>
                    <a:pt x="2449" y="1438"/>
                  </a:lnTo>
                  <a:lnTo>
                    <a:pt x="2459" y="1445"/>
                  </a:lnTo>
                  <a:lnTo>
                    <a:pt x="2465" y="1438"/>
                  </a:lnTo>
                  <a:lnTo>
                    <a:pt x="2495" y="1435"/>
                  </a:lnTo>
                  <a:lnTo>
                    <a:pt x="2503" y="1430"/>
                  </a:lnTo>
                  <a:lnTo>
                    <a:pt x="2536" y="1406"/>
                  </a:lnTo>
                  <a:lnTo>
                    <a:pt x="2536" y="1400"/>
                  </a:lnTo>
                  <a:lnTo>
                    <a:pt x="2549" y="1400"/>
                  </a:lnTo>
                  <a:lnTo>
                    <a:pt x="2568" y="1373"/>
                  </a:lnTo>
                  <a:lnTo>
                    <a:pt x="2568" y="1357"/>
                  </a:lnTo>
                  <a:lnTo>
                    <a:pt x="2572" y="1359"/>
                  </a:lnTo>
                  <a:lnTo>
                    <a:pt x="2598" y="1330"/>
                  </a:lnTo>
                  <a:lnTo>
                    <a:pt x="2604" y="1330"/>
                  </a:lnTo>
                  <a:lnTo>
                    <a:pt x="2615" y="1292"/>
                  </a:lnTo>
                  <a:lnTo>
                    <a:pt x="2582" y="1286"/>
                  </a:lnTo>
                  <a:lnTo>
                    <a:pt x="2612" y="1274"/>
                  </a:lnTo>
                  <a:lnTo>
                    <a:pt x="2609" y="1268"/>
                  </a:lnTo>
                  <a:lnTo>
                    <a:pt x="2601" y="1260"/>
                  </a:lnTo>
                  <a:lnTo>
                    <a:pt x="2609" y="1260"/>
                  </a:lnTo>
                  <a:lnTo>
                    <a:pt x="2607" y="1248"/>
                  </a:lnTo>
                  <a:lnTo>
                    <a:pt x="2591" y="1241"/>
                  </a:lnTo>
                  <a:lnTo>
                    <a:pt x="2582" y="1203"/>
                  </a:lnTo>
                  <a:lnTo>
                    <a:pt x="2558" y="1192"/>
                  </a:lnTo>
                  <a:lnTo>
                    <a:pt x="2568" y="1177"/>
                  </a:lnTo>
                  <a:lnTo>
                    <a:pt x="2588" y="1163"/>
                  </a:lnTo>
                  <a:lnTo>
                    <a:pt x="2591" y="1154"/>
                  </a:lnTo>
                  <a:lnTo>
                    <a:pt x="2615" y="1144"/>
                  </a:lnTo>
                  <a:lnTo>
                    <a:pt x="2621" y="1150"/>
                  </a:lnTo>
                  <a:lnTo>
                    <a:pt x="2628" y="1139"/>
                  </a:lnTo>
                  <a:lnTo>
                    <a:pt x="2598" y="1133"/>
                  </a:lnTo>
                  <a:lnTo>
                    <a:pt x="2591" y="1128"/>
                  </a:lnTo>
                  <a:lnTo>
                    <a:pt x="2582" y="1130"/>
                  </a:lnTo>
                  <a:lnTo>
                    <a:pt x="2571" y="1144"/>
                  </a:lnTo>
                  <a:lnTo>
                    <a:pt x="2561" y="1144"/>
                  </a:lnTo>
                  <a:lnTo>
                    <a:pt x="2552" y="1139"/>
                  </a:lnTo>
                  <a:lnTo>
                    <a:pt x="2552" y="1128"/>
                  </a:lnTo>
                  <a:lnTo>
                    <a:pt x="2528" y="1109"/>
                  </a:lnTo>
                  <a:lnTo>
                    <a:pt x="2535" y="1095"/>
                  </a:lnTo>
                  <a:lnTo>
                    <a:pt x="2542" y="1098"/>
                  </a:lnTo>
                  <a:lnTo>
                    <a:pt x="2555" y="1095"/>
                  </a:lnTo>
                  <a:lnTo>
                    <a:pt x="2565" y="1083"/>
                  </a:lnTo>
                  <a:lnTo>
                    <a:pt x="2582" y="1074"/>
                  </a:lnTo>
                  <a:lnTo>
                    <a:pt x="2601" y="1056"/>
                  </a:lnTo>
                  <a:lnTo>
                    <a:pt x="2612" y="1057"/>
                  </a:lnTo>
                  <a:lnTo>
                    <a:pt x="2618" y="1069"/>
                  </a:lnTo>
                  <a:lnTo>
                    <a:pt x="2601" y="1088"/>
                  </a:lnTo>
                  <a:lnTo>
                    <a:pt x="2607" y="1095"/>
                  </a:lnTo>
                  <a:lnTo>
                    <a:pt x="2598" y="1106"/>
                  </a:lnTo>
                  <a:lnTo>
                    <a:pt x="2615" y="1098"/>
                  </a:lnTo>
                  <a:lnTo>
                    <a:pt x="2621" y="1090"/>
                  </a:lnTo>
                  <a:lnTo>
                    <a:pt x="2645" y="1083"/>
                  </a:lnTo>
                  <a:lnTo>
                    <a:pt x="2655" y="1083"/>
                  </a:lnTo>
                  <a:lnTo>
                    <a:pt x="2681" y="1090"/>
                  </a:lnTo>
                  <a:lnTo>
                    <a:pt x="2670" y="1121"/>
                  </a:lnTo>
                  <a:lnTo>
                    <a:pt x="2681" y="1130"/>
                  </a:lnTo>
                  <a:lnTo>
                    <a:pt x="2694" y="1128"/>
                  </a:lnTo>
                  <a:lnTo>
                    <a:pt x="2707" y="1136"/>
                  </a:lnTo>
                  <a:lnTo>
                    <a:pt x="2710" y="1144"/>
                  </a:lnTo>
                  <a:lnTo>
                    <a:pt x="2697" y="1147"/>
                  </a:lnTo>
                  <a:lnTo>
                    <a:pt x="2710" y="1171"/>
                  </a:lnTo>
                  <a:lnTo>
                    <a:pt x="2700" y="1182"/>
                  </a:lnTo>
                  <a:lnTo>
                    <a:pt x="2707" y="1203"/>
                  </a:lnTo>
                  <a:lnTo>
                    <a:pt x="2718" y="1195"/>
                  </a:lnTo>
                  <a:lnTo>
                    <a:pt x="2754" y="1184"/>
                  </a:lnTo>
                  <a:lnTo>
                    <a:pt x="2761" y="1165"/>
                  </a:lnTo>
                  <a:lnTo>
                    <a:pt x="2757" y="1133"/>
                  </a:lnTo>
                  <a:lnTo>
                    <a:pt x="2740" y="1106"/>
                  </a:lnTo>
                  <a:lnTo>
                    <a:pt x="2721" y="1095"/>
                  </a:lnTo>
                  <a:lnTo>
                    <a:pt x="2724" y="1088"/>
                  </a:lnTo>
                  <a:lnTo>
                    <a:pt x="2721" y="1083"/>
                  </a:lnTo>
                  <a:lnTo>
                    <a:pt x="2740" y="1074"/>
                  </a:lnTo>
                  <a:lnTo>
                    <a:pt x="2767" y="1057"/>
                  </a:lnTo>
                  <a:lnTo>
                    <a:pt x="2764" y="1042"/>
                  </a:lnTo>
                  <a:lnTo>
                    <a:pt x="2776" y="1028"/>
                  </a:lnTo>
                  <a:lnTo>
                    <a:pt x="2789" y="1025"/>
                  </a:lnTo>
                  <a:lnTo>
                    <a:pt x="2791" y="1018"/>
                  </a:lnTo>
                  <a:lnTo>
                    <a:pt x="2797" y="1018"/>
                  </a:lnTo>
                  <a:lnTo>
                    <a:pt x="2810" y="1001"/>
                  </a:lnTo>
                  <a:lnTo>
                    <a:pt x="2819" y="1001"/>
                  </a:lnTo>
                  <a:lnTo>
                    <a:pt x="2819" y="1010"/>
                  </a:lnTo>
                  <a:lnTo>
                    <a:pt x="2836" y="1015"/>
                  </a:lnTo>
                  <a:lnTo>
                    <a:pt x="2873" y="995"/>
                  </a:lnTo>
                  <a:lnTo>
                    <a:pt x="2885" y="974"/>
                  </a:lnTo>
                  <a:lnTo>
                    <a:pt x="2931" y="929"/>
                  </a:lnTo>
                  <a:lnTo>
                    <a:pt x="2942" y="904"/>
                  </a:lnTo>
                  <a:lnTo>
                    <a:pt x="2975" y="866"/>
                  </a:lnTo>
                  <a:lnTo>
                    <a:pt x="2982" y="842"/>
                  </a:lnTo>
                  <a:lnTo>
                    <a:pt x="2982" y="800"/>
                  </a:lnTo>
                  <a:lnTo>
                    <a:pt x="3001" y="765"/>
                  </a:lnTo>
                  <a:lnTo>
                    <a:pt x="2994" y="759"/>
                  </a:lnTo>
                  <a:lnTo>
                    <a:pt x="2994" y="745"/>
                  </a:lnTo>
                  <a:lnTo>
                    <a:pt x="3001" y="736"/>
                  </a:lnTo>
                  <a:lnTo>
                    <a:pt x="2979" y="719"/>
                  </a:lnTo>
                  <a:lnTo>
                    <a:pt x="2975" y="710"/>
                  </a:lnTo>
                  <a:lnTo>
                    <a:pt x="2964" y="706"/>
                  </a:lnTo>
                  <a:lnTo>
                    <a:pt x="2949" y="706"/>
                  </a:lnTo>
                  <a:lnTo>
                    <a:pt x="2939" y="722"/>
                  </a:lnTo>
                  <a:lnTo>
                    <a:pt x="2922" y="727"/>
                  </a:lnTo>
                  <a:lnTo>
                    <a:pt x="2928" y="716"/>
                  </a:lnTo>
                  <a:lnTo>
                    <a:pt x="2928" y="703"/>
                  </a:lnTo>
                  <a:lnTo>
                    <a:pt x="2915" y="706"/>
                  </a:lnTo>
                  <a:lnTo>
                    <a:pt x="2906" y="719"/>
                  </a:lnTo>
                  <a:lnTo>
                    <a:pt x="2906" y="695"/>
                  </a:lnTo>
                  <a:lnTo>
                    <a:pt x="2892" y="698"/>
                  </a:lnTo>
                  <a:lnTo>
                    <a:pt x="2879" y="692"/>
                  </a:lnTo>
                  <a:lnTo>
                    <a:pt x="2876" y="684"/>
                  </a:lnTo>
                  <a:lnTo>
                    <a:pt x="2892" y="675"/>
                  </a:lnTo>
                  <a:lnTo>
                    <a:pt x="2919" y="651"/>
                  </a:lnTo>
                  <a:lnTo>
                    <a:pt x="2952" y="613"/>
                  </a:lnTo>
                  <a:lnTo>
                    <a:pt x="2979" y="592"/>
                  </a:lnTo>
                  <a:lnTo>
                    <a:pt x="2994" y="571"/>
                  </a:lnTo>
                  <a:lnTo>
                    <a:pt x="3028" y="542"/>
                  </a:lnTo>
                  <a:lnTo>
                    <a:pt x="3084" y="542"/>
                  </a:lnTo>
                  <a:lnTo>
                    <a:pt x="3091" y="547"/>
                  </a:lnTo>
                  <a:lnTo>
                    <a:pt x="3103" y="536"/>
                  </a:lnTo>
                  <a:lnTo>
                    <a:pt x="3121" y="542"/>
                  </a:lnTo>
                  <a:lnTo>
                    <a:pt x="3137" y="542"/>
                  </a:lnTo>
                  <a:lnTo>
                    <a:pt x="3149" y="542"/>
                  </a:lnTo>
                  <a:lnTo>
                    <a:pt x="3151" y="528"/>
                  </a:lnTo>
                  <a:lnTo>
                    <a:pt x="3160" y="525"/>
                  </a:lnTo>
                  <a:lnTo>
                    <a:pt x="3187" y="533"/>
                  </a:lnTo>
                  <a:lnTo>
                    <a:pt x="3200" y="531"/>
                  </a:lnTo>
                  <a:lnTo>
                    <a:pt x="3206" y="542"/>
                  </a:lnTo>
                  <a:lnTo>
                    <a:pt x="3194" y="549"/>
                  </a:lnTo>
                  <a:lnTo>
                    <a:pt x="3200" y="557"/>
                  </a:lnTo>
                  <a:lnTo>
                    <a:pt x="3213" y="557"/>
                  </a:lnTo>
                  <a:lnTo>
                    <a:pt x="3239" y="547"/>
                  </a:lnTo>
                  <a:lnTo>
                    <a:pt x="3252" y="549"/>
                  </a:lnTo>
                  <a:lnTo>
                    <a:pt x="3276" y="547"/>
                  </a:lnTo>
                  <a:lnTo>
                    <a:pt x="3266" y="536"/>
                  </a:lnTo>
                  <a:lnTo>
                    <a:pt x="3255" y="533"/>
                  </a:lnTo>
                  <a:lnTo>
                    <a:pt x="3260" y="516"/>
                  </a:lnTo>
                  <a:lnTo>
                    <a:pt x="3309" y="457"/>
                  </a:lnTo>
                  <a:lnTo>
                    <a:pt x="3311" y="40"/>
                  </a:lnTo>
                  <a:lnTo>
                    <a:pt x="3292" y="33"/>
                  </a:lnTo>
                  <a:lnTo>
                    <a:pt x="3263" y="43"/>
                  </a:lnTo>
                  <a:lnTo>
                    <a:pt x="3222" y="46"/>
                  </a:lnTo>
                  <a:lnTo>
                    <a:pt x="3222" y="30"/>
                  </a:lnTo>
                  <a:lnTo>
                    <a:pt x="3203" y="14"/>
                  </a:lnTo>
                  <a:lnTo>
                    <a:pt x="3186" y="14"/>
                  </a:lnTo>
                  <a:lnTo>
                    <a:pt x="3173" y="1"/>
                  </a:lnTo>
                  <a:lnTo>
                    <a:pt x="2971" y="2"/>
                  </a:lnTo>
                  <a:lnTo>
                    <a:pt x="2975" y="11"/>
                  </a:lnTo>
                  <a:lnTo>
                    <a:pt x="2945" y="7"/>
                  </a:lnTo>
                  <a:lnTo>
                    <a:pt x="2906" y="11"/>
                  </a:lnTo>
                  <a:lnTo>
                    <a:pt x="2892" y="1"/>
                  </a:lnTo>
                  <a:lnTo>
                    <a:pt x="2873" y="7"/>
                  </a:lnTo>
                  <a:lnTo>
                    <a:pt x="2862" y="19"/>
                  </a:lnTo>
                  <a:lnTo>
                    <a:pt x="2843" y="11"/>
                  </a:lnTo>
                  <a:lnTo>
                    <a:pt x="2827" y="2"/>
                  </a:lnTo>
                  <a:lnTo>
                    <a:pt x="2813" y="33"/>
                  </a:lnTo>
                  <a:lnTo>
                    <a:pt x="2797" y="51"/>
                  </a:lnTo>
                  <a:lnTo>
                    <a:pt x="2779" y="43"/>
                  </a:lnTo>
                  <a:lnTo>
                    <a:pt x="2761" y="19"/>
                  </a:lnTo>
                  <a:lnTo>
                    <a:pt x="2753" y="1"/>
                  </a:lnTo>
                  <a:lnTo>
                    <a:pt x="1811" y="1"/>
                  </a:lnTo>
                  <a:lnTo>
                    <a:pt x="1700" y="0"/>
                  </a:lnTo>
                  <a:lnTo>
                    <a:pt x="1710" y="11"/>
                  </a:lnTo>
                  <a:lnTo>
                    <a:pt x="1738" y="25"/>
                  </a:lnTo>
                  <a:lnTo>
                    <a:pt x="1746" y="39"/>
                  </a:lnTo>
                  <a:lnTo>
                    <a:pt x="1686" y="19"/>
                  </a:lnTo>
                  <a:lnTo>
                    <a:pt x="1689" y="2"/>
                  </a:lnTo>
                  <a:lnTo>
                    <a:pt x="1661" y="2"/>
                  </a:lnTo>
                  <a:lnTo>
                    <a:pt x="1640" y="19"/>
                  </a:lnTo>
                  <a:lnTo>
                    <a:pt x="1665" y="63"/>
                  </a:lnTo>
                  <a:lnTo>
                    <a:pt x="1656" y="84"/>
                  </a:lnTo>
                  <a:lnTo>
                    <a:pt x="1649" y="108"/>
                  </a:lnTo>
                  <a:lnTo>
                    <a:pt x="1656" y="137"/>
                  </a:lnTo>
                  <a:lnTo>
                    <a:pt x="1689" y="143"/>
                  </a:lnTo>
                  <a:lnTo>
                    <a:pt x="1670" y="154"/>
                  </a:lnTo>
                  <a:lnTo>
                    <a:pt x="1668" y="178"/>
                  </a:lnTo>
                  <a:lnTo>
                    <a:pt x="1673" y="207"/>
                  </a:lnTo>
                  <a:lnTo>
                    <a:pt x="1649" y="245"/>
                  </a:lnTo>
                  <a:lnTo>
                    <a:pt x="1610" y="269"/>
                  </a:lnTo>
                  <a:lnTo>
                    <a:pt x="1589" y="251"/>
                  </a:lnTo>
                  <a:lnTo>
                    <a:pt x="1613" y="237"/>
                  </a:lnTo>
                  <a:lnTo>
                    <a:pt x="1629" y="221"/>
                  </a:lnTo>
                  <a:lnTo>
                    <a:pt x="1640" y="202"/>
                  </a:lnTo>
                  <a:lnTo>
                    <a:pt x="1640" y="184"/>
                  </a:lnTo>
                  <a:lnTo>
                    <a:pt x="1649" y="162"/>
                  </a:lnTo>
                  <a:lnTo>
                    <a:pt x="1632" y="143"/>
                  </a:lnTo>
                  <a:lnTo>
                    <a:pt x="1632" y="33"/>
                  </a:lnTo>
                  <a:lnTo>
                    <a:pt x="1612" y="12"/>
                  </a:lnTo>
                  <a:lnTo>
                    <a:pt x="1616" y="0"/>
                  </a:lnTo>
                  <a:lnTo>
                    <a:pt x="1544" y="2"/>
                  </a:lnTo>
                  <a:lnTo>
                    <a:pt x="1544" y="7"/>
                  </a:lnTo>
                  <a:lnTo>
                    <a:pt x="1520" y="25"/>
                  </a:lnTo>
                  <a:lnTo>
                    <a:pt x="1517" y="46"/>
                  </a:lnTo>
                  <a:lnTo>
                    <a:pt x="1525" y="71"/>
                  </a:lnTo>
                  <a:lnTo>
                    <a:pt x="1517" y="92"/>
                  </a:lnTo>
                  <a:lnTo>
                    <a:pt x="1517" y="108"/>
                  </a:lnTo>
                  <a:lnTo>
                    <a:pt x="1534" y="116"/>
                  </a:lnTo>
                  <a:lnTo>
                    <a:pt x="1547" y="143"/>
                  </a:lnTo>
                  <a:lnTo>
                    <a:pt x="1559" y="154"/>
                  </a:lnTo>
                  <a:lnTo>
                    <a:pt x="1550" y="178"/>
                  </a:lnTo>
                  <a:lnTo>
                    <a:pt x="1534" y="167"/>
                  </a:lnTo>
                  <a:lnTo>
                    <a:pt x="1520" y="151"/>
                  </a:lnTo>
                  <a:lnTo>
                    <a:pt x="1498" y="143"/>
                  </a:lnTo>
                  <a:lnTo>
                    <a:pt x="1480" y="130"/>
                  </a:lnTo>
                  <a:lnTo>
                    <a:pt x="1458" y="127"/>
                  </a:lnTo>
                  <a:lnTo>
                    <a:pt x="1438" y="108"/>
                  </a:lnTo>
                  <a:lnTo>
                    <a:pt x="1414" y="105"/>
                  </a:lnTo>
                  <a:lnTo>
                    <a:pt x="1382" y="87"/>
                  </a:lnTo>
                  <a:lnTo>
                    <a:pt x="1362" y="66"/>
                  </a:lnTo>
                  <a:lnTo>
                    <a:pt x="1349" y="84"/>
                  </a:lnTo>
                  <a:lnTo>
                    <a:pt x="1362" y="95"/>
                  </a:lnTo>
                  <a:lnTo>
                    <a:pt x="1382" y="108"/>
                  </a:lnTo>
                  <a:lnTo>
                    <a:pt x="1401" y="143"/>
                  </a:lnTo>
                  <a:lnTo>
                    <a:pt x="1389" y="154"/>
                  </a:lnTo>
                  <a:lnTo>
                    <a:pt x="1374" y="160"/>
                  </a:lnTo>
                  <a:lnTo>
                    <a:pt x="1374" y="175"/>
                  </a:lnTo>
                  <a:lnTo>
                    <a:pt x="1362" y="169"/>
                  </a:lnTo>
                  <a:lnTo>
                    <a:pt x="1362" y="143"/>
                  </a:lnTo>
                  <a:lnTo>
                    <a:pt x="1343" y="151"/>
                  </a:lnTo>
                  <a:lnTo>
                    <a:pt x="1325" y="167"/>
                  </a:lnTo>
                  <a:lnTo>
                    <a:pt x="1302" y="162"/>
                  </a:lnTo>
                  <a:lnTo>
                    <a:pt x="1283" y="167"/>
                  </a:lnTo>
                  <a:lnTo>
                    <a:pt x="1276" y="184"/>
                  </a:lnTo>
                  <a:lnTo>
                    <a:pt x="1259" y="167"/>
                  </a:lnTo>
                  <a:lnTo>
                    <a:pt x="1259" y="143"/>
                  </a:lnTo>
                  <a:lnTo>
                    <a:pt x="1220" y="167"/>
                  </a:lnTo>
                  <a:lnTo>
                    <a:pt x="1201" y="175"/>
                  </a:lnTo>
                  <a:lnTo>
                    <a:pt x="1144" y="207"/>
                  </a:lnTo>
                  <a:lnTo>
                    <a:pt x="1144" y="231"/>
                  </a:lnTo>
                  <a:lnTo>
                    <a:pt x="1126" y="245"/>
                  </a:lnTo>
                  <a:lnTo>
                    <a:pt x="1107" y="245"/>
                  </a:lnTo>
                  <a:lnTo>
                    <a:pt x="1095" y="230"/>
                  </a:lnTo>
                  <a:lnTo>
                    <a:pt x="1077" y="221"/>
                  </a:lnTo>
                  <a:lnTo>
                    <a:pt x="1090" y="202"/>
                  </a:lnTo>
                  <a:lnTo>
                    <a:pt x="1114" y="199"/>
                  </a:lnTo>
                  <a:lnTo>
                    <a:pt x="1104" y="178"/>
                  </a:lnTo>
                  <a:lnTo>
                    <a:pt x="1092" y="167"/>
                  </a:lnTo>
                  <a:lnTo>
                    <a:pt x="1071" y="167"/>
                  </a:lnTo>
                  <a:lnTo>
                    <a:pt x="1044" y="160"/>
                  </a:lnTo>
                  <a:lnTo>
                    <a:pt x="1062" y="178"/>
                  </a:lnTo>
                  <a:lnTo>
                    <a:pt x="1062" y="207"/>
                  </a:lnTo>
                  <a:lnTo>
                    <a:pt x="1055" y="230"/>
                  </a:lnTo>
                  <a:lnTo>
                    <a:pt x="1071" y="237"/>
                  </a:lnTo>
                  <a:lnTo>
                    <a:pt x="1071" y="259"/>
                  </a:lnTo>
                  <a:lnTo>
                    <a:pt x="1058" y="275"/>
                  </a:lnTo>
                  <a:lnTo>
                    <a:pt x="1022" y="264"/>
                  </a:lnTo>
                  <a:lnTo>
                    <a:pt x="1011" y="278"/>
                  </a:lnTo>
                  <a:lnTo>
                    <a:pt x="975" y="302"/>
                  </a:lnTo>
                  <a:lnTo>
                    <a:pt x="992" y="342"/>
                  </a:lnTo>
                  <a:lnTo>
                    <a:pt x="971" y="339"/>
                  </a:lnTo>
                  <a:lnTo>
                    <a:pt x="935" y="321"/>
                  </a:lnTo>
                  <a:lnTo>
                    <a:pt x="919" y="318"/>
                  </a:lnTo>
                  <a:lnTo>
                    <a:pt x="910" y="331"/>
                  </a:lnTo>
                  <a:lnTo>
                    <a:pt x="926" y="348"/>
                  </a:lnTo>
                  <a:lnTo>
                    <a:pt x="941" y="348"/>
                  </a:lnTo>
                  <a:lnTo>
                    <a:pt x="941" y="369"/>
                  </a:lnTo>
                  <a:lnTo>
                    <a:pt x="916" y="369"/>
                  </a:lnTo>
                  <a:lnTo>
                    <a:pt x="896" y="354"/>
                  </a:lnTo>
                  <a:lnTo>
                    <a:pt x="873" y="342"/>
                  </a:lnTo>
                  <a:lnTo>
                    <a:pt x="873" y="280"/>
                  </a:lnTo>
                  <a:lnTo>
                    <a:pt x="837" y="251"/>
                  </a:lnTo>
                  <a:lnTo>
                    <a:pt x="826" y="230"/>
                  </a:lnTo>
                  <a:lnTo>
                    <a:pt x="843" y="245"/>
                  </a:lnTo>
                  <a:lnTo>
                    <a:pt x="869" y="251"/>
                  </a:lnTo>
                  <a:lnTo>
                    <a:pt x="886" y="264"/>
                  </a:lnTo>
                  <a:lnTo>
                    <a:pt x="946" y="278"/>
                  </a:lnTo>
                  <a:lnTo>
                    <a:pt x="971" y="275"/>
                  </a:lnTo>
                  <a:lnTo>
                    <a:pt x="992" y="264"/>
                  </a:lnTo>
                  <a:lnTo>
                    <a:pt x="1005" y="248"/>
                  </a:lnTo>
                  <a:lnTo>
                    <a:pt x="1005" y="227"/>
                  </a:lnTo>
                  <a:lnTo>
                    <a:pt x="998" y="207"/>
                  </a:lnTo>
                  <a:lnTo>
                    <a:pt x="919" y="146"/>
                  </a:lnTo>
                  <a:lnTo>
                    <a:pt x="899" y="134"/>
                  </a:lnTo>
                  <a:lnTo>
                    <a:pt x="843" y="122"/>
                  </a:lnTo>
                  <a:lnTo>
                    <a:pt x="843" y="105"/>
                  </a:lnTo>
                  <a:lnTo>
                    <a:pt x="823" y="95"/>
                  </a:lnTo>
                  <a:lnTo>
                    <a:pt x="807" y="105"/>
                  </a:lnTo>
                  <a:lnTo>
                    <a:pt x="780" y="101"/>
                  </a:lnTo>
                  <a:lnTo>
                    <a:pt x="757" y="84"/>
                  </a:lnTo>
                  <a:lnTo>
                    <a:pt x="780" y="87"/>
                  </a:lnTo>
                  <a:lnTo>
                    <a:pt x="804" y="71"/>
                  </a:lnTo>
                  <a:lnTo>
                    <a:pt x="763" y="43"/>
                  </a:lnTo>
                  <a:lnTo>
                    <a:pt x="734" y="33"/>
                  </a:lnTo>
                  <a:lnTo>
                    <a:pt x="717" y="66"/>
                  </a:lnTo>
                  <a:lnTo>
                    <a:pt x="714" y="43"/>
                  </a:lnTo>
                  <a:lnTo>
                    <a:pt x="692" y="63"/>
                  </a:lnTo>
                  <a:lnTo>
                    <a:pt x="695" y="30"/>
                  </a:lnTo>
                  <a:lnTo>
                    <a:pt x="678" y="39"/>
                  </a:lnTo>
                  <a:lnTo>
                    <a:pt x="668" y="57"/>
                  </a:lnTo>
                  <a:lnTo>
                    <a:pt x="647" y="43"/>
                  </a:lnTo>
                  <a:lnTo>
                    <a:pt x="629" y="57"/>
                  </a:lnTo>
                  <a:lnTo>
                    <a:pt x="611" y="78"/>
                  </a:lnTo>
                  <a:lnTo>
                    <a:pt x="586" y="87"/>
                  </a:lnTo>
                  <a:lnTo>
                    <a:pt x="559" y="87"/>
                  </a:lnTo>
                  <a:lnTo>
                    <a:pt x="545" y="113"/>
                  </a:lnTo>
                  <a:lnTo>
                    <a:pt x="523" y="122"/>
                  </a:lnTo>
                  <a:lnTo>
                    <a:pt x="523" y="137"/>
                  </a:lnTo>
                  <a:lnTo>
                    <a:pt x="532" y="143"/>
                  </a:lnTo>
                  <a:lnTo>
                    <a:pt x="513" y="160"/>
                  </a:lnTo>
                  <a:lnTo>
                    <a:pt x="513" y="143"/>
                  </a:lnTo>
                  <a:lnTo>
                    <a:pt x="502" y="154"/>
                  </a:lnTo>
                  <a:lnTo>
                    <a:pt x="505" y="130"/>
                  </a:lnTo>
                  <a:lnTo>
                    <a:pt x="472" y="160"/>
                  </a:lnTo>
                  <a:lnTo>
                    <a:pt x="483" y="169"/>
                  </a:lnTo>
                  <a:lnTo>
                    <a:pt x="456" y="178"/>
                  </a:lnTo>
                  <a:lnTo>
                    <a:pt x="440" y="199"/>
                  </a:lnTo>
                  <a:lnTo>
                    <a:pt x="463" y="184"/>
                  </a:lnTo>
                  <a:lnTo>
                    <a:pt x="505" y="175"/>
                  </a:lnTo>
                  <a:lnTo>
                    <a:pt x="483" y="199"/>
                  </a:lnTo>
                  <a:lnTo>
                    <a:pt x="475" y="219"/>
                  </a:lnTo>
                  <a:lnTo>
                    <a:pt x="459" y="237"/>
                  </a:lnTo>
                  <a:lnTo>
                    <a:pt x="426" y="313"/>
                  </a:lnTo>
                  <a:lnTo>
                    <a:pt x="407" y="328"/>
                  </a:lnTo>
                  <a:lnTo>
                    <a:pt x="371" y="386"/>
                  </a:lnTo>
                  <a:lnTo>
                    <a:pt x="360" y="375"/>
                  </a:lnTo>
                  <a:lnTo>
                    <a:pt x="341" y="404"/>
                  </a:lnTo>
                  <a:lnTo>
                    <a:pt x="323" y="410"/>
                  </a:lnTo>
                  <a:lnTo>
                    <a:pt x="281" y="450"/>
                  </a:lnTo>
                  <a:lnTo>
                    <a:pt x="287" y="460"/>
                  </a:lnTo>
                  <a:lnTo>
                    <a:pt x="281" y="474"/>
                  </a:lnTo>
                  <a:lnTo>
                    <a:pt x="284" y="504"/>
                  </a:lnTo>
                  <a:lnTo>
                    <a:pt x="295" y="519"/>
                  </a:lnTo>
                  <a:lnTo>
                    <a:pt x="287" y="531"/>
                  </a:lnTo>
                  <a:lnTo>
                    <a:pt x="293" y="542"/>
                  </a:lnTo>
                  <a:lnTo>
                    <a:pt x="305" y="542"/>
                  </a:lnTo>
                  <a:lnTo>
                    <a:pt x="295" y="552"/>
                  </a:lnTo>
                  <a:lnTo>
                    <a:pt x="295" y="566"/>
                  </a:lnTo>
                  <a:lnTo>
                    <a:pt x="320" y="581"/>
                  </a:lnTo>
                  <a:lnTo>
                    <a:pt x="335" y="584"/>
                  </a:lnTo>
                  <a:lnTo>
                    <a:pt x="354" y="577"/>
                  </a:lnTo>
                  <a:lnTo>
                    <a:pt x="377" y="552"/>
                  </a:lnTo>
                  <a:lnTo>
                    <a:pt x="387" y="552"/>
                  </a:lnTo>
                  <a:lnTo>
                    <a:pt x="396" y="542"/>
                  </a:lnTo>
                  <a:lnTo>
                    <a:pt x="404" y="549"/>
                  </a:lnTo>
                  <a:lnTo>
                    <a:pt x="429" y="622"/>
                  </a:lnTo>
                  <a:lnTo>
                    <a:pt x="440" y="636"/>
                  </a:lnTo>
                  <a:lnTo>
                    <a:pt x="436" y="646"/>
                  </a:lnTo>
                  <a:lnTo>
                    <a:pt x="440" y="657"/>
                  </a:lnTo>
                  <a:lnTo>
                    <a:pt x="440" y="668"/>
                  </a:lnTo>
                  <a:lnTo>
                    <a:pt x="469" y="668"/>
                  </a:lnTo>
                  <a:lnTo>
                    <a:pt x="466" y="657"/>
                  </a:lnTo>
                  <a:lnTo>
                    <a:pt x="475" y="646"/>
                  </a:lnTo>
                  <a:lnTo>
                    <a:pt x="502" y="646"/>
                  </a:lnTo>
                  <a:lnTo>
                    <a:pt x="508" y="627"/>
                  </a:lnTo>
                  <a:lnTo>
                    <a:pt x="519" y="566"/>
                  </a:lnTo>
                  <a:lnTo>
                    <a:pt x="549" y="547"/>
                  </a:lnTo>
                  <a:lnTo>
                    <a:pt x="542" y="542"/>
                  </a:lnTo>
                  <a:lnTo>
                    <a:pt x="559" y="522"/>
                  </a:lnTo>
                  <a:lnTo>
                    <a:pt x="553" y="509"/>
                  </a:lnTo>
                  <a:lnTo>
                    <a:pt x="526" y="487"/>
                  </a:lnTo>
                  <a:lnTo>
                    <a:pt x="532" y="434"/>
                  </a:lnTo>
                  <a:lnTo>
                    <a:pt x="549" y="404"/>
                  </a:lnTo>
                  <a:lnTo>
                    <a:pt x="595" y="372"/>
                  </a:lnTo>
                  <a:lnTo>
                    <a:pt x="602" y="358"/>
                  </a:lnTo>
                  <a:lnTo>
                    <a:pt x="614" y="345"/>
                  </a:lnTo>
                  <a:lnTo>
                    <a:pt x="602" y="334"/>
                  </a:lnTo>
                  <a:lnTo>
                    <a:pt x="611" y="321"/>
                  </a:lnTo>
                  <a:lnTo>
                    <a:pt x="611" y="310"/>
                  </a:lnTo>
                  <a:lnTo>
                    <a:pt x="622" y="302"/>
                  </a:lnTo>
                  <a:lnTo>
                    <a:pt x="629" y="289"/>
                  </a:lnTo>
                  <a:lnTo>
                    <a:pt x="659" y="292"/>
                  </a:lnTo>
                  <a:lnTo>
                    <a:pt x="671" y="289"/>
                  </a:lnTo>
                  <a:lnTo>
                    <a:pt x="690" y="302"/>
                  </a:lnTo>
                  <a:lnTo>
                    <a:pt x="690" y="324"/>
                  </a:lnTo>
                  <a:lnTo>
                    <a:pt x="674" y="331"/>
                  </a:lnTo>
                  <a:lnTo>
                    <a:pt x="662" y="354"/>
                  </a:lnTo>
                  <a:lnTo>
                    <a:pt x="614" y="404"/>
                  </a:lnTo>
                  <a:lnTo>
                    <a:pt x="605" y="425"/>
                  </a:lnTo>
                  <a:lnTo>
                    <a:pt x="608" y="445"/>
                  </a:lnTo>
                  <a:lnTo>
                    <a:pt x="614" y="460"/>
                  </a:lnTo>
                  <a:lnTo>
                    <a:pt x="608" y="493"/>
                  </a:lnTo>
                  <a:lnTo>
                    <a:pt x="632" y="509"/>
                  </a:lnTo>
                  <a:lnTo>
                    <a:pt x="654" y="516"/>
                  </a:lnTo>
                  <a:lnTo>
                    <a:pt x="726" y="495"/>
                  </a:lnTo>
                  <a:lnTo>
                    <a:pt x="747" y="495"/>
                  </a:lnTo>
                  <a:lnTo>
                    <a:pt x="763" y="509"/>
                  </a:lnTo>
                  <a:lnTo>
                    <a:pt x="777" y="509"/>
                  </a:lnTo>
                  <a:lnTo>
                    <a:pt x="783" y="522"/>
                  </a:lnTo>
                  <a:lnTo>
                    <a:pt x="764" y="516"/>
                  </a:lnTo>
                  <a:lnTo>
                    <a:pt x="741" y="536"/>
                  </a:lnTo>
                  <a:lnTo>
                    <a:pt x="717" y="536"/>
                  </a:lnTo>
                  <a:lnTo>
                    <a:pt x="698" y="531"/>
                  </a:lnTo>
                  <a:lnTo>
                    <a:pt x="665" y="536"/>
                  </a:lnTo>
                  <a:lnTo>
                    <a:pt x="654" y="547"/>
                  </a:lnTo>
                  <a:lnTo>
                    <a:pt x="655" y="574"/>
                  </a:lnTo>
                  <a:lnTo>
                    <a:pt x="668" y="577"/>
                  </a:lnTo>
                  <a:lnTo>
                    <a:pt x="668" y="609"/>
                  </a:lnTo>
                  <a:lnTo>
                    <a:pt x="659" y="616"/>
                  </a:lnTo>
                  <a:lnTo>
                    <a:pt x="647" y="613"/>
                  </a:lnTo>
                  <a:lnTo>
                    <a:pt x="629" y="595"/>
                  </a:lnTo>
                  <a:lnTo>
                    <a:pt x="614" y="598"/>
                  </a:lnTo>
                  <a:lnTo>
                    <a:pt x="602" y="627"/>
                  </a:lnTo>
                  <a:lnTo>
                    <a:pt x="605" y="660"/>
                  </a:lnTo>
                  <a:lnTo>
                    <a:pt x="595" y="675"/>
                  </a:lnTo>
                  <a:lnTo>
                    <a:pt x="581" y="684"/>
                  </a:lnTo>
                  <a:lnTo>
                    <a:pt x="578" y="698"/>
                  </a:lnTo>
                  <a:lnTo>
                    <a:pt x="568" y="703"/>
                  </a:lnTo>
                  <a:lnTo>
                    <a:pt x="556" y="703"/>
                  </a:lnTo>
                  <a:lnTo>
                    <a:pt x="549" y="686"/>
                  </a:lnTo>
                  <a:lnTo>
                    <a:pt x="513" y="695"/>
                  </a:lnTo>
                  <a:lnTo>
                    <a:pt x="502" y="703"/>
                  </a:lnTo>
                  <a:lnTo>
                    <a:pt x="469" y="713"/>
                  </a:lnTo>
                  <a:lnTo>
                    <a:pt x="447" y="706"/>
                  </a:lnTo>
                  <a:lnTo>
                    <a:pt x="456" y="703"/>
                  </a:lnTo>
                  <a:lnTo>
                    <a:pt x="450" y="692"/>
                  </a:lnTo>
                  <a:lnTo>
                    <a:pt x="407" y="713"/>
                  </a:lnTo>
                  <a:lnTo>
                    <a:pt x="399" y="713"/>
                  </a:lnTo>
                  <a:lnTo>
                    <a:pt x="403" y="703"/>
                  </a:lnTo>
                  <a:lnTo>
                    <a:pt x="384" y="698"/>
                  </a:lnTo>
                  <a:lnTo>
                    <a:pt x="384" y="689"/>
                  </a:lnTo>
                  <a:lnTo>
                    <a:pt x="371" y="681"/>
                  </a:lnTo>
                  <a:lnTo>
                    <a:pt x="387" y="649"/>
                  </a:lnTo>
                  <a:lnTo>
                    <a:pt x="399" y="646"/>
                  </a:lnTo>
                  <a:lnTo>
                    <a:pt x="399" y="636"/>
                  </a:lnTo>
                  <a:lnTo>
                    <a:pt x="387" y="636"/>
                  </a:lnTo>
                  <a:lnTo>
                    <a:pt x="393" y="598"/>
                  </a:lnTo>
                  <a:lnTo>
                    <a:pt x="377" y="601"/>
                  </a:lnTo>
                  <a:lnTo>
                    <a:pt x="371" y="613"/>
                  </a:lnTo>
                  <a:lnTo>
                    <a:pt x="357" y="613"/>
                  </a:lnTo>
                  <a:lnTo>
                    <a:pt x="347" y="622"/>
                  </a:lnTo>
                  <a:lnTo>
                    <a:pt x="344" y="636"/>
                  </a:lnTo>
                  <a:lnTo>
                    <a:pt x="347" y="663"/>
                  </a:lnTo>
                  <a:lnTo>
                    <a:pt x="357" y="671"/>
                  </a:lnTo>
                  <a:lnTo>
                    <a:pt x="357" y="686"/>
                  </a:lnTo>
                  <a:lnTo>
                    <a:pt x="363" y="698"/>
                  </a:lnTo>
                  <a:lnTo>
                    <a:pt x="357" y="703"/>
                  </a:lnTo>
                  <a:lnTo>
                    <a:pt x="363" y="708"/>
                  </a:lnTo>
                  <a:lnTo>
                    <a:pt x="354" y="716"/>
                  </a:lnTo>
                  <a:lnTo>
                    <a:pt x="354" y="727"/>
                  </a:lnTo>
                  <a:lnTo>
                    <a:pt x="341" y="722"/>
                  </a:lnTo>
                  <a:lnTo>
                    <a:pt x="330" y="722"/>
                  </a:lnTo>
                  <a:lnTo>
                    <a:pt x="323" y="730"/>
                  </a:lnTo>
                  <a:lnTo>
                    <a:pt x="305" y="730"/>
                  </a:lnTo>
                  <a:lnTo>
                    <a:pt x="293" y="736"/>
                  </a:lnTo>
                  <a:lnTo>
                    <a:pt x="293" y="745"/>
                  </a:lnTo>
                  <a:lnTo>
                    <a:pt x="301" y="748"/>
                  </a:lnTo>
                  <a:lnTo>
                    <a:pt x="301" y="757"/>
                  </a:lnTo>
                  <a:lnTo>
                    <a:pt x="293" y="765"/>
                  </a:lnTo>
                  <a:lnTo>
                    <a:pt x="284" y="759"/>
                  </a:lnTo>
                  <a:lnTo>
                    <a:pt x="284" y="743"/>
                  </a:lnTo>
                  <a:lnTo>
                    <a:pt x="278" y="745"/>
                  </a:lnTo>
                  <a:lnTo>
                    <a:pt x="268" y="768"/>
                  </a:lnTo>
                  <a:lnTo>
                    <a:pt x="254" y="786"/>
                  </a:lnTo>
                  <a:lnTo>
                    <a:pt x="218" y="803"/>
                  </a:lnTo>
                  <a:lnTo>
                    <a:pt x="214" y="824"/>
                  </a:lnTo>
                  <a:lnTo>
                    <a:pt x="186" y="834"/>
                  </a:lnTo>
                  <a:lnTo>
                    <a:pt x="184" y="848"/>
                  </a:lnTo>
                  <a:lnTo>
                    <a:pt x="162" y="848"/>
                  </a:lnTo>
                  <a:lnTo>
                    <a:pt x="156" y="834"/>
                  </a:lnTo>
                  <a:lnTo>
                    <a:pt x="148" y="834"/>
                  </a:lnTo>
                  <a:lnTo>
                    <a:pt x="156" y="865"/>
                  </a:lnTo>
                  <a:lnTo>
                    <a:pt x="129" y="866"/>
                  </a:lnTo>
                  <a:lnTo>
                    <a:pt x="123" y="859"/>
                  </a:lnTo>
                  <a:lnTo>
                    <a:pt x="90" y="866"/>
                  </a:lnTo>
                  <a:lnTo>
                    <a:pt x="93" y="880"/>
                  </a:lnTo>
                  <a:lnTo>
                    <a:pt x="135" y="894"/>
                  </a:lnTo>
                  <a:lnTo>
                    <a:pt x="148" y="907"/>
                  </a:lnTo>
                  <a:lnTo>
                    <a:pt x="145" y="913"/>
                  </a:lnTo>
                  <a:lnTo>
                    <a:pt x="159" y="927"/>
                  </a:lnTo>
                  <a:lnTo>
                    <a:pt x="165" y="936"/>
                  </a:lnTo>
                  <a:lnTo>
                    <a:pt x="156" y="991"/>
                  </a:lnTo>
                  <a:lnTo>
                    <a:pt x="150" y="995"/>
                  </a:lnTo>
                  <a:lnTo>
                    <a:pt x="142" y="998"/>
                  </a:lnTo>
                  <a:lnTo>
                    <a:pt x="112" y="993"/>
                  </a:lnTo>
                  <a:lnTo>
                    <a:pt x="96" y="998"/>
                  </a:lnTo>
                  <a:lnTo>
                    <a:pt x="69" y="993"/>
                  </a:lnTo>
                  <a:lnTo>
                    <a:pt x="39" y="993"/>
                  </a:lnTo>
                  <a:lnTo>
                    <a:pt x="26" y="988"/>
                  </a:lnTo>
                  <a:lnTo>
                    <a:pt x="17" y="998"/>
                  </a:lnTo>
                  <a:lnTo>
                    <a:pt x="4" y="1001"/>
                  </a:lnTo>
                  <a:lnTo>
                    <a:pt x="3" y="1007"/>
                  </a:lnTo>
                  <a:lnTo>
                    <a:pt x="11" y="1021"/>
                  </a:lnTo>
                  <a:lnTo>
                    <a:pt x="7" y="1031"/>
                  </a:lnTo>
                  <a:lnTo>
                    <a:pt x="14" y="1050"/>
                  </a:lnTo>
                  <a:lnTo>
                    <a:pt x="4" y="1085"/>
                  </a:lnTo>
                  <a:lnTo>
                    <a:pt x="0" y="1092"/>
                  </a:lnTo>
                  <a:lnTo>
                    <a:pt x="0" y="1104"/>
                  </a:lnTo>
                  <a:lnTo>
                    <a:pt x="3" y="1112"/>
                  </a:lnTo>
                  <a:lnTo>
                    <a:pt x="11" y="1112"/>
                  </a:lnTo>
                  <a:lnTo>
                    <a:pt x="4" y="1144"/>
                  </a:lnTo>
                  <a:lnTo>
                    <a:pt x="44" y="1139"/>
                  </a:lnTo>
                  <a:lnTo>
                    <a:pt x="53" y="1144"/>
                  </a:lnTo>
                  <a:lnTo>
                    <a:pt x="66" y="1163"/>
                  </a:lnTo>
                  <a:lnTo>
                    <a:pt x="75" y="1165"/>
                  </a:lnTo>
                  <a:lnTo>
                    <a:pt x="93" y="1151"/>
                  </a:lnTo>
                  <a:lnTo>
                    <a:pt x="142" y="1150"/>
                  </a:lnTo>
                  <a:lnTo>
                    <a:pt x="156" y="1130"/>
                  </a:lnTo>
                  <a:lnTo>
                    <a:pt x="169" y="1130"/>
                  </a:lnTo>
                  <a:lnTo>
                    <a:pt x="178" y="1115"/>
                  </a:lnTo>
                  <a:lnTo>
                    <a:pt x="189" y="1106"/>
                  </a:lnTo>
                  <a:lnTo>
                    <a:pt x="178" y="1098"/>
                  </a:lnTo>
                  <a:lnTo>
                    <a:pt x="178" y="1088"/>
                  </a:lnTo>
                  <a:lnTo>
                    <a:pt x="205" y="1056"/>
                  </a:lnTo>
                  <a:lnTo>
                    <a:pt x="226" y="1047"/>
                  </a:lnTo>
                  <a:lnTo>
                    <a:pt x="248" y="1033"/>
                  </a:lnTo>
                  <a:lnTo>
                    <a:pt x="244" y="1007"/>
                  </a:lnTo>
                  <a:lnTo>
                    <a:pt x="262" y="993"/>
                  </a:lnTo>
                  <a:lnTo>
                    <a:pt x="298" y="1007"/>
                  </a:lnTo>
                  <a:lnTo>
                    <a:pt x="311" y="1004"/>
                  </a:lnTo>
                  <a:lnTo>
                    <a:pt x="320" y="995"/>
                  </a:lnTo>
                  <a:lnTo>
                    <a:pt x="341" y="986"/>
                  </a:lnTo>
                  <a:lnTo>
                    <a:pt x="347" y="977"/>
                  </a:lnTo>
                  <a:lnTo>
                    <a:pt x="357" y="974"/>
                  </a:lnTo>
                  <a:lnTo>
                    <a:pt x="384" y="983"/>
                  </a:lnTo>
                  <a:lnTo>
                    <a:pt x="387" y="993"/>
                  </a:lnTo>
                  <a:lnTo>
                    <a:pt x="403" y="1024"/>
                  </a:lnTo>
                  <a:lnTo>
                    <a:pt x="414" y="1024"/>
                  </a:lnTo>
                  <a:lnTo>
                    <a:pt x="433" y="1042"/>
                  </a:lnTo>
                  <a:lnTo>
                    <a:pt x="440" y="1047"/>
                  </a:lnTo>
                  <a:lnTo>
                    <a:pt x="453" y="1047"/>
                  </a:lnTo>
                  <a:lnTo>
                    <a:pt x="477" y="1063"/>
                  </a:lnTo>
                  <a:lnTo>
                    <a:pt x="483" y="1074"/>
                  </a:lnTo>
                  <a:lnTo>
                    <a:pt x="496" y="1077"/>
                  </a:lnTo>
                  <a:lnTo>
                    <a:pt x="505" y="1104"/>
                  </a:lnTo>
                  <a:lnTo>
                    <a:pt x="496" y="1125"/>
                  </a:lnTo>
                  <a:lnTo>
                    <a:pt x="502" y="1125"/>
                  </a:lnTo>
                  <a:lnTo>
                    <a:pt x="513" y="1115"/>
                  </a:lnTo>
                  <a:lnTo>
                    <a:pt x="513" y="1104"/>
                  </a:lnTo>
                  <a:lnTo>
                    <a:pt x="523" y="1101"/>
                  </a:lnTo>
                  <a:lnTo>
                    <a:pt x="523" y="1090"/>
                  </a:lnTo>
                  <a:lnTo>
                    <a:pt x="513" y="1085"/>
                  </a:lnTo>
                  <a:lnTo>
                    <a:pt x="519" y="1066"/>
                  </a:lnTo>
                  <a:lnTo>
                    <a:pt x="538" y="1071"/>
                  </a:lnTo>
                  <a:lnTo>
                    <a:pt x="542" y="1080"/>
                  </a:lnTo>
                  <a:lnTo>
                    <a:pt x="546" y="1083"/>
                  </a:lnTo>
                  <a:lnTo>
                    <a:pt x="549" y="1074"/>
                  </a:lnTo>
                  <a:lnTo>
                    <a:pt x="542" y="1063"/>
                  </a:lnTo>
                  <a:lnTo>
                    <a:pt x="499" y="1042"/>
                  </a:lnTo>
                  <a:lnTo>
                    <a:pt x="505" y="1033"/>
                  </a:lnTo>
                  <a:lnTo>
                    <a:pt x="486" y="1033"/>
                  </a:lnTo>
                  <a:lnTo>
                    <a:pt x="466" y="1024"/>
                  </a:lnTo>
                  <a:lnTo>
                    <a:pt x="453" y="995"/>
                  </a:lnTo>
                  <a:lnTo>
                    <a:pt x="426" y="977"/>
                  </a:lnTo>
                  <a:lnTo>
                    <a:pt x="426" y="945"/>
                  </a:lnTo>
                  <a:lnTo>
                    <a:pt x="436" y="945"/>
                  </a:lnTo>
                  <a:lnTo>
                    <a:pt x="444" y="939"/>
                  </a:lnTo>
                  <a:lnTo>
                    <a:pt x="453" y="939"/>
                  </a:lnTo>
                  <a:lnTo>
                    <a:pt x="450" y="948"/>
                  </a:lnTo>
                  <a:lnTo>
                    <a:pt x="456" y="962"/>
                  </a:lnTo>
                  <a:lnTo>
                    <a:pt x="466" y="959"/>
                  </a:lnTo>
                  <a:lnTo>
                    <a:pt x="466" y="951"/>
                  </a:lnTo>
                  <a:lnTo>
                    <a:pt x="477" y="959"/>
                  </a:lnTo>
                  <a:lnTo>
                    <a:pt x="486" y="983"/>
                  </a:lnTo>
                  <a:lnTo>
                    <a:pt x="502" y="993"/>
                  </a:lnTo>
                  <a:lnTo>
                    <a:pt x="513" y="995"/>
                  </a:lnTo>
                  <a:lnTo>
                    <a:pt x="572" y="1036"/>
                  </a:lnTo>
                  <a:lnTo>
                    <a:pt x="568" y="1071"/>
                  </a:lnTo>
                  <a:lnTo>
                    <a:pt x="578" y="1077"/>
                  </a:lnTo>
                  <a:lnTo>
                    <a:pt x="605" y="1115"/>
                  </a:lnTo>
                  <a:lnTo>
                    <a:pt x="632" y="1115"/>
                  </a:lnTo>
                  <a:lnTo>
                    <a:pt x="641" y="1122"/>
                  </a:lnTo>
                  <a:lnTo>
                    <a:pt x="654" y="1125"/>
                  </a:lnTo>
                  <a:lnTo>
                    <a:pt x="662" y="1130"/>
                  </a:lnTo>
                  <a:lnTo>
                    <a:pt x="662" y="1121"/>
                  </a:lnTo>
                  <a:lnTo>
                    <a:pt x="674" y="1122"/>
                  </a:lnTo>
                  <a:lnTo>
                    <a:pt x="647" y="1101"/>
                  </a:lnTo>
                  <a:lnTo>
                    <a:pt x="632" y="1077"/>
                  </a:lnTo>
                  <a:lnTo>
                    <a:pt x="632" y="1063"/>
                  </a:lnTo>
                  <a:lnTo>
                    <a:pt x="644" y="1074"/>
                  </a:lnTo>
                  <a:lnTo>
                    <a:pt x="654" y="1074"/>
                  </a:lnTo>
                  <a:lnTo>
                    <a:pt x="655" y="1069"/>
                  </a:lnTo>
                  <a:lnTo>
                    <a:pt x="654" y="1060"/>
                  </a:lnTo>
                  <a:lnTo>
                    <a:pt x="662" y="1060"/>
                  </a:lnTo>
                  <a:lnTo>
                    <a:pt x="668" y="1056"/>
                  </a:lnTo>
                  <a:lnTo>
                    <a:pt x="695" y="1057"/>
                  </a:lnTo>
                  <a:lnTo>
                    <a:pt x="704" y="1066"/>
                  </a:lnTo>
                  <a:lnTo>
                    <a:pt x="714" y="1063"/>
                  </a:lnTo>
                  <a:lnTo>
                    <a:pt x="704" y="1071"/>
                  </a:lnTo>
                  <a:lnTo>
                    <a:pt x="704" y="1077"/>
                  </a:lnTo>
                  <a:lnTo>
                    <a:pt x="728" y="1056"/>
                  </a:lnTo>
                  <a:lnTo>
                    <a:pt x="760" y="1056"/>
                  </a:lnTo>
                  <a:lnTo>
                    <a:pt x="771" y="1060"/>
                  </a:lnTo>
                  <a:lnTo>
                    <a:pt x="760" y="1063"/>
                  </a:lnTo>
                  <a:lnTo>
                    <a:pt x="763" y="1069"/>
                  </a:lnTo>
                  <a:lnTo>
                    <a:pt x="714" y="1069"/>
                  </a:lnTo>
                  <a:lnTo>
                    <a:pt x="704" y="1077"/>
                  </a:lnTo>
                  <a:lnTo>
                    <a:pt x="701" y="1090"/>
                  </a:lnTo>
                  <a:lnTo>
                    <a:pt x="717" y="1088"/>
                  </a:lnTo>
                  <a:lnTo>
                    <a:pt x="714" y="1095"/>
                  </a:lnTo>
                  <a:lnTo>
                    <a:pt x="720" y="1115"/>
                  </a:lnTo>
                  <a:lnTo>
                    <a:pt x="714" y="1115"/>
                  </a:lnTo>
                  <a:lnTo>
                    <a:pt x="708" y="1109"/>
                  </a:lnTo>
                  <a:lnTo>
                    <a:pt x="708" y="1118"/>
                  </a:lnTo>
                  <a:lnTo>
                    <a:pt x="726" y="1125"/>
                  </a:lnTo>
                  <a:lnTo>
                    <a:pt x="723" y="1130"/>
                  </a:lnTo>
                  <a:lnTo>
                    <a:pt x="731" y="1139"/>
                  </a:lnTo>
                  <a:lnTo>
                    <a:pt x="726" y="1144"/>
                  </a:lnTo>
                  <a:lnTo>
                    <a:pt x="744" y="1144"/>
                  </a:lnTo>
                  <a:lnTo>
                    <a:pt x="741" y="1150"/>
                  </a:lnTo>
                  <a:lnTo>
                    <a:pt x="753" y="1150"/>
                  </a:lnTo>
                  <a:lnTo>
                    <a:pt x="777" y="1163"/>
                  </a:lnTo>
                  <a:lnTo>
                    <a:pt x="790" y="1157"/>
                  </a:lnTo>
                  <a:lnTo>
                    <a:pt x="796" y="1150"/>
                  </a:lnTo>
                  <a:lnTo>
                    <a:pt x="807" y="1150"/>
                  </a:lnTo>
                  <a:lnTo>
                    <a:pt x="836" y="1165"/>
                  </a:lnTo>
                  <a:lnTo>
                    <a:pt x="853" y="1163"/>
                  </a:lnTo>
                  <a:lnTo>
                    <a:pt x="872" y="1150"/>
                  </a:lnTo>
                  <a:lnTo>
                    <a:pt x="889" y="1154"/>
                  </a:lnTo>
                  <a:lnTo>
                    <a:pt x="902" y="1147"/>
                  </a:lnTo>
                  <a:lnTo>
                    <a:pt x="902" y="1151"/>
                  </a:lnTo>
                  <a:lnTo>
                    <a:pt x="896" y="1160"/>
                  </a:lnTo>
                  <a:lnTo>
                    <a:pt x="899" y="1165"/>
                  </a:lnTo>
                  <a:lnTo>
                    <a:pt x="896" y="1174"/>
                  </a:lnTo>
                  <a:lnTo>
                    <a:pt x="899" y="1198"/>
                  </a:lnTo>
                  <a:lnTo>
                    <a:pt x="873" y="1251"/>
                  </a:lnTo>
                  <a:lnTo>
                    <a:pt x="862" y="1268"/>
                  </a:lnTo>
                  <a:lnTo>
                    <a:pt x="880" y="130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1917000" y="957240"/>
              <a:ext cx="1402200" cy="1581120"/>
            </a:xfrm>
            <a:custGeom>
              <a:avLst/>
              <a:gdLst/>
              <a:ahLst/>
              <a:rect l="l" t="t" r="r" b="b"/>
              <a:pathLst>
                <a:path w="1537" h="1733">
                  <a:moveTo>
                    <a:pt x="1115" y="1710"/>
                  </a:moveTo>
                  <a:lnTo>
                    <a:pt x="1105" y="1702"/>
                  </a:lnTo>
                  <a:lnTo>
                    <a:pt x="1099" y="1696"/>
                  </a:lnTo>
                  <a:lnTo>
                    <a:pt x="1093" y="1689"/>
                  </a:lnTo>
                  <a:lnTo>
                    <a:pt x="1085" y="1684"/>
                  </a:lnTo>
                  <a:lnTo>
                    <a:pt x="1075" y="1684"/>
                  </a:lnTo>
                  <a:lnTo>
                    <a:pt x="1066" y="1678"/>
                  </a:lnTo>
                  <a:lnTo>
                    <a:pt x="1056" y="1678"/>
                  </a:lnTo>
                  <a:lnTo>
                    <a:pt x="1050" y="1684"/>
                  </a:lnTo>
                  <a:lnTo>
                    <a:pt x="1042" y="1689"/>
                  </a:lnTo>
                  <a:lnTo>
                    <a:pt x="1032" y="1692"/>
                  </a:lnTo>
                  <a:lnTo>
                    <a:pt x="1020" y="1694"/>
                  </a:lnTo>
                  <a:lnTo>
                    <a:pt x="1013" y="1689"/>
                  </a:lnTo>
                  <a:lnTo>
                    <a:pt x="1006" y="1689"/>
                  </a:lnTo>
                  <a:lnTo>
                    <a:pt x="1002" y="1684"/>
                  </a:lnTo>
                  <a:lnTo>
                    <a:pt x="993" y="1678"/>
                  </a:lnTo>
                  <a:lnTo>
                    <a:pt x="987" y="1672"/>
                  </a:lnTo>
                  <a:lnTo>
                    <a:pt x="980" y="1664"/>
                  </a:lnTo>
                  <a:lnTo>
                    <a:pt x="976" y="1657"/>
                  </a:lnTo>
                  <a:lnTo>
                    <a:pt x="972" y="1649"/>
                  </a:lnTo>
                  <a:lnTo>
                    <a:pt x="976" y="1643"/>
                  </a:lnTo>
                  <a:lnTo>
                    <a:pt x="976" y="1632"/>
                  </a:lnTo>
                  <a:lnTo>
                    <a:pt x="979" y="1622"/>
                  </a:lnTo>
                  <a:lnTo>
                    <a:pt x="979" y="1613"/>
                  </a:lnTo>
                  <a:lnTo>
                    <a:pt x="979" y="1602"/>
                  </a:lnTo>
                  <a:lnTo>
                    <a:pt x="983" y="1595"/>
                  </a:lnTo>
                  <a:lnTo>
                    <a:pt x="983" y="1581"/>
                  </a:lnTo>
                  <a:lnTo>
                    <a:pt x="980" y="1578"/>
                  </a:lnTo>
                  <a:lnTo>
                    <a:pt x="972" y="1575"/>
                  </a:lnTo>
                  <a:lnTo>
                    <a:pt x="966" y="1567"/>
                  </a:lnTo>
                  <a:lnTo>
                    <a:pt x="957" y="1567"/>
                  </a:lnTo>
                  <a:lnTo>
                    <a:pt x="950" y="1566"/>
                  </a:lnTo>
                  <a:lnTo>
                    <a:pt x="939" y="1567"/>
                  </a:lnTo>
                  <a:lnTo>
                    <a:pt x="930" y="1566"/>
                  </a:lnTo>
                  <a:lnTo>
                    <a:pt x="920" y="1567"/>
                  </a:lnTo>
                  <a:lnTo>
                    <a:pt x="907" y="1567"/>
                  </a:lnTo>
                  <a:lnTo>
                    <a:pt x="896" y="1567"/>
                  </a:lnTo>
                  <a:lnTo>
                    <a:pt x="887" y="1570"/>
                  </a:lnTo>
                  <a:lnTo>
                    <a:pt x="877" y="1567"/>
                  </a:lnTo>
                  <a:lnTo>
                    <a:pt x="870" y="1563"/>
                  </a:lnTo>
                  <a:lnTo>
                    <a:pt x="881" y="1557"/>
                  </a:lnTo>
                  <a:lnTo>
                    <a:pt x="884" y="1546"/>
                  </a:lnTo>
                  <a:lnTo>
                    <a:pt x="884" y="1535"/>
                  </a:lnTo>
                  <a:lnTo>
                    <a:pt x="887" y="1522"/>
                  </a:lnTo>
                  <a:lnTo>
                    <a:pt x="890" y="1528"/>
                  </a:lnTo>
                  <a:lnTo>
                    <a:pt x="896" y="1519"/>
                  </a:lnTo>
                  <a:lnTo>
                    <a:pt x="896" y="1508"/>
                  </a:lnTo>
                  <a:lnTo>
                    <a:pt x="900" y="1498"/>
                  </a:lnTo>
                  <a:lnTo>
                    <a:pt x="903" y="1490"/>
                  </a:lnTo>
                  <a:lnTo>
                    <a:pt x="906" y="1481"/>
                  </a:lnTo>
                  <a:lnTo>
                    <a:pt x="914" y="1473"/>
                  </a:lnTo>
                  <a:lnTo>
                    <a:pt x="914" y="1466"/>
                  </a:lnTo>
                  <a:lnTo>
                    <a:pt x="907" y="1463"/>
                  </a:lnTo>
                  <a:lnTo>
                    <a:pt x="896" y="1463"/>
                  </a:lnTo>
                  <a:lnTo>
                    <a:pt x="890" y="1460"/>
                  </a:lnTo>
                  <a:lnTo>
                    <a:pt x="881" y="1463"/>
                  </a:lnTo>
                  <a:lnTo>
                    <a:pt x="870" y="1466"/>
                  </a:lnTo>
                  <a:lnTo>
                    <a:pt x="860" y="1466"/>
                  </a:lnTo>
                  <a:lnTo>
                    <a:pt x="851" y="1469"/>
                  </a:lnTo>
                  <a:lnTo>
                    <a:pt x="841" y="1471"/>
                  </a:lnTo>
                  <a:lnTo>
                    <a:pt x="841" y="1481"/>
                  </a:lnTo>
                  <a:lnTo>
                    <a:pt x="838" y="1490"/>
                  </a:lnTo>
                  <a:lnTo>
                    <a:pt x="835" y="1495"/>
                  </a:lnTo>
                  <a:lnTo>
                    <a:pt x="835" y="1502"/>
                  </a:lnTo>
                  <a:lnTo>
                    <a:pt x="830" y="1505"/>
                  </a:lnTo>
                  <a:lnTo>
                    <a:pt x="824" y="1511"/>
                  </a:lnTo>
                  <a:lnTo>
                    <a:pt x="824" y="1516"/>
                  </a:lnTo>
                  <a:lnTo>
                    <a:pt x="811" y="1519"/>
                  </a:lnTo>
                  <a:lnTo>
                    <a:pt x="811" y="1516"/>
                  </a:lnTo>
                  <a:lnTo>
                    <a:pt x="802" y="1514"/>
                  </a:lnTo>
                  <a:lnTo>
                    <a:pt x="790" y="1519"/>
                  </a:lnTo>
                  <a:lnTo>
                    <a:pt x="778" y="1522"/>
                  </a:lnTo>
                  <a:lnTo>
                    <a:pt x="765" y="1522"/>
                  </a:lnTo>
                  <a:lnTo>
                    <a:pt x="760" y="1522"/>
                  </a:lnTo>
                  <a:lnTo>
                    <a:pt x="754" y="1516"/>
                  </a:lnTo>
                  <a:lnTo>
                    <a:pt x="745" y="1514"/>
                  </a:lnTo>
                  <a:lnTo>
                    <a:pt x="732" y="1511"/>
                  </a:lnTo>
                  <a:lnTo>
                    <a:pt x="726" y="1502"/>
                  </a:lnTo>
                  <a:lnTo>
                    <a:pt x="721" y="1495"/>
                  </a:lnTo>
                  <a:lnTo>
                    <a:pt x="718" y="1487"/>
                  </a:lnTo>
                  <a:lnTo>
                    <a:pt x="711" y="1481"/>
                  </a:lnTo>
                  <a:lnTo>
                    <a:pt x="705" y="1473"/>
                  </a:lnTo>
                  <a:lnTo>
                    <a:pt x="702" y="1466"/>
                  </a:lnTo>
                  <a:lnTo>
                    <a:pt x="705" y="1460"/>
                  </a:lnTo>
                  <a:lnTo>
                    <a:pt x="696" y="1455"/>
                  </a:lnTo>
                  <a:lnTo>
                    <a:pt x="692" y="1443"/>
                  </a:lnTo>
                  <a:lnTo>
                    <a:pt x="696" y="1436"/>
                  </a:lnTo>
                  <a:lnTo>
                    <a:pt x="696" y="1428"/>
                  </a:lnTo>
                  <a:lnTo>
                    <a:pt x="696" y="1417"/>
                  </a:lnTo>
                  <a:lnTo>
                    <a:pt x="696" y="1407"/>
                  </a:lnTo>
                  <a:lnTo>
                    <a:pt x="699" y="1398"/>
                  </a:lnTo>
                  <a:lnTo>
                    <a:pt x="702" y="1387"/>
                  </a:lnTo>
                  <a:lnTo>
                    <a:pt x="705" y="1379"/>
                  </a:lnTo>
                  <a:lnTo>
                    <a:pt x="705" y="1372"/>
                  </a:lnTo>
                  <a:lnTo>
                    <a:pt x="705" y="1360"/>
                  </a:lnTo>
                  <a:lnTo>
                    <a:pt x="702" y="1352"/>
                  </a:lnTo>
                  <a:lnTo>
                    <a:pt x="702" y="1342"/>
                  </a:lnTo>
                  <a:lnTo>
                    <a:pt x="711" y="1334"/>
                  </a:lnTo>
                  <a:lnTo>
                    <a:pt x="721" y="1328"/>
                  </a:lnTo>
                  <a:lnTo>
                    <a:pt x="729" y="1320"/>
                  </a:lnTo>
                  <a:lnTo>
                    <a:pt x="738" y="1320"/>
                  </a:lnTo>
                  <a:lnTo>
                    <a:pt x="745" y="1314"/>
                  </a:lnTo>
                  <a:lnTo>
                    <a:pt x="754" y="1310"/>
                  </a:lnTo>
                  <a:lnTo>
                    <a:pt x="748" y="1301"/>
                  </a:lnTo>
                  <a:lnTo>
                    <a:pt x="754" y="1299"/>
                  </a:lnTo>
                  <a:lnTo>
                    <a:pt x="754" y="1307"/>
                  </a:lnTo>
                  <a:lnTo>
                    <a:pt x="765" y="1301"/>
                  </a:lnTo>
                  <a:lnTo>
                    <a:pt x="775" y="1301"/>
                  </a:lnTo>
                  <a:lnTo>
                    <a:pt x="784" y="1299"/>
                  </a:lnTo>
                  <a:lnTo>
                    <a:pt x="797" y="1301"/>
                  </a:lnTo>
                  <a:lnTo>
                    <a:pt x="802" y="1304"/>
                  </a:lnTo>
                  <a:lnTo>
                    <a:pt x="811" y="1299"/>
                  </a:lnTo>
                  <a:lnTo>
                    <a:pt x="824" y="1307"/>
                  </a:lnTo>
                  <a:lnTo>
                    <a:pt x="824" y="1313"/>
                  </a:lnTo>
                  <a:lnTo>
                    <a:pt x="835" y="1314"/>
                  </a:lnTo>
                  <a:lnTo>
                    <a:pt x="844" y="1313"/>
                  </a:lnTo>
                  <a:lnTo>
                    <a:pt x="854" y="1310"/>
                  </a:lnTo>
                  <a:lnTo>
                    <a:pt x="860" y="1310"/>
                  </a:lnTo>
                  <a:lnTo>
                    <a:pt x="866" y="1314"/>
                  </a:lnTo>
                  <a:lnTo>
                    <a:pt x="870" y="1313"/>
                  </a:lnTo>
                  <a:lnTo>
                    <a:pt x="860" y="1307"/>
                  </a:lnTo>
                  <a:lnTo>
                    <a:pt x="860" y="1301"/>
                  </a:lnTo>
                  <a:lnTo>
                    <a:pt x="863" y="1299"/>
                  </a:lnTo>
                  <a:lnTo>
                    <a:pt x="866" y="1293"/>
                  </a:lnTo>
                  <a:lnTo>
                    <a:pt x="857" y="1293"/>
                  </a:lnTo>
                  <a:lnTo>
                    <a:pt x="847" y="1293"/>
                  </a:lnTo>
                  <a:lnTo>
                    <a:pt x="841" y="1293"/>
                  </a:lnTo>
                  <a:lnTo>
                    <a:pt x="844" y="1284"/>
                  </a:lnTo>
                  <a:lnTo>
                    <a:pt x="857" y="1290"/>
                  </a:lnTo>
                  <a:lnTo>
                    <a:pt x="866" y="1284"/>
                  </a:lnTo>
                  <a:lnTo>
                    <a:pt x="874" y="1284"/>
                  </a:lnTo>
                  <a:lnTo>
                    <a:pt x="884" y="1284"/>
                  </a:lnTo>
                  <a:lnTo>
                    <a:pt x="890" y="1280"/>
                  </a:lnTo>
                  <a:lnTo>
                    <a:pt x="893" y="1287"/>
                  </a:lnTo>
                  <a:lnTo>
                    <a:pt x="903" y="1287"/>
                  </a:lnTo>
                  <a:lnTo>
                    <a:pt x="914" y="1284"/>
                  </a:lnTo>
                  <a:lnTo>
                    <a:pt x="923" y="1284"/>
                  </a:lnTo>
                  <a:lnTo>
                    <a:pt x="930" y="1290"/>
                  </a:lnTo>
                  <a:lnTo>
                    <a:pt x="939" y="1293"/>
                  </a:lnTo>
                  <a:lnTo>
                    <a:pt x="942" y="1301"/>
                  </a:lnTo>
                  <a:lnTo>
                    <a:pt x="953" y="1301"/>
                  </a:lnTo>
                  <a:lnTo>
                    <a:pt x="960" y="1293"/>
                  </a:lnTo>
                  <a:lnTo>
                    <a:pt x="972" y="1293"/>
                  </a:lnTo>
                  <a:lnTo>
                    <a:pt x="979" y="1301"/>
                  </a:lnTo>
                  <a:lnTo>
                    <a:pt x="987" y="1313"/>
                  </a:lnTo>
                  <a:lnTo>
                    <a:pt x="993" y="1314"/>
                  </a:lnTo>
                  <a:lnTo>
                    <a:pt x="996" y="1322"/>
                  </a:lnTo>
                  <a:lnTo>
                    <a:pt x="993" y="1331"/>
                  </a:lnTo>
                  <a:lnTo>
                    <a:pt x="993" y="1339"/>
                  </a:lnTo>
                  <a:lnTo>
                    <a:pt x="1002" y="1336"/>
                  </a:lnTo>
                  <a:lnTo>
                    <a:pt x="996" y="1346"/>
                  </a:lnTo>
                  <a:lnTo>
                    <a:pt x="999" y="1355"/>
                  </a:lnTo>
                  <a:lnTo>
                    <a:pt x="1006" y="1360"/>
                  </a:lnTo>
                  <a:lnTo>
                    <a:pt x="1012" y="1369"/>
                  </a:lnTo>
                  <a:lnTo>
                    <a:pt x="1017" y="1376"/>
                  </a:lnTo>
                  <a:lnTo>
                    <a:pt x="1023" y="1384"/>
                  </a:lnTo>
                  <a:lnTo>
                    <a:pt x="1026" y="1393"/>
                  </a:lnTo>
                  <a:lnTo>
                    <a:pt x="1036" y="1390"/>
                  </a:lnTo>
                  <a:lnTo>
                    <a:pt x="1042" y="1387"/>
                  </a:lnTo>
                  <a:lnTo>
                    <a:pt x="1045" y="1376"/>
                  </a:lnTo>
                  <a:lnTo>
                    <a:pt x="1048" y="1366"/>
                  </a:lnTo>
                  <a:lnTo>
                    <a:pt x="1048" y="1355"/>
                  </a:lnTo>
                  <a:lnTo>
                    <a:pt x="1042" y="1343"/>
                  </a:lnTo>
                  <a:lnTo>
                    <a:pt x="1039" y="1331"/>
                  </a:lnTo>
                  <a:lnTo>
                    <a:pt x="1039" y="1325"/>
                  </a:lnTo>
                  <a:lnTo>
                    <a:pt x="1029" y="1314"/>
                  </a:lnTo>
                  <a:lnTo>
                    <a:pt x="1026" y="1307"/>
                  </a:lnTo>
                  <a:lnTo>
                    <a:pt x="1023" y="1293"/>
                  </a:lnTo>
                  <a:lnTo>
                    <a:pt x="1020" y="1284"/>
                  </a:lnTo>
                  <a:lnTo>
                    <a:pt x="1017" y="1275"/>
                  </a:lnTo>
                  <a:lnTo>
                    <a:pt x="1023" y="1263"/>
                  </a:lnTo>
                  <a:lnTo>
                    <a:pt x="1029" y="1252"/>
                  </a:lnTo>
                  <a:lnTo>
                    <a:pt x="1039" y="1245"/>
                  </a:lnTo>
                  <a:lnTo>
                    <a:pt x="1050" y="1239"/>
                  </a:lnTo>
                  <a:lnTo>
                    <a:pt x="1059" y="1234"/>
                  </a:lnTo>
                  <a:lnTo>
                    <a:pt x="1066" y="1225"/>
                  </a:lnTo>
                  <a:lnTo>
                    <a:pt x="1069" y="1220"/>
                  </a:lnTo>
                  <a:lnTo>
                    <a:pt x="1082" y="1213"/>
                  </a:lnTo>
                  <a:lnTo>
                    <a:pt x="1086" y="1213"/>
                  </a:lnTo>
                  <a:lnTo>
                    <a:pt x="1096" y="1204"/>
                  </a:lnTo>
                  <a:lnTo>
                    <a:pt x="1105" y="1199"/>
                  </a:lnTo>
                  <a:lnTo>
                    <a:pt x="1118" y="1196"/>
                  </a:lnTo>
                  <a:lnTo>
                    <a:pt x="1123" y="1190"/>
                  </a:lnTo>
                  <a:lnTo>
                    <a:pt x="1112" y="1190"/>
                  </a:lnTo>
                  <a:lnTo>
                    <a:pt x="1123" y="1183"/>
                  </a:lnTo>
                  <a:lnTo>
                    <a:pt x="1129" y="1183"/>
                  </a:lnTo>
                  <a:lnTo>
                    <a:pt x="1132" y="1178"/>
                  </a:lnTo>
                  <a:lnTo>
                    <a:pt x="1132" y="1172"/>
                  </a:lnTo>
                  <a:lnTo>
                    <a:pt x="1123" y="1172"/>
                  </a:lnTo>
                  <a:lnTo>
                    <a:pt x="1115" y="1172"/>
                  </a:lnTo>
                  <a:lnTo>
                    <a:pt x="1123" y="1166"/>
                  </a:lnTo>
                  <a:lnTo>
                    <a:pt x="1129" y="1164"/>
                  </a:lnTo>
                  <a:lnTo>
                    <a:pt x="1132" y="1166"/>
                  </a:lnTo>
                  <a:lnTo>
                    <a:pt x="1138" y="1175"/>
                  </a:lnTo>
                  <a:lnTo>
                    <a:pt x="1132" y="1166"/>
                  </a:lnTo>
                  <a:lnTo>
                    <a:pt x="1132" y="1158"/>
                  </a:lnTo>
                  <a:lnTo>
                    <a:pt x="1129" y="1151"/>
                  </a:lnTo>
                  <a:lnTo>
                    <a:pt x="1121" y="1142"/>
                  </a:lnTo>
                  <a:lnTo>
                    <a:pt x="1121" y="1137"/>
                  </a:lnTo>
                  <a:lnTo>
                    <a:pt x="1123" y="1126"/>
                  </a:lnTo>
                  <a:lnTo>
                    <a:pt x="1108" y="1119"/>
                  </a:lnTo>
                  <a:lnTo>
                    <a:pt x="1121" y="1121"/>
                  </a:lnTo>
                  <a:lnTo>
                    <a:pt x="1118" y="1113"/>
                  </a:lnTo>
                  <a:lnTo>
                    <a:pt x="1118" y="1102"/>
                  </a:lnTo>
                  <a:lnTo>
                    <a:pt x="1121" y="1093"/>
                  </a:lnTo>
                  <a:lnTo>
                    <a:pt x="1129" y="1090"/>
                  </a:lnTo>
                  <a:lnTo>
                    <a:pt x="1123" y="1099"/>
                  </a:lnTo>
                  <a:lnTo>
                    <a:pt x="1123" y="1107"/>
                  </a:lnTo>
                  <a:lnTo>
                    <a:pt x="1123" y="1116"/>
                  </a:lnTo>
                  <a:lnTo>
                    <a:pt x="1129" y="1119"/>
                  </a:lnTo>
                  <a:lnTo>
                    <a:pt x="1129" y="1123"/>
                  </a:lnTo>
                  <a:lnTo>
                    <a:pt x="1135" y="1123"/>
                  </a:lnTo>
                  <a:lnTo>
                    <a:pt x="1132" y="1131"/>
                  </a:lnTo>
                  <a:lnTo>
                    <a:pt x="1129" y="1142"/>
                  </a:lnTo>
                  <a:lnTo>
                    <a:pt x="1132" y="1142"/>
                  </a:lnTo>
                  <a:lnTo>
                    <a:pt x="1138" y="1131"/>
                  </a:lnTo>
                  <a:lnTo>
                    <a:pt x="1145" y="1121"/>
                  </a:lnTo>
                  <a:lnTo>
                    <a:pt x="1148" y="1116"/>
                  </a:lnTo>
                  <a:lnTo>
                    <a:pt x="1142" y="1102"/>
                  </a:lnTo>
                  <a:lnTo>
                    <a:pt x="1138" y="1090"/>
                  </a:lnTo>
                  <a:lnTo>
                    <a:pt x="1145" y="1093"/>
                  </a:lnTo>
                  <a:lnTo>
                    <a:pt x="1148" y="1102"/>
                  </a:lnTo>
                  <a:lnTo>
                    <a:pt x="1159" y="1093"/>
                  </a:lnTo>
                  <a:lnTo>
                    <a:pt x="1165" y="1083"/>
                  </a:lnTo>
                  <a:lnTo>
                    <a:pt x="1169" y="1072"/>
                  </a:lnTo>
                  <a:lnTo>
                    <a:pt x="1159" y="1067"/>
                  </a:lnTo>
                  <a:lnTo>
                    <a:pt x="1169" y="1058"/>
                  </a:lnTo>
                  <a:lnTo>
                    <a:pt x="1178" y="1054"/>
                  </a:lnTo>
                  <a:lnTo>
                    <a:pt x="1187" y="1051"/>
                  </a:lnTo>
                  <a:lnTo>
                    <a:pt x="1199" y="1051"/>
                  </a:lnTo>
                  <a:lnTo>
                    <a:pt x="1208" y="1051"/>
                  </a:lnTo>
                  <a:lnTo>
                    <a:pt x="1218" y="1045"/>
                  </a:lnTo>
                  <a:lnTo>
                    <a:pt x="1221" y="1037"/>
                  </a:lnTo>
                  <a:lnTo>
                    <a:pt x="1227" y="1043"/>
                  </a:lnTo>
                  <a:lnTo>
                    <a:pt x="1235" y="1040"/>
                  </a:lnTo>
                  <a:lnTo>
                    <a:pt x="1235" y="1043"/>
                  </a:lnTo>
                  <a:lnTo>
                    <a:pt x="1248" y="1040"/>
                  </a:lnTo>
                  <a:lnTo>
                    <a:pt x="1248" y="1031"/>
                  </a:lnTo>
                  <a:lnTo>
                    <a:pt x="1248" y="1037"/>
                  </a:lnTo>
                  <a:lnTo>
                    <a:pt x="1238" y="1037"/>
                  </a:lnTo>
                  <a:lnTo>
                    <a:pt x="1235" y="1029"/>
                  </a:lnTo>
                  <a:lnTo>
                    <a:pt x="1230" y="1026"/>
                  </a:lnTo>
                  <a:lnTo>
                    <a:pt x="1232" y="1019"/>
                  </a:lnTo>
                  <a:lnTo>
                    <a:pt x="1232" y="1013"/>
                  </a:lnTo>
                  <a:lnTo>
                    <a:pt x="1235" y="1005"/>
                  </a:lnTo>
                  <a:lnTo>
                    <a:pt x="1244" y="996"/>
                  </a:lnTo>
                  <a:lnTo>
                    <a:pt x="1244" y="992"/>
                  </a:lnTo>
                  <a:lnTo>
                    <a:pt x="1254" y="989"/>
                  </a:lnTo>
                  <a:lnTo>
                    <a:pt x="1267" y="986"/>
                  </a:lnTo>
                  <a:lnTo>
                    <a:pt x="1271" y="972"/>
                  </a:lnTo>
                  <a:lnTo>
                    <a:pt x="1278" y="978"/>
                  </a:lnTo>
                  <a:lnTo>
                    <a:pt x="1287" y="972"/>
                  </a:lnTo>
                  <a:lnTo>
                    <a:pt x="1300" y="970"/>
                  </a:lnTo>
                  <a:lnTo>
                    <a:pt x="1308" y="963"/>
                  </a:lnTo>
                  <a:lnTo>
                    <a:pt x="1308" y="957"/>
                  </a:lnTo>
                  <a:lnTo>
                    <a:pt x="1324" y="957"/>
                  </a:lnTo>
                  <a:lnTo>
                    <a:pt x="1336" y="951"/>
                  </a:lnTo>
                  <a:lnTo>
                    <a:pt x="1350" y="943"/>
                  </a:lnTo>
                  <a:lnTo>
                    <a:pt x="1350" y="951"/>
                  </a:lnTo>
                  <a:lnTo>
                    <a:pt x="1363" y="948"/>
                  </a:lnTo>
                  <a:lnTo>
                    <a:pt x="1350" y="957"/>
                  </a:lnTo>
                  <a:lnTo>
                    <a:pt x="1341" y="963"/>
                  </a:lnTo>
                  <a:lnTo>
                    <a:pt x="1330" y="970"/>
                  </a:lnTo>
                  <a:lnTo>
                    <a:pt x="1327" y="981"/>
                  </a:lnTo>
                  <a:lnTo>
                    <a:pt x="1330" y="992"/>
                  </a:lnTo>
                  <a:lnTo>
                    <a:pt x="1339" y="996"/>
                  </a:lnTo>
                  <a:lnTo>
                    <a:pt x="1347" y="989"/>
                  </a:lnTo>
                  <a:lnTo>
                    <a:pt x="1357" y="981"/>
                  </a:lnTo>
                  <a:lnTo>
                    <a:pt x="1366" y="972"/>
                  </a:lnTo>
                  <a:lnTo>
                    <a:pt x="1376" y="972"/>
                  </a:lnTo>
                  <a:lnTo>
                    <a:pt x="1387" y="964"/>
                  </a:lnTo>
                  <a:lnTo>
                    <a:pt x="1409" y="960"/>
                  </a:lnTo>
                  <a:lnTo>
                    <a:pt x="1423" y="957"/>
                  </a:lnTo>
                  <a:lnTo>
                    <a:pt x="1426" y="946"/>
                  </a:lnTo>
                  <a:lnTo>
                    <a:pt x="1439" y="943"/>
                  </a:lnTo>
                  <a:lnTo>
                    <a:pt x="1450" y="934"/>
                  </a:lnTo>
                  <a:lnTo>
                    <a:pt x="1436" y="927"/>
                  </a:lnTo>
                  <a:lnTo>
                    <a:pt x="1439" y="913"/>
                  </a:lnTo>
                  <a:lnTo>
                    <a:pt x="1436" y="908"/>
                  </a:lnTo>
                  <a:lnTo>
                    <a:pt x="1426" y="919"/>
                  </a:lnTo>
                  <a:lnTo>
                    <a:pt x="1417" y="930"/>
                  </a:lnTo>
                  <a:lnTo>
                    <a:pt x="1417" y="940"/>
                  </a:lnTo>
                  <a:lnTo>
                    <a:pt x="1409" y="937"/>
                  </a:lnTo>
                  <a:lnTo>
                    <a:pt x="1396" y="943"/>
                  </a:lnTo>
                  <a:lnTo>
                    <a:pt x="1380" y="940"/>
                  </a:lnTo>
                  <a:lnTo>
                    <a:pt x="1369" y="932"/>
                  </a:lnTo>
                  <a:lnTo>
                    <a:pt x="1357" y="930"/>
                  </a:lnTo>
                  <a:lnTo>
                    <a:pt x="1350" y="916"/>
                  </a:lnTo>
                  <a:lnTo>
                    <a:pt x="1347" y="899"/>
                  </a:lnTo>
                  <a:lnTo>
                    <a:pt x="1350" y="889"/>
                  </a:lnTo>
                  <a:lnTo>
                    <a:pt x="1336" y="895"/>
                  </a:lnTo>
                  <a:lnTo>
                    <a:pt x="1320" y="881"/>
                  </a:lnTo>
                  <a:lnTo>
                    <a:pt x="1341" y="881"/>
                  </a:lnTo>
                  <a:lnTo>
                    <a:pt x="1350" y="875"/>
                  </a:lnTo>
                  <a:lnTo>
                    <a:pt x="1363" y="870"/>
                  </a:lnTo>
                  <a:lnTo>
                    <a:pt x="1363" y="860"/>
                  </a:lnTo>
                  <a:lnTo>
                    <a:pt x="1357" y="854"/>
                  </a:lnTo>
                  <a:lnTo>
                    <a:pt x="1341" y="849"/>
                  </a:lnTo>
                  <a:lnTo>
                    <a:pt x="1330" y="851"/>
                  </a:lnTo>
                  <a:lnTo>
                    <a:pt x="1314" y="854"/>
                  </a:lnTo>
                  <a:lnTo>
                    <a:pt x="1300" y="860"/>
                  </a:lnTo>
                  <a:lnTo>
                    <a:pt x="1287" y="866"/>
                  </a:lnTo>
                  <a:lnTo>
                    <a:pt x="1274" y="870"/>
                  </a:lnTo>
                  <a:lnTo>
                    <a:pt x="1263" y="881"/>
                  </a:lnTo>
                  <a:lnTo>
                    <a:pt x="1254" y="892"/>
                  </a:lnTo>
                  <a:lnTo>
                    <a:pt x="1244" y="899"/>
                  </a:lnTo>
                  <a:lnTo>
                    <a:pt x="1238" y="908"/>
                  </a:lnTo>
                  <a:lnTo>
                    <a:pt x="1224" y="913"/>
                  </a:lnTo>
                  <a:lnTo>
                    <a:pt x="1232" y="905"/>
                  </a:lnTo>
                  <a:lnTo>
                    <a:pt x="1238" y="898"/>
                  </a:lnTo>
                  <a:lnTo>
                    <a:pt x="1248" y="887"/>
                  </a:lnTo>
                  <a:lnTo>
                    <a:pt x="1254" y="878"/>
                  </a:lnTo>
                  <a:lnTo>
                    <a:pt x="1263" y="867"/>
                  </a:lnTo>
                  <a:lnTo>
                    <a:pt x="1274" y="857"/>
                  </a:lnTo>
                  <a:lnTo>
                    <a:pt x="1287" y="846"/>
                  </a:lnTo>
                  <a:lnTo>
                    <a:pt x="1303" y="846"/>
                  </a:lnTo>
                  <a:lnTo>
                    <a:pt x="1305" y="835"/>
                  </a:lnTo>
                  <a:lnTo>
                    <a:pt x="1314" y="828"/>
                  </a:lnTo>
                  <a:lnTo>
                    <a:pt x="1330" y="822"/>
                  </a:lnTo>
                  <a:lnTo>
                    <a:pt x="1339" y="822"/>
                  </a:lnTo>
                  <a:lnTo>
                    <a:pt x="1354" y="822"/>
                  </a:lnTo>
                  <a:lnTo>
                    <a:pt x="1369" y="819"/>
                  </a:lnTo>
                  <a:lnTo>
                    <a:pt x="1377" y="822"/>
                  </a:lnTo>
                  <a:lnTo>
                    <a:pt x="1390" y="822"/>
                  </a:lnTo>
                  <a:lnTo>
                    <a:pt x="1406" y="822"/>
                  </a:lnTo>
                  <a:lnTo>
                    <a:pt x="1414" y="828"/>
                  </a:lnTo>
                  <a:lnTo>
                    <a:pt x="1430" y="825"/>
                  </a:lnTo>
                  <a:lnTo>
                    <a:pt x="1448" y="825"/>
                  </a:lnTo>
                  <a:lnTo>
                    <a:pt x="1456" y="816"/>
                  </a:lnTo>
                  <a:lnTo>
                    <a:pt x="1466" y="805"/>
                  </a:lnTo>
                  <a:lnTo>
                    <a:pt x="1472" y="795"/>
                  </a:lnTo>
                  <a:lnTo>
                    <a:pt x="1490" y="790"/>
                  </a:lnTo>
                  <a:lnTo>
                    <a:pt x="1512" y="787"/>
                  </a:lnTo>
                  <a:lnTo>
                    <a:pt x="1523" y="776"/>
                  </a:lnTo>
                  <a:lnTo>
                    <a:pt x="1536" y="771"/>
                  </a:lnTo>
                  <a:lnTo>
                    <a:pt x="1526" y="752"/>
                  </a:lnTo>
                  <a:lnTo>
                    <a:pt x="1529" y="739"/>
                  </a:lnTo>
                  <a:lnTo>
                    <a:pt x="1518" y="725"/>
                  </a:lnTo>
                  <a:lnTo>
                    <a:pt x="1502" y="725"/>
                  </a:lnTo>
                  <a:lnTo>
                    <a:pt x="1499" y="711"/>
                  </a:lnTo>
                  <a:lnTo>
                    <a:pt x="1482" y="708"/>
                  </a:lnTo>
                  <a:lnTo>
                    <a:pt x="1499" y="698"/>
                  </a:lnTo>
                  <a:lnTo>
                    <a:pt x="1486" y="690"/>
                  </a:lnTo>
                  <a:lnTo>
                    <a:pt x="1469" y="687"/>
                  </a:lnTo>
                  <a:lnTo>
                    <a:pt x="1463" y="679"/>
                  </a:lnTo>
                  <a:lnTo>
                    <a:pt x="1442" y="676"/>
                  </a:lnTo>
                  <a:lnTo>
                    <a:pt x="1436" y="663"/>
                  </a:lnTo>
                  <a:lnTo>
                    <a:pt x="1420" y="655"/>
                  </a:lnTo>
                  <a:lnTo>
                    <a:pt x="1414" y="643"/>
                  </a:lnTo>
                  <a:lnTo>
                    <a:pt x="1414" y="628"/>
                  </a:lnTo>
                  <a:lnTo>
                    <a:pt x="1420" y="617"/>
                  </a:lnTo>
                  <a:lnTo>
                    <a:pt x="1412" y="610"/>
                  </a:lnTo>
                  <a:lnTo>
                    <a:pt x="1412" y="598"/>
                  </a:lnTo>
                  <a:lnTo>
                    <a:pt x="1399" y="587"/>
                  </a:lnTo>
                  <a:lnTo>
                    <a:pt x="1390" y="572"/>
                  </a:lnTo>
                  <a:lnTo>
                    <a:pt x="1380" y="552"/>
                  </a:lnTo>
                  <a:lnTo>
                    <a:pt x="1373" y="537"/>
                  </a:lnTo>
                  <a:lnTo>
                    <a:pt x="1363" y="517"/>
                  </a:lnTo>
                  <a:lnTo>
                    <a:pt x="1354" y="507"/>
                  </a:lnTo>
                  <a:lnTo>
                    <a:pt x="1344" y="517"/>
                  </a:lnTo>
                  <a:lnTo>
                    <a:pt x="1336" y="528"/>
                  </a:lnTo>
                  <a:lnTo>
                    <a:pt x="1341" y="539"/>
                  </a:lnTo>
                  <a:lnTo>
                    <a:pt x="1336" y="552"/>
                  </a:lnTo>
                  <a:lnTo>
                    <a:pt x="1320" y="560"/>
                  </a:lnTo>
                  <a:lnTo>
                    <a:pt x="1314" y="574"/>
                  </a:lnTo>
                  <a:lnTo>
                    <a:pt x="1293" y="582"/>
                  </a:lnTo>
                  <a:lnTo>
                    <a:pt x="1278" y="560"/>
                  </a:lnTo>
                  <a:lnTo>
                    <a:pt x="1268" y="558"/>
                  </a:lnTo>
                  <a:lnTo>
                    <a:pt x="1257" y="545"/>
                  </a:lnTo>
                  <a:lnTo>
                    <a:pt x="1257" y="534"/>
                  </a:lnTo>
                  <a:lnTo>
                    <a:pt x="1260" y="515"/>
                  </a:lnTo>
                  <a:lnTo>
                    <a:pt x="1254" y="501"/>
                  </a:lnTo>
                  <a:lnTo>
                    <a:pt x="1257" y="485"/>
                  </a:lnTo>
                  <a:lnTo>
                    <a:pt x="1244" y="483"/>
                  </a:lnTo>
                  <a:lnTo>
                    <a:pt x="1230" y="483"/>
                  </a:lnTo>
                  <a:lnTo>
                    <a:pt x="1214" y="475"/>
                  </a:lnTo>
                  <a:lnTo>
                    <a:pt x="1218" y="461"/>
                  </a:lnTo>
                  <a:lnTo>
                    <a:pt x="1202" y="454"/>
                  </a:lnTo>
                  <a:lnTo>
                    <a:pt x="1191" y="440"/>
                  </a:lnTo>
                  <a:lnTo>
                    <a:pt x="1175" y="431"/>
                  </a:lnTo>
                  <a:lnTo>
                    <a:pt x="1151" y="437"/>
                  </a:lnTo>
                  <a:lnTo>
                    <a:pt x="1138" y="437"/>
                  </a:lnTo>
                  <a:lnTo>
                    <a:pt x="1121" y="431"/>
                  </a:lnTo>
                  <a:lnTo>
                    <a:pt x="1099" y="425"/>
                  </a:lnTo>
                  <a:lnTo>
                    <a:pt x="1086" y="437"/>
                  </a:lnTo>
                  <a:lnTo>
                    <a:pt x="1086" y="454"/>
                  </a:lnTo>
                  <a:lnTo>
                    <a:pt x="1099" y="461"/>
                  </a:lnTo>
                  <a:lnTo>
                    <a:pt x="1093" y="477"/>
                  </a:lnTo>
                  <a:lnTo>
                    <a:pt x="1086" y="493"/>
                  </a:lnTo>
                  <a:lnTo>
                    <a:pt x="1096" y="501"/>
                  </a:lnTo>
                  <a:lnTo>
                    <a:pt x="1099" y="517"/>
                  </a:lnTo>
                  <a:lnTo>
                    <a:pt x="1099" y="534"/>
                  </a:lnTo>
                  <a:lnTo>
                    <a:pt x="1089" y="548"/>
                  </a:lnTo>
                  <a:lnTo>
                    <a:pt x="1078" y="549"/>
                  </a:lnTo>
                  <a:lnTo>
                    <a:pt x="1075" y="560"/>
                  </a:lnTo>
                  <a:lnTo>
                    <a:pt x="1086" y="574"/>
                  </a:lnTo>
                  <a:lnTo>
                    <a:pt x="1099" y="580"/>
                  </a:lnTo>
                  <a:lnTo>
                    <a:pt x="1105" y="598"/>
                  </a:lnTo>
                  <a:lnTo>
                    <a:pt x="1108" y="612"/>
                  </a:lnTo>
                  <a:lnTo>
                    <a:pt x="1115" y="631"/>
                  </a:lnTo>
                  <a:lnTo>
                    <a:pt x="1115" y="652"/>
                  </a:lnTo>
                  <a:lnTo>
                    <a:pt x="1102" y="666"/>
                  </a:lnTo>
                  <a:lnTo>
                    <a:pt x="1086" y="679"/>
                  </a:lnTo>
                  <a:lnTo>
                    <a:pt x="1075" y="687"/>
                  </a:lnTo>
                  <a:lnTo>
                    <a:pt x="1059" y="695"/>
                  </a:lnTo>
                  <a:lnTo>
                    <a:pt x="1066" y="708"/>
                  </a:lnTo>
                  <a:lnTo>
                    <a:pt x="1069" y="719"/>
                  </a:lnTo>
                  <a:lnTo>
                    <a:pt x="1072" y="739"/>
                  </a:lnTo>
                  <a:lnTo>
                    <a:pt x="1072" y="754"/>
                  </a:lnTo>
                  <a:lnTo>
                    <a:pt x="1082" y="768"/>
                  </a:lnTo>
                  <a:lnTo>
                    <a:pt x="1069" y="784"/>
                  </a:lnTo>
                  <a:lnTo>
                    <a:pt x="1050" y="792"/>
                  </a:lnTo>
                  <a:lnTo>
                    <a:pt x="1053" y="801"/>
                  </a:lnTo>
                  <a:lnTo>
                    <a:pt x="1042" y="792"/>
                  </a:lnTo>
                  <a:lnTo>
                    <a:pt x="1032" y="778"/>
                  </a:lnTo>
                  <a:lnTo>
                    <a:pt x="1023" y="771"/>
                  </a:lnTo>
                  <a:lnTo>
                    <a:pt x="1017" y="757"/>
                  </a:lnTo>
                  <a:lnTo>
                    <a:pt x="1002" y="746"/>
                  </a:lnTo>
                  <a:lnTo>
                    <a:pt x="1006" y="731"/>
                  </a:lnTo>
                  <a:lnTo>
                    <a:pt x="1006" y="719"/>
                  </a:lnTo>
                  <a:lnTo>
                    <a:pt x="1002" y="707"/>
                  </a:lnTo>
                  <a:lnTo>
                    <a:pt x="1006" y="684"/>
                  </a:lnTo>
                  <a:lnTo>
                    <a:pt x="987" y="676"/>
                  </a:lnTo>
                  <a:lnTo>
                    <a:pt x="969" y="676"/>
                  </a:lnTo>
                  <a:lnTo>
                    <a:pt x="950" y="676"/>
                  </a:lnTo>
                  <a:lnTo>
                    <a:pt x="930" y="663"/>
                  </a:lnTo>
                  <a:lnTo>
                    <a:pt x="914" y="657"/>
                  </a:lnTo>
                  <a:lnTo>
                    <a:pt x="900" y="652"/>
                  </a:lnTo>
                  <a:lnTo>
                    <a:pt x="887" y="639"/>
                  </a:lnTo>
                  <a:lnTo>
                    <a:pt x="870" y="628"/>
                  </a:lnTo>
                  <a:lnTo>
                    <a:pt x="851" y="622"/>
                  </a:lnTo>
                  <a:lnTo>
                    <a:pt x="830" y="612"/>
                  </a:lnTo>
                  <a:lnTo>
                    <a:pt x="814" y="617"/>
                  </a:lnTo>
                  <a:lnTo>
                    <a:pt x="802" y="622"/>
                  </a:lnTo>
                  <a:lnTo>
                    <a:pt x="802" y="612"/>
                  </a:lnTo>
                  <a:lnTo>
                    <a:pt x="797" y="598"/>
                  </a:lnTo>
                  <a:lnTo>
                    <a:pt x="797" y="584"/>
                  </a:lnTo>
                  <a:lnTo>
                    <a:pt x="787" y="566"/>
                  </a:lnTo>
                  <a:lnTo>
                    <a:pt x="775" y="560"/>
                  </a:lnTo>
                  <a:lnTo>
                    <a:pt x="760" y="566"/>
                  </a:lnTo>
                  <a:lnTo>
                    <a:pt x="754" y="549"/>
                  </a:lnTo>
                  <a:lnTo>
                    <a:pt x="754" y="534"/>
                  </a:lnTo>
                  <a:lnTo>
                    <a:pt x="757" y="513"/>
                  </a:lnTo>
                  <a:lnTo>
                    <a:pt x="760" y="499"/>
                  </a:lnTo>
                  <a:lnTo>
                    <a:pt x="765" y="483"/>
                  </a:lnTo>
                  <a:lnTo>
                    <a:pt x="775" y="463"/>
                  </a:lnTo>
                  <a:lnTo>
                    <a:pt x="787" y="451"/>
                  </a:lnTo>
                  <a:lnTo>
                    <a:pt x="798" y="442"/>
                  </a:lnTo>
                  <a:lnTo>
                    <a:pt x="798" y="423"/>
                  </a:lnTo>
                  <a:lnTo>
                    <a:pt x="817" y="418"/>
                  </a:lnTo>
                  <a:lnTo>
                    <a:pt x="838" y="410"/>
                  </a:lnTo>
                  <a:lnTo>
                    <a:pt x="835" y="390"/>
                  </a:lnTo>
                  <a:lnTo>
                    <a:pt x="851" y="366"/>
                  </a:lnTo>
                  <a:lnTo>
                    <a:pt x="881" y="366"/>
                  </a:lnTo>
                  <a:lnTo>
                    <a:pt x="896" y="348"/>
                  </a:lnTo>
                  <a:lnTo>
                    <a:pt x="907" y="326"/>
                  </a:lnTo>
                  <a:lnTo>
                    <a:pt x="907" y="305"/>
                  </a:lnTo>
                  <a:lnTo>
                    <a:pt x="930" y="275"/>
                  </a:lnTo>
                  <a:lnTo>
                    <a:pt x="914" y="262"/>
                  </a:lnTo>
                  <a:lnTo>
                    <a:pt x="939" y="260"/>
                  </a:lnTo>
                  <a:lnTo>
                    <a:pt x="947" y="269"/>
                  </a:lnTo>
                  <a:lnTo>
                    <a:pt x="976" y="275"/>
                  </a:lnTo>
                  <a:lnTo>
                    <a:pt x="996" y="260"/>
                  </a:lnTo>
                  <a:lnTo>
                    <a:pt x="1020" y="240"/>
                  </a:lnTo>
                  <a:lnTo>
                    <a:pt x="1023" y="213"/>
                  </a:lnTo>
                  <a:lnTo>
                    <a:pt x="1002" y="199"/>
                  </a:lnTo>
                  <a:lnTo>
                    <a:pt x="1002" y="178"/>
                  </a:lnTo>
                  <a:lnTo>
                    <a:pt x="1023" y="165"/>
                  </a:lnTo>
                  <a:lnTo>
                    <a:pt x="1023" y="134"/>
                  </a:lnTo>
                  <a:lnTo>
                    <a:pt x="993" y="127"/>
                  </a:lnTo>
                  <a:lnTo>
                    <a:pt x="990" y="111"/>
                  </a:lnTo>
                  <a:lnTo>
                    <a:pt x="966" y="104"/>
                  </a:lnTo>
                  <a:lnTo>
                    <a:pt x="939" y="104"/>
                  </a:lnTo>
                  <a:lnTo>
                    <a:pt x="939" y="127"/>
                  </a:lnTo>
                  <a:lnTo>
                    <a:pt x="942" y="157"/>
                  </a:lnTo>
                  <a:lnTo>
                    <a:pt x="942" y="186"/>
                  </a:lnTo>
                  <a:lnTo>
                    <a:pt x="920" y="199"/>
                  </a:lnTo>
                  <a:lnTo>
                    <a:pt x="920" y="222"/>
                  </a:lnTo>
                  <a:lnTo>
                    <a:pt x="906" y="230"/>
                  </a:lnTo>
                  <a:lnTo>
                    <a:pt x="887" y="199"/>
                  </a:lnTo>
                  <a:lnTo>
                    <a:pt x="890" y="178"/>
                  </a:lnTo>
                  <a:lnTo>
                    <a:pt x="890" y="157"/>
                  </a:lnTo>
                  <a:lnTo>
                    <a:pt x="871" y="133"/>
                  </a:lnTo>
                  <a:lnTo>
                    <a:pt x="851" y="165"/>
                  </a:lnTo>
                  <a:lnTo>
                    <a:pt x="835" y="140"/>
                  </a:lnTo>
                  <a:lnTo>
                    <a:pt x="824" y="119"/>
                  </a:lnTo>
                  <a:lnTo>
                    <a:pt x="802" y="108"/>
                  </a:lnTo>
                  <a:lnTo>
                    <a:pt x="824" y="87"/>
                  </a:lnTo>
                  <a:lnTo>
                    <a:pt x="811" y="60"/>
                  </a:lnTo>
                  <a:lnTo>
                    <a:pt x="797" y="40"/>
                  </a:lnTo>
                  <a:lnTo>
                    <a:pt x="781" y="19"/>
                  </a:lnTo>
                  <a:lnTo>
                    <a:pt x="765" y="0"/>
                  </a:lnTo>
                  <a:lnTo>
                    <a:pt x="751" y="1"/>
                  </a:lnTo>
                  <a:lnTo>
                    <a:pt x="732" y="14"/>
                  </a:lnTo>
                  <a:lnTo>
                    <a:pt x="724" y="43"/>
                  </a:lnTo>
                  <a:lnTo>
                    <a:pt x="715" y="73"/>
                  </a:lnTo>
                  <a:lnTo>
                    <a:pt x="738" y="104"/>
                  </a:lnTo>
                  <a:lnTo>
                    <a:pt x="768" y="125"/>
                  </a:lnTo>
                  <a:lnTo>
                    <a:pt x="757" y="146"/>
                  </a:lnTo>
                  <a:lnTo>
                    <a:pt x="765" y="170"/>
                  </a:lnTo>
                  <a:lnTo>
                    <a:pt x="745" y="195"/>
                  </a:lnTo>
                  <a:lnTo>
                    <a:pt x="738" y="195"/>
                  </a:lnTo>
                  <a:lnTo>
                    <a:pt x="732" y="216"/>
                  </a:lnTo>
                  <a:lnTo>
                    <a:pt x="711" y="202"/>
                  </a:lnTo>
                  <a:lnTo>
                    <a:pt x="711" y="175"/>
                  </a:lnTo>
                  <a:lnTo>
                    <a:pt x="738" y="157"/>
                  </a:lnTo>
                  <a:lnTo>
                    <a:pt x="721" y="127"/>
                  </a:lnTo>
                  <a:lnTo>
                    <a:pt x="692" y="104"/>
                  </a:lnTo>
                  <a:lnTo>
                    <a:pt x="678" y="127"/>
                  </a:lnTo>
                  <a:lnTo>
                    <a:pt x="659" y="146"/>
                  </a:lnTo>
                  <a:lnTo>
                    <a:pt x="689" y="165"/>
                  </a:lnTo>
                  <a:lnTo>
                    <a:pt x="675" y="181"/>
                  </a:lnTo>
                  <a:lnTo>
                    <a:pt x="675" y="208"/>
                  </a:lnTo>
                  <a:lnTo>
                    <a:pt x="651" y="213"/>
                  </a:lnTo>
                  <a:lnTo>
                    <a:pt x="615" y="205"/>
                  </a:lnTo>
                  <a:lnTo>
                    <a:pt x="590" y="192"/>
                  </a:lnTo>
                  <a:lnTo>
                    <a:pt x="559" y="175"/>
                  </a:lnTo>
                  <a:lnTo>
                    <a:pt x="539" y="149"/>
                  </a:lnTo>
                  <a:lnTo>
                    <a:pt x="510" y="157"/>
                  </a:lnTo>
                  <a:lnTo>
                    <a:pt x="484" y="165"/>
                  </a:lnTo>
                  <a:lnTo>
                    <a:pt x="471" y="181"/>
                  </a:lnTo>
                  <a:lnTo>
                    <a:pt x="493" y="195"/>
                  </a:lnTo>
                  <a:lnTo>
                    <a:pt x="487" y="213"/>
                  </a:lnTo>
                  <a:lnTo>
                    <a:pt x="466" y="205"/>
                  </a:lnTo>
                  <a:lnTo>
                    <a:pt x="444" y="195"/>
                  </a:lnTo>
                  <a:lnTo>
                    <a:pt x="420" y="199"/>
                  </a:lnTo>
                  <a:lnTo>
                    <a:pt x="390" y="208"/>
                  </a:lnTo>
                  <a:lnTo>
                    <a:pt x="368" y="199"/>
                  </a:lnTo>
                  <a:lnTo>
                    <a:pt x="344" y="199"/>
                  </a:lnTo>
                  <a:lnTo>
                    <a:pt x="348" y="186"/>
                  </a:lnTo>
                  <a:lnTo>
                    <a:pt x="368" y="178"/>
                  </a:lnTo>
                  <a:lnTo>
                    <a:pt x="357" y="160"/>
                  </a:lnTo>
                  <a:lnTo>
                    <a:pt x="332" y="146"/>
                  </a:lnTo>
                  <a:lnTo>
                    <a:pt x="298" y="146"/>
                  </a:lnTo>
                  <a:lnTo>
                    <a:pt x="275" y="134"/>
                  </a:lnTo>
                  <a:lnTo>
                    <a:pt x="248" y="122"/>
                  </a:lnTo>
                  <a:lnTo>
                    <a:pt x="226" y="104"/>
                  </a:lnTo>
                  <a:lnTo>
                    <a:pt x="189" y="104"/>
                  </a:lnTo>
                  <a:lnTo>
                    <a:pt x="181" y="127"/>
                  </a:lnTo>
                  <a:lnTo>
                    <a:pt x="166" y="125"/>
                  </a:lnTo>
                  <a:lnTo>
                    <a:pt x="162" y="95"/>
                  </a:lnTo>
                  <a:lnTo>
                    <a:pt x="145" y="125"/>
                  </a:lnTo>
                  <a:lnTo>
                    <a:pt x="126" y="116"/>
                  </a:lnTo>
                  <a:lnTo>
                    <a:pt x="117" y="89"/>
                  </a:lnTo>
                  <a:lnTo>
                    <a:pt x="90" y="66"/>
                  </a:lnTo>
                  <a:lnTo>
                    <a:pt x="80" y="95"/>
                  </a:lnTo>
                  <a:lnTo>
                    <a:pt x="63" y="104"/>
                  </a:lnTo>
                  <a:lnTo>
                    <a:pt x="56" y="81"/>
                  </a:lnTo>
                  <a:lnTo>
                    <a:pt x="26" y="95"/>
                  </a:lnTo>
                  <a:lnTo>
                    <a:pt x="0" y="111"/>
                  </a:lnTo>
                  <a:lnTo>
                    <a:pt x="1" y="649"/>
                  </a:lnTo>
                  <a:lnTo>
                    <a:pt x="11" y="649"/>
                  </a:lnTo>
                  <a:lnTo>
                    <a:pt x="11" y="660"/>
                  </a:lnTo>
                  <a:lnTo>
                    <a:pt x="17" y="674"/>
                  </a:lnTo>
                  <a:lnTo>
                    <a:pt x="26" y="684"/>
                  </a:lnTo>
                  <a:lnTo>
                    <a:pt x="36" y="690"/>
                  </a:lnTo>
                  <a:lnTo>
                    <a:pt x="50" y="687"/>
                  </a:lnTo>
                  <a:lnTo>
                    <a:pt x="44" y="704"/>
                  </a:lnTo>
                  <a:lnTo>
                    <a:pt x="47" y="708"/>
                  </a:lnTo>
                  <a:lnTo>
                    <a:pt x="36" y="716"/>
                  </a:lnTo>
                  <a:lnTo>
                    <a:pt x="44" y="731"/>
                  </a:lnTo>
                  <a:lnTo>
                    <a:pt x="56" y="739"/>
                  </a:lnTo>
                  <a:lnTo>
                    <a:pt x="69" y="754"/>
                  </a:lnTo>
                  <a:lnTo>
                    <a:pt x="83" y="763"/>
                  </a:lnTo>
                  <a:lnTo>
                    <a:pt x="90" y="776"/>
                  </a:lnTo>
                  <a:lnTo>
                    <a:pt x="96" y="787"/>
                  </a:lnTo>
                  <a:lnTo>
                    <a:pt x="96" y="795"/>
                  </a:lnTo>
                  <a:lnTo>
                    <a:pt x="110" y="805"/>
                  </a:lnTo>
                  <a:lnTo>
                    <a:pt x="126" y="811"/>
                  </a:lnTo>
                  <a:lnTo>
                    <a:pt x="142" y="816"/>
                  </a:lnTo>
                  <a:lnTo>
                    <a:pt x="153" y="828"/>
                  </a:lnTo>
                  <a:lnTo>
                    <a:pt x="166" y="835"/>
                  </a:lnTo>
                  <a:lnTo>
                    <a:pt x="178" y="840"/>
                  </a:lnTo>
                  <a:lnTo>
                    <a:pt x="189" y="835"/>
                  </a:lnTo>
                  <a:lnTo>
                    <a:pt x="189" y="849"/>
                  </a:lnTo>
                  <a:lnTo>
                    <a:pt x="196" y="857"/>
                  </a:lnTo>
                  <a:lnTo>
                    <a:pt x="202" y="867"/>
                  </a:lnTo>
                  <a:lnTo>
                    <a:pt x="199" y="870"/>
                  </a:lnTo>
                  <a:lnTo>
                    <a:pt x="205" y="881"/>
                  </a:lnTo>
                  <a:lnTo>
                    <a:pt x="202" y="898"/>
                  </a:lnTo>
                  <a:lnTo>
                    <a:pt x="199" y="892"/>
                  </a:lnTo>
                  <a:lnTo>
                    <a:pt x="189" y="898"/>
                  </a:lnTo>
                  <a:lnTo>
                    <a:pt x="199" y="884"/>
                  </a:lnTo>
                  <a:lnTo>
                    <a:pt x="189" y="878"/>
                  </a:lnTo>
                  <a:lnTo>
                    <a:pt x="175" y="878"/>
                  </a:lnTo>
                  <a:lnTo>
                    <a:pt x="159" y="870"/>
                  </a:lnTo>
                  <a:lnTo>
                    <a:pt x="156" y="878"/>
                  </a:lnTo>
                  <a:lnTo>
                    <a:pt x="159" y="884"/>
                  </a:lnTo>
                  <a:lnTo>
                    <a:pt x="166" y="898"/>
                  </a:lnTo>
                  <a:lnTo>
                    <a:pt x="169" y="908"/>
                  </a:lnTo>
                  <a:lnTo>
                    <a:pt x="172" y="916"/>
                  </a:lnTo>
                  <a:lnTo>
                    <a:pt x="172" y="927"/>
                  </a:lnTo>
                  <a:lnTo>
                    <a:pt x="189" y="930"/>
                  </a:lnTo>
                  <a:lnTo>
                    <a:pt x="172" y="930"/>
                  </a:lnTo>
                  <a:lnTo>
                    <a:pt x="172" y="937"/>
                  </a:lnTo>
                  <a:lnTo>
                    <a:pt x="175" y="948"/>
                  </a:lnTo>
                  <a:lnTo>
                    <a:pt x="172" y="960"/>
                  </a:lnTo>
                  <a:lnTo>
                    <a:pt x="172" y="972"/>
                  </a:lnTo>
                  <a:lnTo>
                    <a:pt x="169" y="986"/>
                  </a:lnTo>
                  <a:lnTo>
                    <a:pt x="166" y="996"/>
                  </a:lnTo>
                  <a:lnTo>
                    <a:pt x="162" y="1013"/>
                  </a:lnTo>
                  <a:lnTo>
                    <a:pt x="162" y="1026"/>
                  </a:lnTo>
                  <a:lnTo>
                    <a:pt x="169" y="1031"/>
                  </a:lnTo>
                  <a:lnTo>
                    <a:pt x="172" y="1043"/>
                  </a:lnTo>
                  <a:lnTo>
                    <a:pt x="169" y="1057"/>
                  </a:lnTo>
                  <a:lnTo>
                    <a:pt x="166" y="1067"/>
                  </a:lnTo>
                  <a:lnTo>
                    <a:pt x="166" y="1072"/>
                  </a:lnTo>
                  <a:lnTo>
                    <a:pt x="172" y="1078"/>
                  </a:lnTo>
                  <a:lnTo>
                    <a:pt x="178" y="1086"/>
                  </a:lnTo>
                  <a:lnTo>
                    <a:pt x="178" y="1093"/>
                  </a:lnTo>
                  <a:lnTo>
                    <a:pt x="178" y="1104"/>
                  </a:lnTo>
                  <a:lnTo>
                    <a:pt x="183" y="1113"/>
                  </a:lnTo>
                  <a:lnTo>
                    <a:pt x="192" y="1119"/>
                  </a:lnTo>
                  <a:lnTo>
                    <a:pt x="189" y="1123"/>
                  </a:lnTo>
                  <a:lnTo>
                    <a:pt x="202" y="1126"/>
                  </a:lnTo>
                  <a:lnTo>
                    <a:pt x="202" y="1121"/>
                  </a:lnTo>
                  <a:lnTo>
                    <a:pt x="208" y="1123"/>
                  </a:lnTo>
                  <a:lnTo>
                    <a:pt x="205" y="1126"/>
                  </a:lnTo>
                  <a:lnTo>
                    <a:pt x="211" y="1137"/>
                  </a:lnTo>
                  <a:lnTo>
                    <a:pt x="202" y="1131"/>
                  </a:lnTo>
                  <a:lnTo>
                    <a:pt x="202" y="1140"/>
                  </a:lnTo>
                  <a:lnTo>
                    <a:pt x="208" y="1148"/>
                  </a:lnTo>
                  <a:lnTo>
                    <a:pt x="215" y="1148"/>
                  </a:lnTo>
                  <a:lnTo>
                    <a:pt x="215" y="1155"/>
                  </a:lnTo>
                  <a:lnTo>
                    <a:pt x="211" y="1161"/>
                  </a:lnTo>
                  <a:lnTo>
                    <a:pt x="223" y="1169"/>
                  </a:lnTo>
                  <a:lnTo>
                    <a:pt x="229" y="1178"/>
                  </a:lnTo>
                  <a:lnTo>
                    <a:pt x="242" y="1187"/>
                  </a:lnTo>
                  <a:lnTo>
                    <a:pt x="242" y="1199"/>
                  </a:lnTo>
                  <a:lnTo>
                    <a:pt x="254" y="1201"/>
                  </a:lnTo>
                  <a:lnTo>
                    <a:pt x="265" y="1207"/>
                  </a:lnTo>
                  <a:lnTo>
                    <a:pt x="275" y="1210"/>
                  </a:lnTo>
                  <a:lnTo>
                    <a:pt x="284" y="1210"/>
                  </a:lnTo>
                  <a:lnTo>
                    <a:pt x="284" y="1217"/>
                  </a:lnTo>
                  <a:lnTo>
                    <a:pt x="291" y="1217"/>
                  </a:lnTo>
                  <a:lnTo>
                    <a:pt x="298" y="1223"/>
                  </a:lnTo>
                  <a:lnTo>
                    <a:pt x="305" y="1234"/>
                  </a:lnTo>
                  <a:lnTo>
                    <a:pt x="308" y="1245"/>
                  </a:lnTo>
                  <a:lnTo>
                    <a:pt x="317" y="1252"/>
                  </a:lnTo>
                  <a:lnTo>
                    <a:pt x="321" y="1263"/>
                  </a:lnTo>
                  <a:lnTo>
                    <a:pt x="324" y="1269"/>
                  </a:lnTo>
                  <a:lnTo>
                    <a:pt x="324" y="1275"/>
                  </a:lnTo>
                  <a:lnTo>
                    <a:pt x="332" y="1280"/>
                  </a:lnTo>
                  <a:lnTo>
                    <a:pt x="332" y="1287"/>
                  </a:lnTo>
                  <a:lnTo>
                    <a:pt x="335" y="1290"/>
                  </a:lnTo>
                  <a:lnTo>
                    <a:pt x="338" y="1301"/>
                  </a:lnTo>
                  <a:lnTo>
                    <a:pt x="348" y="1307"/>
                  </a:lnTo>
                  <a:lnTo>
                    <a:pt x="357" y="1314"/>
                  </a:lnTo>
                  <a:lnTo>
                    <a:pt x="362" y="1320"/>
                  </a:lnTo>
                  <a:lnTo>
                    <a:pt x="371" y="1325"/>
                  </a:lnTo>
                  <a:lnTo>
                    <a:pt x="371" y="1334"/>
                  </a:lnTo>
                  <a:lnTo>
                    <a:pt x="362" y="1342"/>
                  </a:lnTo>
                  <a:lnTo>
                    <a:pt x="351" y="1339"/>
                  </a:lnTo>
                  <a:lnTo>
                    <a:pt x="362" y="1343"/>
                  </a:lnTo>
                  <a:lnTo>
                    <a:pt x="362" y="1352"/>
                  </a:lnTo>
                  <a:lnTo>
                    <a:pt x="371" y="1355"/>
                  </a:lnTo>
                  <a:lnTo>
                    <a:pt x="381" y="1360"/>
                  </a:lnTo>
                  <a:lnTo>
                    <a:pt x="387" y="1360"/>
                  </a:lnTo>
                  <a:lnTo>
                    <a:pt x="393" y="1366"/>
                  </a:lnTo>
                  <a:lnTo>
                    <a:pt x="404" y="1372"/>
                  </a:lnTo>
                  <a:lnTo>
                    <a:pt x="411" y="1381"/>
                  </a:lnTo>
                  <a:lnTo>
                    <a:pt x="411" y="1390"/>
                  </a:lnTo>
                  <a:lnTo>
                    <a:pt x="404" y="1398"/>
                  </a:lnTo>
                  <a:lnTo>
                    <a:pt x="417" y="1401"/>
                  </a:lnTo>
                  <a:lnTo>
                    <a:pt x="427" y="1408"/>
                  </a:lnTo>
                  <a:lnTo>
                    <a:pt x="433" y="1417"/>
                  </a:lnTo>
                  <a:lnTo>
                    <a:pt x="444" y="1422"/>
                  </a:lnTo>
                  <a:lnTo>
                    <a:pt x="450" y="1436"/>
                  </a:lnTo>
                  <a:lnTo>
                    <a:pt x="463" y="1428"/>
                  </a:lnTo>
                  <a:lnTo>
                    <a:pt x="457" y="1417"/>
                  </a:lnTo>
                  <a:lnTo>
                    <a:pt x="447" y="1408"/>
                  </a:lnTo>
                  <a:lnTo>
                    <a:pt x="438" y="1408"/>
                  </a:lnTo>
                  <a:lnTo>
                    <a:pt x="433" y="1401"/>
                  </a:lnTo>
                  <a:lnTo>
                    <a:pt x="438" y="1398"/>
                  </a:lnTo>
                  <a:lnTo>
                    <a:pt x="433" y="1390"/>
                  </a:lnTo>
                  <a:lnTo>
                    <a:pt x="433" y="1384"/>
                  </a:lnTo>
                  <a:lnTo>
                    <a:pt x="423" y="1374"/>
                  </a:lnTo>
                  <a:lnTo>
                    <a:pt x="420" y="1366"/>
                  </a:lnTo>
                  <a:lnTo>
                    <a:pt x="411" y="1355"/>
                  </a:lnTo>
                  <a:lnTo>
                    <a:pt x="404" y="1343"/>
                  </a:lnTo>
                  <a:lnTo>
                    <a:pt x="397" y="1339"/>
                  </a:lnTo>
                  <a:lnTo>
                    <a:pt x="393" y="1328"/>
                  </a:lnTo>
                  <a:lnTo>
                    <a:pt x="387" y="1320"/>
                  </a:lnTo>
                  <a:lnTo>
                    <a:pt x="378" y="1313"/>
                  </a:lnTo>
                  <a:lnTo>
                    <a:pt x="371" y="1304"/>
                  </a:lnTo>
                  <a:lnTo>
                    <a:pt x="362" y="1299"/>
                  </a:lnTo>
                  <a:lnTo>
                    <a:pt x="357" y="1293"/>
                  </a:lnTo>
                  <a:lnTo>
                    <a:pt x="360" y="1282"/>
                  </a:lnTo>
                  <a:lnTo>
                    <a:pt x="357" y="1275"/>
                  </a:lnTo>
                  <a:lnTo>
                    <a:pt x="354" y="1266"/>
                  </a:lnTo>
                  <a:lnTo>
                    <a:pt x="357" y="1258"/>
                  </a:lnTo>
                  <a:lnTo>
                    <a:pt x="368" y="1263"/>
                  </a:lnTo>
                  <a:lnTo>
                    <a:pt x="374" y="1263"/>
                  </a:lnTo>
                  <a:lnTo>
                    <a:pt x="381" y="1269"/>
                  </a:lnTo>
                  <a:lnTo>
                    <a:pt x="390" y="1272"/>
                  </a:lnTo>
                  <a:lnTo>
                    <a:pt x="390" y="1280"/>
                  </a:lnTo>
                  <a:lnTo>
                    <a:pt x="393" y="1290"/>
                  </a:lnTo>
                  <a:lnTo>
                    <a:pt x="397" y="1296"/>
                  </a:lnTo>
                  <a:lnTo>
                    <a:pt x="401" y="1307"/>
                  </a:lnTo>
                  <a:lnTo>
                    <a:pt x="408" y="1314"/>
                  </a:lnTo>
                  <a:lnTo>
                    <a:pt x="417" y="1325"/>
                  </a:lnTo>
                  <a:lnTo>
                    <a:pt x="427" y="1334"/>
                  </a:lnTo>
                  <a:lnTo>
                    <a:pt x="438" y="1336"/>
                  </a:lnTo>
                  <a:lnTo>
                    <a:pt x="438" y="1346"/>
                  </a:lnTo>
                  <a:lnTo>
                    <a:pt x="450" y="1355"/>
                  </a:lnTo>
                  <a:lnTo>
                    <a:pt x="457" y="1360"/>
                  </a:lnTo>
                  <a:lnTo>
                    <a:pt x="460" y="1360"/>
                  </a:lnTo>
                  <a:lnTo>
                    <a:pt x="466" y="1369"/>
                  </a:lnTo>
                  <a:lnTo>
                    <a:pt x="463" y="1374"/>
                  </a:lnTo>
                  <a:lnTo>
                    <a:pt x="463" y="1379"/>
                  </a:lnTo>
                  <a:lnTo>
                    <a:pt x="471" y="1384"/>
                  </a:lnTo>
                  <a:lnTo>
                    <a:pt x="484" y="1390"/>
                  </a:lnTo>
                  <a:lnTo>
                    <a:pt x="490" y="1401"/>
                  </a:lnTo>
                  <a:lnTo>
                    <a:pt x="499" y="1407"/>
                  </a:lnTo>
                  <a:lnTo>
                    <a:pt x="507" y="1414"/>
                  </a:lnTo>
                  <a:lnTo>
                    <a:pt x="517" y="1422"/>
                  </a:lnTo>
                  <a:lnTo>
                    <a:pt x="523" y="1431"/>
                  </a:lnTo>
                  <a:lnTo>
                    <a:pt x="529" y="1439"/>
                  </a:lnTo>
                  <a:lnTo>
                    <a:pt x="539" y="1443"/>
                  </a:lnTo>
                  <a:lnTo>
                    <a:pt x="542" y="1457"/>
                  </a:lnTo>
                  <a:lnTo>
                    <a:pt x="547" y="1463"/>
                  </a:lnTo>
                  <a:lnTo>
                    <a:pt x="547" y="1469"/>
                  </a:lnTo>
                  <a:lnTo>
                    <a:pt x="542" y="1473"/>
                  </a:lnTo>
                  <a:lnTo>
                    <a:pt x="544" y="1478"/>
                  </a:lnTo>
                  <a:lnTo>
                    <a:pt x="539" y="1481"/>
                  </a:lnTo>
                  <a:lnTo>
                    <a:pt x="544" y="1493"/>
                  </a:lnTo>
                  <a:lnTo>
                    <a:pt x="553" y="1502"/>
                  </a:lnTo>
                  <a:lnTo>
                    <a:pt x="563" y="1505"/>
                  </a:lnTo>
                  <a:lnTo>
                    <a:pt x="575" y="1514"/>
                  </a:lnTo>
                  <a:lnTo>
                    <a:pt x="580" y="1522"/>
                  </a:lnTo>
                  <a:lnTo>
                    <a:pt x="593" y="1525"/>
                  </a:lnTo>
                  <a:lnTo>
                    <a:pt x="605" y="1528"/>
                  </a:lnTo>
                  <a:lnTo>
                    <a:pt x="612" y="1528"/>
                  </a:lnTo>
                  <a:lnTo>
                    <a:pt x="616" y="1533"/>
                  </a:lnTo>
                  <a:lnTo>
                    <a:pt x="629" y="1540"/>
                  </a:lnTo>
                  <a:lnTo>
                    <a:pt x="639" y="1543"/>
                  </a:lnTo>
                  <a:lnTo>
                    <a:pt x="651" y="1546"/>
                  </a:lnTo>
                  <a:lnTo>
                    <a:pt x="659" y="1552"/>
                  </a:lnTo>
                  <a:lnTo>
                    <a:pt x="669" y="1552"/>
                  </a:lnTo>
                  <a:lnTo>
                    <a:pt x="681" y="1557"/>
                  </a:lnTo>
                  <a:lnTo>
                    <a:pt x="689" y="1563"/>
                  </a:lnTo>
                  <a:lnTo>
                    <a:pt x="702" y="1563"/>
                  </a:lnTo>
                  <a:lnTo>
                    <a:pt x="711" y="1567"/>
                  </a:lnTo>
                  <a:lnTo>
                    <a:pt x="724" y="1567"/>
                  </a:lnTo>
                  <a:lnTo>
                    <a:pt x="738" y="1566"/>
                  </a:lnTo>
                  <a:lnTo>
                    <a:pt x="745" y="1560"/>
                  </a:lnTo>
                  <a:lnTo>
                    <a:pt x="757" y="1560"/>
                  </a:lnTo>
                  <a:lnTo>
                    <a:pt x="765" y="1563"/>
                  </a:lnTo>
                  <a:lnTo>
                    <a:pt x="775" y="1566"/>
                  </a:lnTo>
                  <a:lnTo>
                    <a:pt x="781" y="1567"/>
                  </a:lnTo>
                  <a:lnTo>
                    <a:pt x="787" y="1573"/>
                  </a:lnTo>
                  <a:lnTo>
                    <a:pt x="797" y="1581"/>
                  </a:lnTo>
                  <a:lnTo>
                    <a:pt x="802" y="1590"/>
                  </a:lnTo>
                  <a:lnTo>
                    <a:pt x="808" y="1595"/>
                  </a:lnTo>
                  <a:lnTo>
                    <a:pt x="820" y="1598"/>
                  </a:lnTo>
                  <a:lnTo>
                    <a:pt x="830" y="1602"/>
                  </a:lnTo>
                  <a:lnTo>
                    <a:pt x="838" y="1602"/>
                  </a:lnTo>
                  <a:lnTo>
                    <a:pt x="851" y="1605"/>
                  </a:lnTo>
                  <a:lnTo>
                    <a:pt x="854" y="1611"/>
                  </a:lnTo>
                  <a:lnTo>
                    <a:pt x="863" y="1611"/>
                  </a:lnTo>
                  <a:lnTo>
                    <a:pt x="871" y="1616"/>
                  </a:lnTo>
                  <a:lnTo>
                    <a:pt x="881" y="1616"/>
                  </a:lnTo>
                  <a:lnTo>
                    <a:pt x="893" y="1616"/>
                  </a:lnTo>
                  <a:lnTo>
                    <a:pt x="896" y="1611"/>
                  </a:lnTo>
                  <a:lnTo>
                    <a:pt x="903" y="1616"/>
                  </a:lnTo>
                  <a:lnTo>
                    <a:pt x="896" y="1616"/>
                  </a:lnTo>
                  <a:lnTo>
                    <a:pt x="903" y="1625"/>
                  </a:lnTo>
                  <a:lnTo>
                    <a:pt x="907" y="1632"/>
                  </a:lnTo>
                  <a:lnTo>
                    <a:pt x="917" y="1637"/>
                  </a:lnTo>
                  <a:lnTo>
                    <a:pt x="926" y="1643"/>
                  </a:lnTo>
                  <a:lnTo>
                    <a:pt x="933" y="1651"/>
                  </a:lnTo>
                  <a:lnTo>
                    <a:pt x="933" y="1657"/>
                  </a:lnTo>
                  <a:lnTo>
                    <a:pt x="933" y="1664"/>
                  </a:lnTo>
                  <a:lnTo>
                    <a:pt x="936" y="1672"/>
                  </a:lnTo>
                  <a:lnTo>
                    <a:pt x="942" y="1675"/>
                  </a:lnTo>
                  <a:lnTo>
                    <a:pt x="944" y="1678"/>
                  </a:lnTo>
                  <a:lnTo>
                    <a:pt x="953" y="1672"/>
                  </a:lnTo>
                  <a:lnTo>
                    <a:pt x="960" y="1678"/>
                  </a:lnTo>
                  <a:lnTo>
                    <a:pt x="969" y="1684"/>
                  </a:lnTo>
                  <a:lnTo>
                    <a:pt x="976" y="1689"/>
                  </a:lnTo>
                  <a:lnTo>
                    <a:pt x="976" y="1699"/>
                  </a:lnTo>
                  <a:lnTo>
                    <a:pt x="983" y="1699"/>
                  </a:lnTo>
                  <a:lnTo>
                    <a:pt x="987" y="1705"/>
                  </a:lnTo>
                  <a:lnTo>
                    <a:pt x="993" y="1702"/>
                  </a:lnTo>
                  <a:lnTo>
                    <a:pt x="1006" y="1702"/>
                  </a:lnTo>
                  <a:lnTo>
                    <a:pt x="1013" y="1708"/>
                  </a:lnTo>
                  <a:lnTo>
                    <a:pt x="1017" y="1713"/>
                  </a:lnTo>
                  <a:lnTo>
                    <a:pt x="1029" y="1713"/>
                  </a:lnTo>
                  <a:lnTo>
                    <a:pt x="1029" y="1722"/>
                  </a:lnTo>
                  <a:lnTo>
                    <a:pt x="1039" y="1722"/>
                  </a:lnTo>
                  <a:lnTo>
                    <a:pt x="1050" y="1716"/>
                  </a:lnTo>
                  <a:lnTo>
                    <a:pt x="1042" y="1710"/>
                  </a:lnTo>
                  <a:lnTo>
                    <a:pt x="1039" y="1705"/>
                  </a:lnTo>
                  <a:lnTo>
                    <a:pt x="1048" y="1702"/>
                  </a:lnTo>
                  <a:lnTo>
                    <a:pt x="1053" y="1696"/>
                  </a:lnTo>
                  <a:lnTo>
                    <a:pt x="1059" y="1689"/>
                  </a:lnTo>
                  <a:lnTo>
                    <a:pt x="1066" y="1689"/>
                  </a:lnTo>
                  <a:lnTo>
                    <a:pt x="1075" y="1694"/>
                  </a:lnTo>
                  <a:lnTo>
                    <a:pt x="1078" y="1702"/>
                  </a:lnTo>
                  <a:lnTo>
                    <a:pt x="1086" y="1702"/>
                  </a:lnTo>
                  <a:lnTo>
                    <a:pt x="1082" y="1708"/>
                  </a:lnTo>
                  <a:lnTo>
                    <a:pt x="1086" y="1719"/>
                  </a:lnTo>
                  <a:lnTo>
                    <a:pt x="1093" y="1724"/>
                  </a:lnTo>
                  <a:lnTo>
                    <a:pt x="1099" y="1732"/>
                  </a:lnTo>
                  <a:lnTo>
                    <a:pt x="1115" y="171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2851560" y="2444760"/>
              <a:ext cx="847440" cy="1233000"/>
            </a:xfrm>
            <a:custGeom>
              <a:avLst/>
              <a:gdLst/>
              <a:ahLst/>
              <a:rect l="l" t="t" r="r" b="b"/>
              <a:pathLst>
                <a:path w="928" h="1351">
                  <a:moveTo>
                    <a:pt x="75" y="101"/>
                  </a:moveTo>
                  <a:lnTo>
                    <a:pt x="75" y="109"/>
                  </a:lnTo>
                  <a:lnTo>
                    <a:pt x="75" y="123"/>
                  </a:lnTo>
                  <a:lnTo>
                    <a:pt x="75" y="130"/>
                  </a:lnTo>
                  <a:lnTo>
                    <a:pt x="78" y="139"/>
                  </a:lnTo>
                  <a:lnTo>
                    <a:pt x="75" y="147"/>
                  </a:lnTo>
                  <a:lnTo>
                    <a:pt x="82" y="153"/>
                  </a:lnTo>
                  <a:lnTo>
                    <a:pt x="75" y="160"/>
                  </a:lnTo>
                  <a:lnTo>
                    <a:pt x="69" y="171"/>
                  </a:lnTo>
                  <a:lnTo>
                    <a:pt x="58" y="171"/>
                  </a:lnTo>
                  <a:lnTo>
                    <a:pt x="52" y="180"/>
                  </a:lnTo>
                  <a:lnTo>
                    <a:pt x="55" y="188"/>
                  </a:lnTo>
                  <a:lnTo>
                    <a:pt x="45" y="191"/>
                  </a:lnTo>
                  <a:lnTo>
                    <a:pt x="48" y="195"/>
                  </a:lnTo>
                  <a:lnTo>
                    <a:pt x="39" y="201"/>
                  </a:lnTo>
                  <a:lnTo>
                    <a:pt x="26" y="206"/>
                  </a:lnTo>
                  <a:lnTo>
                    <a:pt x="25" y="218"/>
                  </a:lnTo>
                  <a:lnTo>
                    <a:pt x="15" y="222"/>
                  </a:lnTo>
                  <a:lnTo>
                    <a:pt x="15" y="233"/>
                  </a:lnTo>
                  <a:lnTo>
                    <a:pt x="6" y="236"/>
                  </a:lnTo>
                  <a:lnTo>
                    <a:pt x="9" y="247"/>
                  </a:lnTo>
                  <a:lnTo>
                    <a:pt x="9" y="254"/>
                  </a:lnTo>
                  <a:lnTo>
                    <a:pt x="6" y="260"/>
                  </a:lnTo>
                  <a:lnTo>
                    <a:pt x="15" y="263"/>
                  </a:lnTo>
                  <a:lnTo>
                    <a:pt x="22" y="271"/>
                  </a:lnTo>
                  <a:lnTo>
                    <a:pt x="25" y="263"/>
                  </a:lnTo>
                  <a:lnTo>
                    <a:pt x="33" y="263"/>
                  </a:lnTo>
                  <a:lnTo>
                    <a:pt x="26" y="268"/>
                  </a:lnTo>
                  <a:lnTo>
                    <a:pt x="26" y="277"/>
                  </a:lnTo>
                  <a:lnTo>
                    <a:pt x="18" y="280"/>
                  </a:lnTo>
                  <a:lnTo>
                    <a:pt x="9" y="285"/>
                  </a:lnTo>
                  <a:lnTo>
                    <a:pt x="0" y="292"/>
                  </a:lnTo>
                  <a:lnTo>
                    <a:pt x="0" y="301"/>
                  </a:lnTo>
                  <a:lnTo>
                    <a:pt x="0" y="309"/>
                  </a:lnTo>
                  <a:lnTo>
                    <a:pt x="9" y="319"/>
                  </a:lnTo>
                  <a:lnTo>
                    <a:pt x="0" y="325"/>
                  </a:lnTo>
                  <a:lnTo>
                    <a:pt x="9" y="327"/>
                  </a:lnTo>
                  <a:lnTo>
                    <a:pt x="18" y="333"/>
                  </a:lnTo>
                  <a:lnTo>
                    <a:pt x="26" y="339"/>
                  </a:lnTo>
                  <a:lnTo>
                    <a:pt x="33" y="347"/>
                  </a:lnTo>
                  <a:lnTo>
                    <a:pt x="36" y="357"/>
                  </a:lnTo>
                  <a:lnTo>
                    <a:pt x="45" y="363"/>
                  </a:lnTo>
                  <a:lnTo>
                    <a:pt x="52" y="371"/>
                  </a:lnTo>
                  <a:lnTo>
                    <a:pt x="55" y="380"/>
                  </a:lnTo>
                  <a:lnTo>
                    <a:pt x="58" y="389"/>
                  </a:lnTo>
                  <a:lnTo>
                    <a:pt x="63" y="398"/>
                  </a:lnTo>
                  <a:lnTo>
                    <a:pt x="72" y="412"/>
                  </a:lnTo>
                  <a:lnTo>
                    <a:pt x="75" y="419"/>
                  </a:lnTo>
                  <a:lnTo>
                    <a:pt x="82" y="427"/>
                  </a:lnTo>
                  <a:lnTo>
                    <a:pt x="85" y="433"/>
                  </a:lnTo>
                  <a:lnTo>
                    <a:pt x="91" y="442"/>
                  </a:lnTo>
                  <a:lnTo>
                    <a:pt x="94" y="449"/>
                  </a:lnTo>
                  <a:lnTo>
                    <a:pt x="99" y="460"/>
                  </a:lnTo>
                  <a:lnTo>
                    <a:pt x="99" y="471"/>
                  </a:lnTo>
                  <a:lnTo>
                    <a:pt x="108" y="478"/>
                  </a:lnTo>
                  <a:lnTo>
                    <a:pt x="115" y="487"/>
                  </a:lnTo>
                  <a:lnTo>
                    <a:pt x="121" y="492"/>
                  </a:lnTo>
                  <a:lnTo>
                    <a:pt x="135" y="498"/>
                  </a:lnTo>
                  <a:lnTo>
                    <a:pt x="145" y="501"/>
                  </a:lnTo>
                  <a:lnTo>
                    <a:pt x="154" y="509"/>
                  </a:lnTo>
                  <a:lnTo>
                    <a:pt x="170" y="513"/>
                  </a:lnTo>
                  <a:lnTo>
                    <a:pt x="175" y="516"/>
                  </a:lnTo>
                  <a:lnTo>
                    <a:pt x="184" y="522"/>
                  </a:lnTo>
                  <a:lnTo>
                    <a:pt x="194" y="527"/>
                  </a:lnTo>
                  <a:lnTo>
                    <a:pt x="200" y="533"/>
                  </a:lnTo>
                  <a:lnTo>
                    <a:pt x="208" y="539"/>
                  </a:lnTo>
                  <a:lnTo>
                    <a:pt x="217" y="546"/>
                  </a:lnTo>
                  <a:lnTo>
                    <a:pt x="217" y="554"/>
                  </a:lnTo>
                  <a:lnTo>
                    <a:pt x="221" y="565"/>
                  </a:lnTo>
                  <a:lnTo>
                    <a:pt x="221" y="578"/>
                  </a:lnTo>
                  <a:lnTo>
                    <a:pt x="221" y="587"/>
                  </a:lnTo>
                  <a:lnTo>
                    <a:pt x="221" y="598"/>
                  </a:lnTo>
                  <a:lnTo>
                    <a:pt x="221" y="605"/>
                  </a:lnTo>
                  <a:lnTo>
                    <a:pt x="221" y="616"/>
                  </a:lnTo>
                  <a:lnTo>
                    <a:pt x="221" y="625"/>
                  </a:lnTo>
                  <a:lnTo>
                    <a:pt x="214" y="636"/>
                  </a:lnTo>
                  <a:lnTo>
                    <a:pt x="214" y="643"/>
                  </a:lnTo>
                  <a:lnTo>
                    <a:pt x="214" y="654"/>
                  </a:lnTo>
                  <a:lnTo>
                    <a:pt x="211" y="663"/>
                  </a:lnTo>
                  <a:lnTo>
                    <a:pt x="214" y="672"/>
                  </a:lnTo>
                  <a:lnTo>
                    <a:pt x="214" y="681"/>
                  </a:lnTo>
                  <a:lnTo>
                    <a:pt x="208" y="689"/>
                  </a:lnTo>
                  <a:lnTo>
                    <a:pt x="211" y="701"/>
                  </a:lnTo>
                  <a:lnTo>
                    <a:pt x="206" y="713"/>
                  </a:lnTo>
                  <a:lnTo>
                    <a:pt x="206" y="724"/>
                  </a:lnTo>
                  <a:lnTo>
                    <a:pt x="200" y="732"/>
                  </a:lnTo>
                  <a:lnTo>
                    <a:pt x="200" y="740"/>
                  </a:lnTo>
                  <a:lnTo>
                    <a:pt x="194" y="754"/>
                  </a:lnTo>
                  <a:lnTo>
                    <a:pt x="197" y="760"/>
                  </a:lnTo>
                  <a:lnTo>
                    <a:pt x="200" y="772"/>
                  </a:lnTo>
                  <a:lnTo>
                    <a:pt x="194" y="778"/>
                  </a:lnTo>
                  <a:lnTo>
                    <a:pt x="191" y="789"/>
                  </a:lnTo>
                  <a:lnTo>
                    <a:pt x="194" y="799"/>
                  </a:lnTo>
                  <a:lnTo>
                    <a:pt x="194" y="810"/>
                  </a:lnTo>
                  <a:lnTo>
                    <a:pt x="194" y="816"/>
                  </a:lnTo>
                  <a:lnTo>
                    <a:pt x="197" y="824"/>
                  </a:lnTo>
                  <a:lnTo>
                    <a:pt x="191" y="837"/>
                  </a:lnTo>
                  <a:lnTo>
                    <a:pt x="194" y="848"/>
                  </a:lnTo>
                  <a:lnTo>
                    <a:pt x="187" y="857"/>
                  </a:lnTo>
                  <a:lnTo>
                    <a:pt x="184" y="867"/>
                  </a:lnTo>
                  <a:lnTo>
                    <a:pt x="181" y="878"/>
                  </a:lnTo>
                  <a:lnTo>
                    <a:pt x="175" y="889"/>
                  </a:lnTo>
                  <a:lnTo>
                    <a:pt x="172" y="899"/>
                  </a:lnTo>
                  <a:lnTo>
                    <a:pt x="170" y="910"/>
                  </a:lnTo>
                  <a:lnTo>
                    <a:pt x="164" y="913"/>
                  </a:lnTo>
                  <a:lnTo>
                    <a:pt x="164" y="926"/>
                  </a:lnTo>
                  <a:lnTo>
                    <a:pt x="154" y="926"/>
                  </a:lnTo>
                  <a:lnTo>
                    <a:pt x="151" y="937"/>
                  </a:lnTo>
                  <a:lnTo>
                    <a:pt x="157" y="948"/>
                  </a:lnTo>
                  <a:lnTo>
                    <a:pt x="157" y="955"/>
                  </a:lnTo>
                  <a:lnTo>
                    <a:pt x="157" y="967"/>
                  </a:lnTo>
                  <a:lnTo>
                    <a:pt x="161" y="978"/>
                  </a:lnTo>
                  <a:lnTo>
                    <a:pt x="151" y="988"/>
                  </a:lnTo>
                  <a:lnTo>
                    <a:pt x="151" y="1002"/>
                  </a:lnTo>
                  <a:lnTo>
                    <a:pt x="148" y="1013"/>
                  </a:lnTo>
                  <a:lnTo>
                    <a:pt x="148" y="1020"/>
                  </a:lnTo>
                  <a:lnTo>
                    <a:pt x="154" y="1029"/>
                  </a:lnTo>
                  <a:lnTo>
                    <a:pt x="164" y="1031"/>
                  </a:lnTo>
                  <a:lnTo>
                    <a:pt x="164" y="1023"/>
                  </a:lnTo>
                  <a:lnTo>
                    <a:pt x="175" y="1026"/>
                  </a:lnTo>
                  <a:lnTo>
                    <a:pt x="170" y="1034"/>
                  </a:lnTo>
                  <a:lnTo>
                    <a:pt x="175" y="1040"/>
                  </a:lnTo>
                  <a:lnTo>
                    <a:pt x="170" y="1043"/>
                  </a:lnTo>
                  <a:lnTo>
                    <a:pt x="170" y="1058"/>
                  </a:lnTo>
                  <a:lnTo>
                    <a:pt x="164" y="1069"/>
                  </a:lnTo>
                  <a:lnTo>
                    <a:pt x="170" y="1078"/>
                  </a:lnTo>
                  <a:lnTo>
                    <a:pt x="164" y="1088"/>
                  </a:lnTo>
                  <a:lnTo>
                    <a:pt x="164" y="1093"/>
                  </a:lnTo>
                  <a:lnTo>
                    <a:pt x="157" y="1099"/>
                  </a:lnTo>
                  <a:lnTo>
                    <a:pt x="157" y="1107"/>
                  </a:lnTo>
                  <a:lnTo>
                    <a:pt x="154" y="1120"/>
                  </a:lnTo>
                  <a:lnTo>
                    <a:pt x="151" y="1113"/>
                  </a:lnTo>
                  <a:lnTo>
                    <a:pt x="148" y="1107"/>
                  </a:lnTo>
                  <a:lnTo>
                    <a:pt x="154" y="1099"/>
                  </a:lnTo>
                  <a:lnTo>
                    <a:pt x="151" y="1093"/>
                  </a:lnTo>
                  <a:lnTo>
                    <a:pt x="154" y="1088"/>
                  </a:lnTo>
                  <a:lnTo>
                    <a:pt x="148" y="1081"/>
                  </a:lnTo>
                  <a:lnTo>
                    <a:pt x="138" y="1088"/>
                  </a:lnTo>
                  <a:lnTo>
                    <a:pt x="135" y="1096"/>
                  </a:lnTo>
                  <a:lnTo>
                    <a:pt x="135" y="1107"/>
                  </a:lnTo>
                  <a:lnTo>
                    <a:pt x="135" y="1113"/>
                  </a:lnTo>
                  <a:lnTo>
                    <a:pt x="131" y="1123"/>
                  </a:lnTo>
                  <a:lnTo>
                    <a:pt x="135" y="1128"/>
                  </a:lnTo>
                  <a:lnTo>
                    <a:pt x="124" y="1131"/>
                  </a:lnTo>
                  <a:lnTo>
                    <a:pt x="131" y="1137"/>
                  </a:lnTo>
                  <a:lnTo>
                    <a:pt x="115" y="1147"/>
                  </a:lnTo>
                  <a:lnTo>
                    <a:pt x="115" y="1155"/>
                  </a:lnTo>
                  <a:lnTo>
                    <a:pt x="124" y="1150"/>
                  </a:lnTo>
                  <a:lnTo>
                    <a:pt x="135" y="1152"/>
                  </a:lnTo>
                  <a:lnTo>
                    <a:pt x="145" y="1152"/>
                  </a:lnTo>
                  <a:lnTo>
                    <a:pt x="135" y="1169"/>
                  </a:lnTo>
                  <a:lnTo>
                    <a:pt x="135" y="1179"/>
                  </a:lnTo>
                  <a:lnTo>
                    <a:pt x="135" y="1193"/>
                  </a:lnTo>
                  <a:lnTo>
                    <a:pt x="127" y="1178"/>
                  </a:lnTo>
                  <a:lnTo>
                    <a:pt x="118" y="1179"/>
                  </a:lnTo>
                  <a:lnTo>
                    <a:pt x="118" y="1190"/>
                  </a:lnTo>
                  <a:lnTo>
                    <a:pt x="118" y="1202"/>
                  </a:lnTo>
                  <a:lnTo>
                    <a:pt x="115" y="1217"/>
                  </a:lnTo>
                  <a:lnTo>
                    <a:pt x="118" y="1223"/>
                  </a:lnTo>
                  <a:lnTo>
                    <a:pt x="115" y="1234"/>
                  </a:lnTo>
                  <a:lnTo>
                    <a:pt x="124" y="1237"/>
                  </a:lnTo>
                  <a:lnTo>
                    <a:pt x="118" y="1243"/>
                  </a:lnTo>
                  <a:lnTo>
                    <a:pt x="118" y="1261"/>
                  </a:lnTo>
                  <a:lnTo>
                    <a:pt x="135" y="1240"/>
                  </a:lnTo>
                  <a:lnTo>
                    <a:pt x="131" y="1250"/>
                  </a:lnTo>
                  <a:lnTo>
                    <a:pt x="135" y="1261"/>
                  </a:lnTo>
                  <a:lnTo>
                    <a:pt x="127" y="1258"/>
                  </a:lnTo>
                  <a:lnTo>
                    <a:pt x="124" y="1272"/>
                  </a:lnTo>
                  <a:lnTo>
                    <a:pt x="118" y="1282"/>
                  </a:lnTo>
                  <a:lnTo>
                    <a:pt x="135" y="1273"/>
                  </a:lnTo>
                  <a:lnTo>
                    <a:pt x="135" y="1266"/>
                  </a:lnTo>
                  <a:lnTo>
                    <a:pt x="142" y="1279"/>
                  </a:lnTo>
                  <a:lnTo>
                    <a:pt x="135" y="1290"/>
                  </a:lnTo>
                  <a:lnTo>
                    <a:pt x="124" y="1288"/>
                  </a:lnTo>
                  <a:lnTo>
                    <a:pt x="124" y="1302"/>
                  </a:lnTo>
                  <a:lnTo>
                    <a:pt x="135" y="1306"/>
                  </a:lnTo>
                  <a:lnTo>
                    <a:pt x="142" y="1299"/>
                  </a:lnTo>
                  <a:lnTo>
                    <a:pt x="145" y="1311"/>
                  </a:lnTo>
                  <a:lnTo>
                    <a:pt x="154" y="1314"/>
                  </a:lnTo>
                  <a:lnTo>
                    <a:pt x="154" y="1323"/>
                  </a:lnTo>
                  <a:lnTo>
                    <a:pt x="164" y="1328"/>
                  </a:lnTo>
                  <a:lnTo>
                    <a:pt x="175" y="1337"/>
                  </a:lnTo>
                  <a:lnTo>
                    <a:pt x="184" y="1328"/>
                  </a:lnTo>
                  <a:lnTo>
                    <a:pt x="194" y="1314"/>
                  </a:lnTo>
                  <a:lnTo>
                    <a:pt x="203" y="1317"/>
                  </a:lnTo>
                  <a:lnTo>
                    <a:pt x="197" y="1328"/>
                  </a:lnTo>
                  <a:lnTo>
                    <a:pt x="178" y="1337"/>
                  </a:lnTo>
                  <a:lnTo>
                    <a:pt x="184" y="1344"/>
                  </a:lnTo>
                  <a:lnTo>
                    <a:pt x="200" y="1350"/>
                  </a:lnTo>
                  <a:lnTo>
                    <a:pt x="206" y="1347"/>
                  </a:lnTo>
                  <a:lnTo>
                    <a:pt x="206" y="1331"/>
                  </a:lnTo>
                  <a:lnTo>
                    <a:pt x="208" y="1314"/>
                  </a:lnTo>
                  <a:lnTo>
                    <a:pt x="224" y="1309"/>
                  </a:lnTo>
                  <a:lnTo>
                    <a:pt x="233" y="1309"/>
                  </a:lnTo>
                  <a:lnTo>
                    <a:pt x="233" y="1302"/>
                  </a:lnTo>
                  <a:lnTo>
                    <a:pt x="244" y="1302"/>
                  </a:lnTo>
                  <a:lnTo>
                    <a:pt x="257" y="1306"/>
                  </a:lnTo>
                  <a:lnTo>
                    <a:pt x="247" y="1290"/>
                  </a:lnTo>
                  <a:lnTo>
                    <a:pt x="244" y="1276"/>
                  </a:lnTo>
                  <a:lnTo>
                    <a:pt x="243" y="1266"/>
                  </a:lnTo>
                  <a:lnTo>
                    <a:pt x="244" y="1252"/>
                  </a:lnTo>
                  <a:lnTo>
                    <a:pt x="254" y="1243"/>
                  </a:lnTo>
                  <a:lnTo>
                    <a:pt x="266" y="1240"/>
                  </a:lnTo>
                  <a:lnTo>
                    <a:pt x="270" y="1226"/>
                  </a:lnTo>
                  <a:lnTo>
                    <a:pt x="276" y="1212"/>
                  </a:lnTo>
                  <a:lnTo>
                    <a:pt x="284" y="1202"/>
                  </a:lnTo>
                  <a:lnTo>
                    <a:pt x="296" y="1193"/>
                  </a:lnTo>
                  <a:lnTo>
                    <a:pt x="306" y="1185"/>
                  </a:lnTo>
                  <a:lnTo>
                    <a:pt x="312" y="1172"/>
                  </a:lnTo>
                  <a:lnTo>
                    <a:pt x="309" y="1164"/>
                  </a:lnTo>
                  <a:lnTo>
                    <a:pt x="293" y="1164"/>
                  </a:lnTo>
                  <a:lnTo>
                    <a:pt x="284" y="1152"/>
                  </a:lnTo>
                  <a:lnTo>
                    <a:pt x="276" y="1145"/>
                  </a:lnTo>
                  <a:lnTo>
                    <a:pt x="276" y="1134"/>
                  </a:lnTo>
                  <a:lnTo>
                    <a:pt x="281" y="1120"/>
                  </a:lnTo>
                  <a:lnTo>
                    <a:pt x="287" y="1113"/>
                  </a:lnTo>
                  <a:lnTo>
                    <a:pt x="303" y="1107"/>
                  </a:lnTo>
                  <a:lnTo>
                    <a:pt x="312" y="1107"/>
                  </a:lnTo>
                  <a:lnTo>
                    <a:pt x="312" y="1099"/>
                  </a:lnTo>
                  <a:lnTo>
                    <a:pt x="320" y="1096"/>
                  </a:lnTo>
                  <a:lnTo>
                    <a:pt x="320" y="1082"/>
                  </a:lnTo>
                  <a:lnTo>
                    <a:pt x="317" y="1075"/>
                  </a:lnTo>
                  <a:lnTo>
                    <a:pt x="323" y="1067"/>
                  </a:lnTo>
                  <a:lnTo>
                    <a:pt x="339" y="1058"/>
                  </a:lnTo>
                  <a:lnTo>
                    <a:pt x="323" y="1055"/>
                  </a:lnTo>
                  <a:lnTo>
                    <a:pt x="333" y="1048"/>
                  </a:lnTo>
                  <a:lnTo>
                    <a:pt x="342" y="1055"/>
                  </a:lnTo>
                  <a:lnTo>
                    <a:pt x="352" y="1055"/>
                  </a:lnTo>
                  <a:lnTo>
                    <a:pt x="352" y="1051"/>
                  </a:lnTo>
                  <a:lnTo>
                    <a:pt x="349" y="1037"/>
                  </a:lnTo>
                  <a:lnTo>
                    <a:pt x="333" y="1043"/>
                  </a:lnTo>
                  <a:lnTo>
                    <a:pt x="323" y="1037"/>
                  </a:lnTo>
                  <a:lnTo>
                    <a:pt x="323" y="1023"/>
                  </a:lnTo>
                  <a:lnTo>
                    <a:pt x="320" y="1013"/>
                  </a:lnTo>
                  <a:lnTo>
                    <a:pt x="326" y="1007"/>
                  </a:lnTo>
                  <a:lnTo>
                    <a:pt x="339" y="1013"/>
                  </a:lnTo>
                  <a:lnTo>
                    <a:pt x="349" y="1016"/>
                  </a:lnTo>
                  <a:lnTo>
                    <a:pt x="363" y="1016"/>
                  </a:lnTo>
                  <a:lnTo>
                    <a:pt x="375" y="1010"/>
                  </a:lnTo>
                  <a:lnTo>
                    <a:pt x="379" y="1002"/>
                  </a:lnTo>
                  <a:lnTo>
                    <a:pt x="375" y="996"/>
                  </a:lnTo>
                  <a:lnTo>
                    <a:pt x="382" y="983"/>
                  </a:lnTo>
                  <a:lnTo>
                    <a:pt x="385" y="978"/>
                  </a:lnTo>
                  <a:lnTo>
                    <a:pt x="375" y="969"/>
                  </a:lnTo>
                  <a:lnTo>
                    <a:pt x="379" y="958"/>
                  </a:lnTo>
                  <a:lnTo>
                    <a:pt x="385" y="967"/>
                  </a:lnTo>
                  <a:lnTo>
                    <a:pt x="399" y="967"/>
                  </a:lnTo>
                  <a:lnTo>
                    <a:pt x="412" y="964"/>
                  </a:lnTo>
                  <a:lnTo>
                    <a:pt x="424" y="961"/>
                  </a:lnTo>
                  <a:lnTo>
                    <a:pt x="435" y="958"/>
                  </a:lnTo>
                  <a:lnTo>
                    <a:pt x="448" y="955"/>
                  </a:lnTo>
                  <a:lnTo>
                    <a:pt x="461" y="954"/>
                  </a:lnTo>
                  <a:lnTo>
                    <a:pt x="472" y="948"/>
                  </a:lnTo>
                  <a:lnTo>
                    <a:pt x="475" y="937"/>
                  </a:lnTo>
                  <a:lnTo>
                    <a:pt x="484" y="929"/>
                  </a:lnTo>
                  <a:lnTo>
                    <a:pt x="491" y="919"/>
                  </a:lnTo>
                  <a:lnTo>
                    <a:pt x="487" y="905"/>
                  </a:lnTo>
                  <a:lnTo>
                    <a:pt x="481" y="905"/>
                  </a:lnTo>
                  <a:lnTo>
                    <a:pt x="475" y="896"/>
                  </a:lnTo>
                  <a:lnTo>
                    <a:pt x="481" y="886"/>
                  </a:lnTo>
                  <a:lnTo>
                    <a:pt x="475" y="878"/>
                  </a:lnTo>
                  <a:lnTo>
                    <a:pt x="457" y="869"/>
                  </a:lnTo>
                  <a:lnTo>
                    <a:pt x="454" y="861"/>
                  </a:lnTo>
                  <a:lnTo>
                    <a:pt x="457" y="857"/>
                  </a:lnTo>
                  <a:lnTo>
                    <a:pt x="465" y="864"/>
                  </a:lnTo>
                  <a:lnTo>
                    <a:pt x="481" y="864"/>
                  </a:lnTo>
                  <a:lnTo>
                    <a:pt x="487" y="869"/>
                  </a:lnTo>
                  <a:lnTo>
                    <a:pt x="497" y="875"/>
                  </a:lnTo>
                  <a:lnTo>
                    <a:pt x="511" y="872"/>
                  </a:lnTo>
                  <a:lnTo>
                    <a:pt x="524" y="875"/>
                  </a:lnTo>
                  <a:lnTo>
                    <a:pt x="533" y="872"/>
                  </a:lnTo>
                  <a:lnTo>
                    <a:pt x="541" y="867"/>
                  </a:lnTo>
                  <a:lnTo>
                    <a:pt x="551" y="860"/>
                  </a:lnTo>
                  <a:lnTo>
                    <a:pt x="554" y="851"/>
                  </a:lnTo>
                  <a:lnTo>
                    <a:pt x="563" y="846"/>
                  </a:lnTo>
                  <a:lnTo>
                    <a:pt x="571" y="834"/>
                  </a:lnTo>
                  <a:lnTo>
                    <a:pt x="574" y="824"/>
                  </a:lnTo>
                  <a:lnTo>
                    <a:pt x="584" y="816"/>
                  </a:lnTo>
                  <a:lnTo>
                    <a:pt x="593" y="810"/>
                  </a:lnTo>
                  <a:lnTo>
                    <a:pt x="603" y="805"/>
                  </a:lnTo>
                  <a:lnTo>
                    <a:pt x="611" y="795"/>
                  </a:lnTo>
                  <a:lnTo>
                    <a:pt x="617" y="784"/>
                  </a:lnTo>
                  <a:lnTo>
                    <a:pt x="620" y="772"/>
                  </a:lnTo>
                  <a:lnTo>
                    <a:pt x="626" y="762"/>
                  </a:lnTo>
                  <a:lnTo>
                    <a:pt x="633" y="754"/>
                  </a:lnTo>
                  <a:lnTo>
                    <a:pt x="641" y="746"/>
                  </a:lnTo>
                  <a:lnTo>
                    <a:pt x="647" y="740"/>
                  </a:lnTo>
                  <a:lnTo>
                    <a:pt x="650" y="732"/>
                  </a:lnTo>
                  <a:lnTo>
                    <a:pt x="653" y="724"/>
                  </a:lnTo>
                  <a:lnTo>
                    <a:pt x="650" y="713"/>
                  </a:lnTo>
                  <a:lnTo>
                    <a:pt x="650" y="701"/>
                  </a:lnTo>
                  <a:lnTo>
                    <a:pt x="650" y="689"/>
                  </a:lnTo>
                  <a:lnTo>
                    <a:pt x="660" y="681"/>
                  </a:lnTo>
                  <a:lnTo>
                    <a:pt x="669" y="672"/>
                  </a:lnTo>
                  <a:lnTo>
                    <a:pt x="675" y="665"/>
                  </a:lnTo>
                  <a:lnTo>
                    <a:pt x="683" y="657"/>
                  </a:lnTo>
                  <a:lnTo>
                    <a:pt x="696" y="654"/>
                  </a:lnTo>
                  <a:lnTo>
                    <a:pt x="709" y="648"/>
                  </a:lnTo>
                  <a:lnTo>
                    <a:pt x="713" y="651"/>
                  </a:lnTo>
                  <a:lnTo>
                    <a:pt x="723" y="640"/>
                  </a:lnTo>
                  <a:lnTo>
                    <a:pt x="732" y="640"/>
                  </a:lnTo>
                  <a:lnTo>
                    <a:pt x="729" y="636"/>
                  </a:lnTo>
                  <a:lnTo>
                    <a:pt x="742" y="633"/>
                  </a:lnTo>
                  <a:lnTo>
                    <a:pt x="753" y="636"/>
                  </a:lnTo>
                  <a:lnTo>
                    <a:pt x="762" y="636"/>
                  </a:lnTo>
                  <a:lnTo>
                    <a:pt x="772" y="633"/>
                  </a:lnTo>
                  <a:lnTo>
                    <a:pt x="781" y="633"/>
                  </a:lnTo>
                  <a:lnTo>
                    <a:pt x="781" y="625"/>
                  </a:lnTo>
                  <a:lnTo>
                    <a:pt x="792" y="619"/>
                  </a:lnTo>
                  <a:lnTo>
                    <a:pt x="802" y="616"/>
                  </a:lnTo>
                  <a:lnTo>
                    <a:pt x="802" y="605"/>
                  </a:lnTo>
                  <a:lnTo>
                    <a:pt x="805" y="598"/>
                  </a:lnTo>
                  <a:lnTo>
                    <a:pt x="814" y="587"/>
                  </a:lnTo>
                  <a:lnTo>
                    <a:pt x="818" y="578"/>
                  </a:lnTo>
                  <a:lnTo>
                    <a:pt x="829" y="568"/>
                  </a:lnTo>
                  <a:lnTo>
                    <a:pt x="832" y="560"/>
                  </a:lnTo>
                  <a:lnTo>
                    <a:pt x="832" y="549"/>
                  </a:lnTo>
                  <a:lnTo>
                    <a:pt x="832" y="541"/>
                  </a:lnTo>
                  <a:lnTo>
                    <a:pt x="838" y="533"/>
                  </a:lnTo>
                  <a:lnTo>
                    <a:pt x="838" y="525"/>
                  </a:lnTo>
                  <a:lnTo>
                    <a:pt x="841" y="513"/>
                  </a:lnTo>
                  <a:lnTo>
                    <a:pt x="844" y="503"/>
                  </a:lnTo>
                  <a:lnTo>
                    <a:pt x="841" y="495"/>
                  </a:lnTo>
                  <a:lnTo>
                    <a:pt x="841" y="487"/>
                  </a:lnTo>
                  <a:lnTo>
                    <a:pt x="841" y="477"/>
                  </a:lnTo>
                  <a:lnTo>
                    <a:pt x="841" y="468"/>
                  </a:lnTo>
                  <a:lnTo>
                    <a:pt x="844" y="454"/>
                  </a:lnTo>
                  <a:lnTo>
                    <a:pt x="854" y="449"/>
                  </a:lnTo>
                  <a:lnTo>
                    <a:pt x="859" y="442"/>
                  </a:lnTo>
                  <a:lnTo>
                    <a:pt x="868" y="433"/>
                  </a:lnTo>
                  <a:lnTo>
                    <a:pt x="874" y="422"/>
                  </a:lnTo>
                  <a:lnTo>
                    <a:pt x="881" y="413"/>
                  </a:lnTo>
                  <a:lnTo>
                    <a:pt x="887" y="409"/>
                  </a:lnTo>
                  <a:lnTo>
                    <a:pt x="895" y="404"/>
                  </a:lnTo>
                  <a:lnTo>
                    <a:pt x="901" y="395"/>
                  </a:lnTo>
                  <a:lnTo>
                    <a:pt x="911" y="387"/>
                  </a:lnTo>
                  <a:lnTo>
                    <a:pt x="914" y="380"/>
                  </a:lnTo>
                  <a:lnTo>
                    <a:pt x="920" y="371"/>
                  </a:lnTo>
                  <a:lnTo>
                    <a:pt x="923" y="363"/>
                  </a:lnTo>
                  <a:lnTo>
                    <a:pt x="927" y="351"/>
                  </a:lnTo>
                  <a:lnTo>
                    <a:pt x="923" y="342"/>
                  </a:lnTo>
                  <a:lnTo>
                    <a:pt x="923" y="330"/>
                  </a:lnTo>
                  <a:lnTo>
                    <a:pt x="917" y="322"/>
                  </a:lnTo>
                  <a:lnTo>
                    <a:pt x="914" y="312"/>
                  </a:lnTo>
                  <a:lnTo>
                    <a:pt x="901" y="309"/>
                  </a:lnTo>
                  <a:lnTo>
                    <a:pt x="890" y="309"/>
                  </a:lnTo>
                  <a:lnTo>
                    <a:pt x="881" y="309"/>
                  </a:lnTo>
                  <a:lnTo>
                    <a:pt x="874" y="301"/>
                  </a:lnTo>
                  <a:lnTo>
                    <a:pt x="865" y="298"/>
                  </a:lnTo>
                  <a:lnTo>
                    <a:pt x="859" y="289"/>
                  </a:lnTo>
                  <a:lnTo>
                    <a:pt x="851" y="285"/>
                  </a:lnTo>
                  <a:lnTo>
                    <a:pt x="841" y="280"/>
                  </a:lnTo>
                  <a:lnTo>
                    <a:pt x="832" y="274"/>
                  </a:lnTo>
                  <a:lnTo>
                    <a:pt x="822" y="268"/>
                  </a:lnTo>
                  <a:lnTo>
                    <a:pt x="811" y="268"/>
                  </a:lnTo>
                  <a:lnTo>
                    <a:pt x="802" y="271"/>
                  </a:lnTo>
                  <a:lnTo>
                    <a:pt x="792" y="271"/>
                  </a:lnTo>
                  <a:lnTo>
                    <a:pt x="781" y="266"/>
                  </a:lnTo>
                  <a:lnTo>
                    <a:pt x="772" y="266"/>
                  </a:lnTo>
                  <a:lnTo>
                    <a:pt x="762" y="263"/>
                  </a:lnTo>
                  <a:lnTo>
                    <a:pt x="753" y="260"/>
                  </a:lnTo>
                  <a:lnTo>
                    <a:pt x="742" y="266"/>
                  </a:lnTo>
                  <a:lnTo>
                    <a:pt x="732" y="268"/>
                  </a:lnTo>
                  <a:lnTo>
                    <a:pt x="732" y="260"/>
                  </a:lnTo>
                  <a:lnTo>
                    <a:pt x="729" y="253"/>
                  </a:lnTo>
                  <a:lnTo>
                    <a:pt x="726" y="244"/>
                  </a:lnTo>
                  <a:lnTo>
                    <a:pt x="713" y="247"/>
                  </a:lnTo>
                  <a:lnTo>
                    <a:pt x="712" y="242"/>
                  </a:lnTo>
                  <a:lnTo>
                    <a:pt x="699" y="239"/>
                  </a:lnTo>
                  <a:lnTo>
                    <a:pt x="690" y="236"/>
                  </a:lnTo>
                  <a:lnTo>
                    <a:pt x="675" y="230"/>
                  </a:lnTo>
                  <a:lnTo>
                    <a:pt x="666" y="230"/>
                  </a:lnTo>
                  <a:lnTo>
                    <a:pt x="660" y="233"/>
                  </a:lnTo>
                  <a:lnTo>
                    <a:pt x="653" y="247"/>
                  </a:lnTo>
                  <a:lnTo>
                    <a:pt x="647" y="244"/>
                  </a:lnTo>
                  <a:lnTo>
                    <a:pt x="650" y="236"/>
                  </a:lnTo>
                  <a:lnTo>
                    <a:pt x="653" y="222"/>
                  </a:lnTo>
                  <a:lnTo>
                    <a:pt x="641" y="222"/>
                  </a:lnTo>
                  <a:lnTo>
                    <a:pt x="633" y="222"/>
                  </a:lnTo>
                  <a:lnTo>
                    <a:pt x="623" y="222"/>
                  </a:lnTo>
                  <a:lnTo>
                    <a:pt x="614" y="225"/>
                  </a:lnTo>
                  <a:lnTo>
                    <a:pt x="614" y="236"/>
                  </a:lnTo>
                  <a:lnTo>
                    <a:pt x="611" y="247"/>
                  </a:lnTo>
                  <a:lnTo>
                    <a:pt x="606" y="236"/>
                  </a:lnTo>
                  <a:lnTo>
                    <a:pt x="593" y="242"/>
                  </a:lnTo>
                  <a:lnTo>
                    <a:pt x="596" y="230"/>
                  </a:lnTo>
                  <a:lnTo>
                    <a:pt x="600" y="222"/>
                  </a:lnTo>
                  <a:lnTo>
                    <a:pt x="607" y="215"/>
                  </a:lnTo>
                  <a:lnTo>
                    <a:pt x="614" y="209"/>
                  </a:lnTo>
                  <a:lnTo>
                    <a:pt x="623" y="201"/>
                  </a:lnTo>
                  <a:lnTo>
                    <a:pt x="623" y="188"/>
                  </a:lnTo>
                  <a:lnTo>
                    <a:pt x="611" y="185"/>
                  </a:lnTo>
                  <a:lnTo>
                    <a:pt x="611" y="174"/>
                  </a:lnTo>
                  <a:lnTo>
                    <a:pt x="603" y="163"/>
                  </a:lnTo>
                  <a:lnTo>
                    <a:pt x="603" y="153"/>
                  </a:lnTo>
                  <a:lnTo>
                    <a:pt x="593" y="142"/>
                  </a:lnTo>
                  <a:lnTo>
                    <a:pt x="584" y="139"/>
                  </a:lnTo>
                  <a:lnTo>
                    <a:pt x="574" y="133"/>
                  </a:lnTo>
                  <a:lnTo>
                    <a:pt x="570" y="128"/>
                  </a:lnTo>
                  <a:lnTo>
                    <a:pt x="557" y="123"/>
                  </a:lnTo>
                  <a:lnTo>
                    <a:pt x="547" y="121"/>
                  </a:lnTo>
                  <a:lnTo>
                    <a:pt x="541" y="118"/>
                  </a:lnTo>
                  <a:lnTo>
                    <a:pt x="533" y="115"/>
                  </a:lnTo>
                  <a:lnTo>
                    <a:pt x="524" y="115"/>
                  </a:lnTo>
                  <a:lnTo>
                    <a:pt x="511" y="115"/>
                  </a:lnTo>
                  <a:lnTo>
                    <a:pt x="502" y="115"/>
                  </a:lnTo>
                  <a:lnTo>
                    <a:pt x="494" y="115"/>
                  </a:lnTo>
                  <a:lnTo>
                    <a:pt x="481" y="115"/>
                  </a:lnTo>
                  <a:lnTo>
                    <a:pt x="475" y="109"/>
                  </a:lnTo>
                  <a:lnTo>
                    <a:pt x="469" y="104"/>
                  </a:lnTo>
                  <a:lnTo>
                    <a:pt x="461" y="98"/>
                  </a:lnTo>
                  <a:lnTo>
                    <a:pt x="451" y="98"/>
                  </a:lnTo>
                  <a:lnTo>
                    <a:pt x="454" y="91"/>
                  </a:lnTo>
                  <a:lnTo>
                    <a:pt x="448" y="85"/>
                  </a:lnTo>
                  <a:lnTo>
                    <a:pt x="439" y="80"/>
                  </a:lnTo>
                  <a:lnTo>
                    <a:pt x="429" y="71"/>
                  </a:lnTo>
                  <a:lnTo>
                    <a:pt x="418" y="66"/>
                  </a:lnTo>
                  <a:lnTo>
                    <a:pt x="402" y="68"/>
                  </a:lnTo>
                  <a:lnTo>
                    <a:pt x="405" y="59"/>
                  </a:lnTo>
                  <a:lnTo>
                    <a:pt x="402" y="50"/>
                  </a:lnTo>
                  <a:lnTo>
                    <a:pt x="393" y="47"/>
                  </a:lnTo>
                  <a:lnTo>
                    <a:pt x="385" y="45"/>
                  </a:lnTo>
                  <a:lnTo>
                    <a:pt x="375" y="45"/>
                  </a:lnTo>
                  <a:lnTo>
                    <a:pt x="369" y="39"/>
                  </a:lnTo>
                  <a:lnTo>
                    <a:pt x="363" y="32"/>
                  </a:lnTo>
                  <a:lnTo>
                    <a:pt x="382" y="29"/>
                  </a:lnTo>
                  <a:lnTo>
                    <a:pt x="369" y="29"/>
                  </a:lnTo>
                  <a:lnTo>
                    <a:pt x="353" y="29"/>
                  </a:lnTo>
                  <a:lnTo>
                    <a:pt x="345" y="29"/>
                  </a:lnTo>
                  <a:lnTo>
                    <a:pt x="333" y="36"/>
                  </a:lnTo>
                  <a:lnTo>
                    <a:pt x="323" y="39"/>
                  </a:lnTo>
                  <a:lnTo>
                    <a:pt x="312" y="39"/>
                  </a:lnTo>
                  <a:lnTo>
                    <a:pt x="306" y="33"/>
                  </a:lnTo>
                  <a:lnTo>
                    <a:pt x="303" y="32"/>
                  </a:lnTo>
                  <a:lnTo>
                    <a:pt x="293" y="32"/>
                  </a:lnTo>
                  <a:lnTo>
                    <a:pt x="284" y="32"/>
                  </a:lnTo>
                  <a:lnTo>
                    <a:pt x="273" y="32"/>
                  </a:lnTo>
                  <a:lnTo>
                    <a:pt x="260" y="33"/>
                  </a:lnTo>
                  <a:lnTo>
                    <a:pt x="257" y="26"/>
                  </a:lnTo>
                  <a:lnTo>
                    <a:pt x="254" y="21"/>
                  </a:lnTo>
                  <a:lnTo>
                    <a:pt x="247" y="15"/>
                  </a:lnTo>
                  <a:lnTo>
                    <a:pt x="236" y="12"/>
                  </a:lnTo>
                  <a:lnTo>
                    <a:pt x="230" y="12"/>
                  </a:lnTo>
                  <a:lnTo>
                    <a:pt x="227" y="1"/>
                  </a:lnTo>
                  <a:lnTo>
                    <a:pt x="217" y="7"/>
                  </a:lnTo>
                  <a:lnTo>
                    <a:pt x="221" y="12"/>
                  </a:lnTo>
                  <a:lnTo>
                    <a:pt x="211" y="18"/>
                  </a:lnTo>
                  <a:lnTo>
                    <a:pt x="206" y="21"/>
                  </a:lnTo>
                  <a:lnTo>
                    <a:pt x="197" y="26"/>
                  </a:lnTo>
                  <a:lnTo>
                    <a:pt x="197" y="33"/>
                  </a:lnTo>
                  <a:lnTo>
                    <a:pt x="203" y="45"/>
                  </a:lnTo>
                  <a:lnTo>
                    <a:pt x="203" y="56"/>
                  </a:lnTo>
                  <a:lnTo>
                    <a:pt x="191" y="59"/>
                  </a:lnTo>
                  <a:lnTo>
                    <a:pt x="191" y="53"/>
                  </a:lnTo>
                  <a:lnTo>
                    <a:pt x="184" y="45"/>
                  </a:lnTo>
                  <a:lnTo>
                    <a:pt x="191" y="36"/>
                  </a:lnTo>
                  <a:lnTo>
                    <a:pt x="194" y="32"/>
                  </a:lnTo>
                  <a:lnTo>
                    <a:pt x="191" y="23"/>
                  </a:lnTo>
                  <a:lnTo>
                    <a:pt x="184" y="12"/>
                  </a:lnTo>
                  <a:lnTo>
                    <a:pt x="197" y="12"/>
                  </a:lnTo>
                  <a:lnTo>
                    <a:pt x="200" y="4"/>
                  </a:lnTo>
                  <a:lnTo>
                    <a:pt x="197" y="0"/>
                  </a:lnTo>
                  <a:lnTo>
                    <a:pt x="191" y="0"/>
                  </a:lnTo>
                  <a:lnTo>
                    <a:pt x="184" y="1"/>
                  </a:lnTo>
                  <a:lnTo>
                    <a:pt x="178" y="7"/>
                  </a:lnTo>
                  <a:lnTo>
                    <a:pt x="172" y="12"/>
                  </a:lnTo>
                  <a:lnTo>
                    <a:pt x="164" y="15"/>
                  </a:lnTo>
                  <a:lnTo>
                    <a:pt x="154" y="21"/>
                  </a:lnTo>
                  <a:lnTo>
                    <a:pt x="142" y="18"/>
                  </a:lnTo>
                  <a:lnTo>
                    <a:pt x="135" y="26"/>
                  </a:lnTo>
                  <a:lnTo>
                    <a:pt x="127" y="23"/>
                  </a:lnTo>
                  <a:lnTo>
                    <a:pt x="121" y="26"/>
                  </a:lnTo>
                  <a:lnTo>
                    <a:pt x="115" y="32"/>
                  </a:lnTo>
                  <a:lnTo>
                    <a:pt x="115" y="42"/>
                  </a:lnTo>
                  <a:lnTo>
                    <a:pt x="115" y="50"/>
                  </a:lnTo>
                  <a:lnTo>
                    <a:pt x="105" y="53"/>
                  </a:lnTo>
                  <a:lnTo>
                    <a:pt x="99" y="59"/>
                  </a:lnTo>
                  <a:lnTo>
                    <a:pt x="91" y="66"/>
                  </a:lnTo>
                  <a:lnTo>
                    <a:pt x="91" y="80"/>
                  </a:lnTo>
                  <a:lnTo>
                    <a:pt x="75" y="10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2973600" y="3384720"/>
              <a:ext cx="24120" cy="36360"/>
            </a:xfrm>
            <a:custGeom>
              <a:avLst/>
              <a:gdLst/>
              <a:ahLst/>
              <a:rect l="l" t="t" r="r" b="b"/>
              <a:pathLst>
                <a:path w="26" h="40">
                  <a:moveTo>
                    <a:pt x="10" y="0"/>
                  </a:moveTo>
                  <a:lnTo>
                    <a:pt x="7" y="11"/>
                  </a:lnTo>
                  <a:lnTo>
                    <a:pt x="7" y="21"/>
                  </a:lnTo>
                  <a:lnTo>
                    <a:pt x="0" y="36"/>
                  </a:lnTo>
                  <a:lnTo>
                    <a:pt x="14" y="39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25" y="11"/>
                  </a:lnTo>
                  <a:lnTo>
                    <a:pt x="25" y="2"/>
                  </a:lnTo>
                  <a:lnTo>
                    <a:pt x="1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2968920" y="3639960"/>
              <a:ext cx="173160" cy="84240"/>
            </a:xfrm>
            <a:custGeom>
              <a:avLst/>
              <a:gdLst/>
              <a:ahLst/>
              <a:rect l="l" t="t" r="r" b="b"/>
              <a:pathLst>
                <a:path w="190" h="93">
                  <a:moveTo>
                    <a:pt x="116" y="0"/>
                  </a:moveTo>
                  <a:lnTo>
                    <a:pt x="111" y="2"/>
                  </a:lnTo>
                  <a:lnTo>
                    <a:pt x="102" y="0"/>
                  </a:lnTo>
                  <a:lnTo>
                    <a:pt x="99" y="5"/>
                  </a:lnTo>
                  <a:lnTo>
                    <a:pt x="89" y="5"/>
                  </a:lnTo>
                  <a:lnTo>
                    <a:pt x="83" y="22"/>
                  </a:lnTo>
                  <a:lnTo>
                    <a:pt x="89" y="26"/>
                  </a:lnTo>
                  <a:lnTo>
                    <a:pt x="105" y="22"/>
                  </a:lnTo>
                  <a:lnTo>
                    <a:pt x="105" y="26"/>
                  </a:lnTo>
                  <a:lnTo>
                    <a:pt x="89" y="35"/>
                  </a:lnTo>
                  <a:lnTo>
                    <a:pt x="92" y="49"/>
                  </a:lnTo>
                  <a:lnTo>
                    <a:pt x="86" y="46"/>
                  </a:lnTo>
                  <a:lnTo>
                    <a:pt x="83" y="32"/>
                  </a:lnTo>
                  <a:lnTo>
                    <a:pt x="75" y="46"/>
                  </a:lnTo>
                  <a:lnTo>
                    <a:pt x="66" y="41"/>
                  </a:lnTo>
                  <a:lnTo>
                    <a:pt x="50" y="38"/>
                  </a:lnTo>
                  <a:lnTo>
                    <a:pt x="44" y="29"/>
                  </a:lnTo>
                  <a:lnTo>
                    <a:pt x="26" y="19"/>
                  </a:lnTo>
                  <a:lnTo>
                    <a:pt x="14" y="11"/>
                  </a:lnTo>
                  <a:lnTo>
                    <a:pt x="0" y="2"/>
                  </a:lnTo>
                  <a:lnTo>
                    <a:pt x="4" y="11"/>
                  </a:lnTo>
                  <a:lnTo>
                    <a:pt x="14" y="19"/>
                  </a:lnTo>
                  <a:lnTo>
                    <a:pt x="23" y="22"/>
                  </a:lnTo>
                  <a:lnTo>
                    <a:pt x="17" y="29"/>
                  </a:lnTo>
                  <a:lnTo>
                    <a:pt x="26" y="38"/>
                  </a:lnTo>
                  <a:lnTo>
                    <a:pt x="26" y="43"/>
                  </a:lnTo>
                  <a:lnTo>
                    <a:pt x="40" y="43"/>
                  </a:lnTo>
                  <a:lnTo>
                    <a:pt x="44" y="55"/>
                  </a:lnTo>
                  <a:lnTo>
                    <a:pt x="53" y="55"/>
                  </a:lnTo>
                  <a:lnTo>
                    <a:pt x="53" y="62"/>
                  </a:lnTo>
                  <a:lnTo>
                    <a:pt x="69" y="73"/>
                  </a:lnTo>
                  <a:lnTo>
                    <a:pt x="83" y="79"/>
                  </a:lnTo>
                  <a:lnTo>
                    <a:pt x="92" y="73"/>
                  </a:lnTo>
                  <a:lnTo>
                    <a:pt x="96" y="84"/>
                  </a:lnTo>
                  <a:lnTo>
                    <a:pt x="105" y="87"/>
                  </a:lnTo>
                  <a:lnTo>
                    <a:pt x="119" y="84"/>
                  </a:lnTo>
                  <a:lnTo>
                    <a:pt x="132" y="92"/>
                  </a:lnTo>
                  <a:lnTo>
                    <a:pt x="129" y="82"/>
                  </a:lnTo>
                  <a:lnTo>
                    <a:pt x="148" y="82"/>
                  </a:lnTo>
                  <a:lnTo>
                    <a:pt x="162" y="73"/>
                  </a:lnTo>
                  <a:lnTo>
                    <a:pt x="181" y="73"/>
                  </a:lnTo>
                  <a:lnTo>
                    <a:pt x="185" y="70"/>
                  </a:lnTo>
                  <a:lnTo>
                    <a:pt x="189" y="62"/>
                  </a:lnTo>
                  <a:lnTo>
                    <a:pt x="174" y="62"/>
                  </a:lnTo>
                  <a:lnTo>
                    <a:pt x="165" y="58"/>
                  </a:lnTo>
                  <a:lnTo>
                    <a:pt x="159" y="49"/>
                  </a:lnTo>
                  <a:lnTo>
                    <a:pt x="144" y="41"/>
                  </a:lnTo>
                  <a:lnTo>
                    <a:pt x="132" y="32"/>
                  </a:lnTo>
                  <a:lnTo>
                    <a:pt x="129" y="22"/>
                  </a:lnTo>
                  <a:lnTo>
                    <a:pt x="129" y="11"/>
                  </a:lnTo>
                  <a:lnTo>
                    <a:pt x="116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3205800" y="2470320"/>
              <a:ext cx="2412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0" y="22"/>
                  </a:lnTo>
                  <a:lnTo>
                    <a:pt x="26" y="14"/>
                  </a:lnTo>
                  <a:lnTo>
                    <a:pt x="26" y="0"/>
                  </a:lnTo>
                  <a:lnTo>
                    <a:pt x="2" y="4"/>
                  </a:lnTo>
                  <a:lnTo>
                    <a:pt x="8" y="8"/>
                  </a:lnTo>
                  <a:lnTo>
                    <a:pt x="8" y="1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3071520" y="244656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0"/>
                  </a:moveTo>
                  <a:lnTo>
                    <a:pt x="0" y="22"/>
                  </a:lnTo>
                  <a:lnTo>
                    <a:pt x="27" y="22"/>
                  </a:lnTo>
                  <a:lnTo>
                    <a:pt x="0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2903760" y="2341800"/>
              <a:ext cx="38880" cy="20520"/>
            </a:xfrm>
            <a:custGeom>
              <a:avLst/>
              <a:gdLst/>
              <a:ahLst/>
              <a:rect l="l" t="t" r="r" b="b"/>
              <a:pathLst>
                <a:path w="43" h="23">
                  <a:moveTo>
                    <a:pt x="0" y="8"/>
                  </a:moveTo>
                  <a:lnTo>
                    <a:pt x="4" y="8"/>
                  </a:lnTo>
                  <a:lnTo>
                    <a:pt x="14" y="22"/>
                  </a:lnTo>
                  <a:lnTo>
                    <a:pt x="21" y="22"/>
                  </a:lnTo>
                  <a:lnTo>
                    <a:pt x="27" y="17"/>
                  </a:lnTo>
                  <a:lnTo>
                    <a:pt x="37" y="22"/>
                  </a:lnTo>
                  <a:lnTo>
                    <a:pt x="42" y="22"/>
                  </a:lnTo>
                  <a:lnTo>
                    <a:pt x="40" y="8"/>
                  </a:lnTo>
                  <a:lnTo>
                    <a:pt x="30" y="8"/>
                  </a:lnTo>
                  <a:lnTo>
                    <a:pt x="21" y="4"/>
                  </a:lnTo>
                  <a:lnTo>
                    <a:pt x="11" y="0"/>
                  </a:lnTo>
                  <a:lnTo>
                    <a:pt x="3" y="8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>
              <a:off x="2817000" y="2283120"/>
              <a:ext cx="2340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5"/>
                  </a:moveTo>
                  <a:lnTo>
                    <a:pt x="6" y="17"/>
                  </a:lnTo>
                  <a:lnTo>
                    <a:pt x="0" y="23"/>
                  </a:lnTo>
                  <a:lnTo>
                    <a:pt x="12" y="23"/>
                  </a:lnTo>
                  <a:lnTo>
                    <a:pt x="25" y="17"/>
                  </a:lnTo>
                  <a:lnTo>
                    <a:pt x="18" y="5"/>
                  </a:lnTo>
                  <a:lnTo>
                    <a:pt x="12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2787120" y="2263320"/>
              <a:ext cx="192960" cy="56880"/>
            </a:xfrm>
            <a:custGeom>
              <a:avLst/>
              <a:gdLst/>
              <a:ahLst/>
              <a:rect l="l" t="t" r="r" b="b"/>
              <a:pathLst>
                <a:path w="212" h="63">
                  <a:moveTo>
                    <a:pt x="0" y="23"/>
                  </a:moveTo>
                  <a:lnTo>
                    <a:pt x="12" y="23"/>
                  </a:lnTo>
                  <a:lnTo>
                    <a:pt x="15" y="18"/>
                  </a:lnTo>
                  <a:lnTo>
                    <a:pt x="26" y="18"/>
                  </a:lnTo>
                  <a:lnTo>
                    <a:pt x="33" y="12"/>
                  </a:lnTo>
                  <a:lnTo>
                    <a:pt x="39" y="8"/>
                  </a:lnTo>
                  <a:lnTo>
                    <a:pt x="51" y="9"/>
                  </a:lnTo>
                  <a:lnTo>
                    <a:pt x="62" y="9"/>
                  </a:lnTo>
                  <a:lnTo>
                    <a:pt x="55" y="15"/>
                  </a:lnTo>
                  <a:lnTo>
                    <a:pt x="59" y="18"/>
                  </a:lnTo>
                  <a:lnTo>
                    <a:pt x="69" y="21"/>
                  </a:lnTo>
                  <a:lnTo>
                    <a:pt x="85" y="21"/>
                  </a:lnTo>
                  <a:lnTo>
                    <a:pt x="91" y="26"/>
                  </a:lnTo>
                  <a:lnTo>
                    <a:pt x="99" y="26"/>
                  </a:lnTo>
                  <a:lnTo>
                    <a:pt x="108" y="32"/>
                  </a:lnTo>
                  <a:lnTo>
                    <a:pt x="121" y="29"/>
                  </a:lnTo>
                  <a:lnTo>
                    <a:pt x="124" y="32"/>
                  </a:lnTo>
                  <a:lnTo>
                    <a:pt x="124" y="40"/>
                  </a:lnTo>
                  <a:lnTo>
                    <a:pt x="132" y="45"/>
                  </a:lnTo>
                  <a:lnTo>
                    <a:pt x="148" y="45"/>
                  </a:lnTo>
                  <a:lnTo>
                    <a:pt x="154" y="50"/>
                  </a:lnTo>
                  <a:lnTo>
                    <a:pt x="144" y="56"/>
                  </a:lnTo>
                  <a:lnTo>
                    <a:pt x="141" y="62"/>
                  </a:lnTo>
                  <a:lnTo>
                    <a:pt x="154" y="62"/>
                  </a:lnTo>
                  <a:lnTo>
                    <a:pt x="163" y="59"/>
                  </a:lnTo>
                  <a:lnTo>
                    <a:pt x="174" y="59"/>
                  </a:lnTo>
                  <a:lnTo>
                    <a:pt x="184" y="62"/>
                  </a:lnTo>
                  <a:lnTo>
                    <a:pt x="193" y="62"/>
                  </a:lnTo>
                  <a:lnTo>
                    <a:pt x="199" y="59"/>
                  </a:lnTo>
                  <a:lnTo>
                    <a:pt x="211" y="56"/>
                  </a:lnTo>
                  <a:lnTo>
                    <a:pt x="207" y="53"/>
                  </a:lnTo>
                  <a:lnTo>
                    <a:pt x="204" y="53"/>
                  </a:lnTo>
                  <a:lnTo>
                    <a:pt x="196" y="47"/>
                  </a:lnTo>
                  <a:lnTo>
                    <a:pt x="187" y="45"/>
                  </a:lnTo>
                  <a:lnTo>
                    <a:pt x="181" y="47"/>
                  </a:lnTo>
                  <a:lnTo>
                    <a:pt x="184" y="40"/>
                  </a:lnTo>
                  <a:lnTo>
                    <a:pt x="174" y="40"/>
                  </a:lnTo>
                  <a:lnTo>
                    <a:pt x="163" y="38"/>
                  </a:lnTo>
                  <a:lnTo>
                    <a:pt x="154" y="32"/>
                  </a:lnTo>
                  <a:lnTo>
                    <a:pt x="144" y="26"/>
                  </a:lnTo>
                  <a:lnTo>
                    <a:pt x="138" y="23"/>
                  </a:lnTo>
                  <a:lnTo>
                    <a:pt x="127" y="18"/>
                  </a:lnTo>
                  <a:lnTo>
                    <a:pt x="118" y="15"/>
                  </a:lnTo>
                  <a:lnTo>
                    <a:pt x="108" y="15"/>
                  </a:lnTo>
                  <a:lnTo>
                    <a:pt x="102" y="8"/>
                  </a:lnTo>
                  <a:lnTo>
                    <a:pt x="94" y="5"/>
                  </a:lnTo>
                  <a:lnTo>
                    <a:pt x="85" y="2"/>
                  </a:lnTo>
                  <a:lnTo>
                    <a:pt x="75" y="2"/>
                  </a:lnTo>
                  <a:lnTo>
                    <a:pt x="62" y="0"/>
                  </a:lnTo>
                  <a:lnTo>
                    <a:pt x="55" y="0"/>
                  </a:lnTo>
                  <a:lnTo>
                    <a:pt x="45" y="2"/>
                  </a:lnTo>
                  <a:lnTo>
                    <a:pt x="33" y="5"/>
                  </a:lnTo>
                  <a:lnTo>
                    <a:pt x="25" y="5"/>
                  </a:lnTo>
                  <a:lnTo>
                    <a:pt x="15" y="9"/>
                  </a:lnTo>
                  <a:lnTo>
                    <a:pt x="9" y="15"/>
                  </a:lnTo>
                  <a:lnTo>
                    <a:pt x="9" y="21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2975400" y="2316960"/>
              <a:ext cx="111600" cy="42840"/>
            </a:xfrm>
            <a:custGeom>
              <a:avLst/>
              <a:gdLst/>
              <a:ahLst/>
              <a:rect l="l" t="t" r="r" b="b"/>
              <a:pathLst>
                <a:path w="122" h="47">
                  <a:moveTo>
                    <a:pt x="0" y="33"/>
                  </a:moveTo>
                  <a:lnTo>
                    <a:pt x="12" y="38"/>
                  </a:lnTo>
                  <a:lnTo>
                    <a:pt x="15" y="33"/>
                  </a:lnTo>
                  <a:lnTo>
                    <a:pt x="28" y="33"/>
                  </a:lnTo>
                  <a:lnTo>
                    <a:pt x="34" y="35"/>
                  </a:lnTo>
                  <a:lnTo>
                    <a:pt x="42" y="33"/>
                  </a:lnTo>
                  <a:lnTo>
                    <a:pt x="51" y="35"/>
                  </a:lnTo>
                  <a:lnTo>
                    <a:pt x="61" y="46"/>
                  </a:lnTo>
                  <a:lnTo>
                    <a:pt x="67" y="38"/>
                  </a:lnTo>
                  <a:lnTo>
                    <a:pt x="67" y="33"/>
                  </a:lnTo>
                  <a:lnTo>
                    <a:pt x="75" y="30"/>
                  </a:lnTo>
                  <a:lnTo>
                    <a:pt x="75" y="33"/>
                  </a:lnTo>
                  <a:lnTo>
                    <a:pt x="84" y="33"/>
                  </a:lnTo>
                  <a:lnTo>
                    <a:pt x="97" y="30"/>
                  </a:lnTo>
                  <a:lnTo>
                    <a:pt x="108" y="30"/>
                  </a:lnTo>
                  <a:lnTo>
                    <a:pt x="114" y="35"/>
                  </a:lnTo>
                  <a:lnTo>
                    <a:pt x="121" y="27"/>
                  </a:lnTo>
                  <a:lnTo>
                    <a:pt x="111" y="21"/>
                  </a:lnTo>
                  <a:lnTo>
                    <a:pt x="97" y="15"/>
                  </a:lnTo>
                  <a:lnTo>
                    <a:pt x="106" y="12"/>
                  </a:lnTo>
                  <a:lnTo>
                    <a:pt x="94" y="12"/>
                  </a:lnTo>
                  <a:lnTo>
                    <a:pt x="91" y="5"/>
                  </a:lnTo>
                  <a:lnTo>
                    <a:pt x="78" y="5"/>
                  </a:lnTo>
                  <a:lnTo>
                    <a:pt x="70" y="2"/>
                  </a:lnTo>
                  <a:lnTo>
                    <a:pt x="55" y="2"/>
                  </a:lnTo>
                  <a:lnTo>
                    <a:pt x="48" y="5"/>
                  </a:lnTo>
                  <a:lnTo>
                    <a:pt x="36" y="0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28" y="5"/>
                  </a:lnTo>
                  <a:lnTo>
                    <a:pt x="34" y="12"/>
                  </a:lnTo>
                  <a:lnTo>
                    <a:pt x="34" y="18"/>
                  </a:lnTo>
                  <a:lnTo>
                    <a:pt x="42" y="27"/>
                  </a:lnTo>
                  <a:lnTo>
                    <a:pt x="34" y="33"/>
                  </a:lnTo>
                  <a:lnTo>
                    <a:pt x="25" y="33"/>
                  </a:lnTo>
                  <a:lnTo>
                    <a:pt x="15" y="27"/>
                  </a:lnTo>
                  <a:lnTo>
                    <a:pt x="6" y="27"/>
                  </a:lnTo>
                  <a:lnTo>
                    <a:pt x="0" y="3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3106800" y="2341800"/>
              <a:ext cx="31680" cy="20520"/>
            </a:xfrm>
            <a:custGeom>
              <a:avLst/>
              <a:gdLst/>
              <a:ahLst/>
              <a:rect l="l" t="t" r="r" b="b"/>
              <a:pathLst>
                <a:path w="34" h="23">
                  <a:moveTo>
                    <a:pt x="0" y="22"/>
                  </a:moveTo>
                  <a:lnTo>
                    <a:pt x="9" y="22"/>
                  </a:lnTo>
                  <a:lnTo>
                    <a:pt x="16" y="22"/>
                  </a:lnTo>
                  <a:lnTo>
                    <a:pt x="26" y="22"/>
                  </a:lnTo>
                  <a:lnTo>
                    <a:pt x="33" y="11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3205800" y="2379240"/>
              <a:ext cx="24120" cy="1944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7"/>
                  </a:moveTo>
                  <a:lnTo>
                    <a:pt x="5" y="21"/>
                  </a:lnTo>
                  <a:lnTo>
                    <a:pt x="15" y="7"/>
                  </a:lnTo>
                  <a:lnTo>
                    <a:pt x="26" y="7"/>
                  </a:lnTo>
                  <a:lnTo>
                    <a:pt x="15" y="0"/>
                  </a:lnTo>
                  <a:lnTo>
                    <a:pt x="15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3216240" y="240336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23"/>
                  </a:lnTo>
                  <a:lnTo>
                    <a:pt x="25" y="23"/>
                  </a:lnTo>
                  <a:lnTo>
                    <a:pt x="0" y="23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2904480" y="2225880"/>
              <a:ext cx="24120" cy="28080"/>
            </a:xfrm>
            <a:custGeom>
              <a:avLst/>
              <a:gdLst/>
              <a:ahLst/>
              <a:rect l="l" t="t" r="r" b="b"/>
              <a:pathLst>
                <a:path w="27" h="31">
                  <a:moveTo>
                    <a:pt x="4" y="0"/>
                  </a:moveTo>
                  <a:lnTo>
                    <a:pt x="7" y="8"/>
                  </a:lnTo>
                  <a:lnTo>
                    <a:pt x="0" y="11"/>
                  </a:lnTo>
                  <a:lnTo>
                    <a:pt x="11" y="18"/>
                  </a:lnTo>
                  <a:lnTo>
                    <a:pt x="21" y="30"/>
                  </a:lnTo>
                  <a:lnTo>
                    <a:pt x="26" y="24"/>
                  </a:lnTo>
                  <a:lnTo>
                    <a:pt x="16" y="17"/>
                  </a:lnTo>
                  <a:lnTo>
                    <a:pt x="16" y="11"/>
                  </a:lnTo>
                  <a:lnTo>
                    <a:pt x="7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720" bIns="-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2988360" y="229716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26" y="22"/>
                  </a:lnTo>
                  <a:lnTo>
                    <a:pt x="26" y="0"/>
                  </a:lnTo>
                  <a:lnTo>
                    <a:pt x="26" y="17"/>
                  </a:lnTo>
                  <a:lnTo>
                    <a:pt x="6" y="8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2892600" y="220032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0"/>
                  </a:moveTo>
                  <a:lnTo>
                    <a:pt x="6" y="22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5" y="22"/>
                  </a:lnTo>
                  <a:lnTo>
                    <a:pt x="21" y="0"/>
                  </a:lnTo>
                  <a:lnTo>
                    <a:pt x="16" y="0"/>
                  </a:lnTo>
                  <a:lnTo>
                    <a:pt x="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9" name=""/>
            <p:cNvSpPr/>
            <p:nvPr/>
          </p:nvSpPr>
          <p:spPr>
            <a:xfrm>
              <a:off x="2917800" y="2197800"/>
              <a:ext cx="2376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13" y="22"/>
                  </a:moveTo>
                  <a:lnTo>
                    <a:pt x="26" y="11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13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0" name=""/>
            <p:cNvSpPr/>
            <p:nvPr/>
          </p:nvSpPr>
          <p:spPr>
            <a:xfrm>
              <a:off x="2933640" y="2220840"/>
              <a:ext cx="2376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25" y="23"/>
                  </a:moveTo>
                  <a:lnTo>
                    <a:pt x="25" y="11"/>
                  </a:lnTo>
                  <a:lnTo>
                    <a:pt x="0" y="0"/>
                  </a:lnTo>
                  <a:lnTo>
                    <a:pt x="25" y="11"/>
                  </a:lnTo>
                  <a:lnTo>
                    <a:pt x="25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2959560" y="2253240"/>
              <a:ext cx="2304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0" y="7"/>
                  </a:lnTo>
                  <a:lnTo>
                    <a:pt x="12" y="7"/>
                  </a:lnTo>
                  <a:lnTo>
                    <a:pt x="12" y="15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15"/>
                  </a:lnTo>
                  <a:lnTo>
                    <a:pt x="12" y="7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>
              <a:off x="2973600" y="2269080"/>
              <a:ext cx="2412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6" y="23"/>
                  </a:moveTo>
                  <a:lnTo>
                    <a:pt x="25" y="9"/>
                  </a:lnTo>
                  <a:lnTo>
                    <a:pt x="0" y="0"/>
                  </a:lnTo>
                  <a:lnTo>
                    <a:pt x="25" y="9"/>
                  </a:lnTo>
                  <a:lnTo>
                    <a:pt x="6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3000600" y="2274840"/>
              <a:ext cx="2520" cy="36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6440" bIns="-46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>
              <a:off x="3009960" y="2285640"/>
              <a:ext cx="23040" cy="2052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25" y="21"/>
                  </a:moveTo>
                  <a:lnTo>
                    <a:pt x="8" y="0"/>
                  </a:lnTo>
                  <a:lnTo>
                    <a:pt x="0" y="21"/>
                  </a:lnTo>
                  <a:lnTo>
                    <a:pt x="8" y="0"/>
                  </a:lnTo>
                  <a:lnTo>
                    <a:pt x="25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2839320" y="2239200"/>
              <a:ext cx="24120" cy="72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8" y="0"/>
                  </a:lnTo>
                  <a:lnTo>
                    <a:pt x="25" y="0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2946600" y="2032920"/>
              <a:ext cx="2412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19" y="15"/>
                  </a:lnTo>
                  <a:lnTo>
                    <a:pt x="26" y="0"/>
                  </a:lnTo>
                  <a:lnTo>
                    <a:pt x="19" y="15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2982960" y="1915920"/>
              <a:ext cx="36360" cy="22320"/>
            </a:xfrm>
            <a:custGeom>
              <a:avLst/>
              <a:gdLst/>
              <a:ahLst/>
              <a:rect l="l" t="t" r="r" b="b"/>
              <a:pathLst>
                <a:path w="40" h="24">
                  <a:moveTo>
                    <a:pt x="0" y="23"/>
                  </a:moveTo>
                  <a:lnTo>
                    <a:pt x="12" y="18"/>
                  </a:lnTo>
                  <a:lnTo>
                    <a:pt x="26" y="14"/>
                  </a:lnTo>
                  <a:lnTo>
                    <a:pt x="39" y="8"/>
                  </a:lnTo>
                  <a:lnTo>
                    <a:pt x="32" y="0"/>
                  </a:lnTo>
                  <a:lnTo>
                    <a:pt x="24" y="8"/>
                  </a:lnTo>
                  <a:lnTo>
                    <a:pt x="12" y="1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3157200" y="1717200"/>
              <a:ext cx="50040" cy="22320"/>
            </a:xfrm>
            <a:custGeom>
              <a:avLst/>
              <a:gdLst/>
              <a:ahLst/>
              <a:rect l="l" t="t" r="r" b="b"/>
              <a:pathLst>
                <a:path w="55" h="24">
                  <a:moveTo>
                    <a:pt x="0" y="0"/>
                  </a:moveTo>
                  <a:lnTo>
                    <a:pt x="12" y="7"/>
                  </a:lnTo>
                  <a:lnTo>
                    <a:pt x="17" y="13"/>
                  </a:lnTo>
                  <a:lnTo>
                    <a:pt x="30" y="19"/>
                  </a:lnTo>
                  <a:lnTo>
                    <a:pt x="42" y="23"/>
                  </a:lnTo>
                  <a:lnTo>
                    <a:pt x="54" y="23"/>
                  </a:lnTo>
                  <a:lnTo>
                    <a:pt x="49" y="10"/>
                  </a:lnTo>
                  <a:lnTo>
                    <a:pt x="39" y="7"/>
                  </a:lnTo>
                  <a:lnTo>
                    <a:pt x="27" y="1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3160080" y="1788120"/>
              <a:ext cx="43560" cy="25560"/>
            </a:xfrm>
            <a:custGeom>
              <a:avLst/>
              <a:gdLst/>
              <a:ahLst/>
              <a:rect l="l" t="t" r="r" b="b"/>
              <a:pathLst>
                <a:path w="48" h="28">
                  <a:moveTo>
                    <a:pt x="0" y="5"/>
                  </a:moveTo>
                  <a:lnTo>
                    <a:pt x="6" y="14"/>
                  </a:lnTo>
                  <a:lnTo>
                    <a:pt x="17" y="19"/>
                  </a:lnTo>
                  <a:lnTo>
                    <a:pt x="37" y="27"/>
                  </a:lnTo>
                  <a:lnTo>
                    <a:pt x="37" y="19"/>
                  </a:lnTo>
                  <a:lnTo>
                    <a:pt x="47" y="11"/>
                  </a:lnTo>
                  <a:lnTo>
                    <a:pt x="30" y="14"/>
                  </a:lnTo>
                  <a:lnTo>
                    <a:pt x="17" y="14"/>
                  </a:lnTo>
                  <a:lnTo>
                    <a:pt x="6" y="8"/>
                  </a:lnTo>
                  <a:lnTo>
                    <a:pt x="6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2809440" y="1339200"/>
              <a:ext cx="33480" cy="2232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0" y="23"/>
                  </a:moveTo>
                  <a:lnTo>
                    <a:pt x="17" y="19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20" y="0"/>
                  </a:lnTo>
                  <a:lnTo>
                    <a:pt x="4" y="4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2869200" y="1352520"/>
              <a:ext cx="23400" cy="30600"/>
            </a:xfrm>
            <a:custGeom>
              <a:avLst/>
              <a:gdLst/>
              <a:ahLst/>
              <a:rect l="l" t="t" r="r" b="b"/>
              <a:pathLst>
                <a:path w="26" h="34">
                  <a:moveTo>
                    <a:pt x="4" y="0"/>
                  </a:moveTo>
                  <a:lnTo>
                    <a:pt x="0" y="24"/>
                  </a:lnTo>
                  <a:lnTo>
                    <a:pt x="11" y="33"/>
                  </a:lnTo>
                  <a:lnTo>
                    <a:pt x="25" y="20"/>
                  </a:lnTo>
                  <a:lnTo>
                    <a:pt x="25" y="0"/>
                  </a:lnTo>
                  <a:lnTo>
                    <a:pt x="4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2872080" y="1537200"/>
              <a:ext cx="29520" cy="31320"/>
            </a:xfrm>
            <a:custGeom>
              <a:avLst/>
              <a:gdLst/>
              <a:ahLst/>
              <a:rect l="l" t="t" r="r" b="b"/>
              <a:pathLst>
                <a:path w="33" h="34">
                  <a:moveTo>
                    <a:pt x="2" y="12"/>
                  </a:moveTo>
                  <a:lnTo>
                    <a:pt x="17" y="10"/>
                  </a:lnTo>
                  <a:lnTo>
                    <a:pt x="0" y="26"/>
                  </a:lnTo>
                  <a:lnTo>
                    <a:pt x="17" y="26"/>
                  </a:lnTo>
                  <a:lnTo>
                    <a:pt x="27" y="15"/>
                  </a:lnTo>
                  <a:lnTo>
                    <a:pt x="27" y="33"/>
                  </a:lnTo>
                  <a:lnTo>
                    <a:pt x="32" y="10"/>
                  </a:lnTo>
                  <a:lnTo>
                    <a:pt x="27" y="0"/>
                  </a:lnTo>
                  <a:lnTo>
                    <a:pt x="2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480" bIns="-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2837160" y="1632600"/>
              <a:ext cx="28080" cy="24840"/>
            </a:xfrm>
            <a:custGeom>
              <a:avLst/>
              <a:gdLst/>
              <a:ahLst/>
              <a:rect l="l" t="t" r="r" b="b"/>
              <a:pathLst>
                <a:path w="31" h="27">
                  <a:moveTo>
                    <a:pt x="0" y="7"/>
                  </a:moveTo>
                  <a:lnTo>
                    <a:pt x="14" y="16"/>
                  </a:lnTo>
                  <a:lnTo>
                    <a:pt x="30" y="26"/>
                  </a:lnTo>
                  <a:lnTo>
                    <a:pt x="26" y="2"/>
                  </a:lnTo>
                  <a:lnTo>
                    <a:pt x="14" y="0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3248640" y="1672200"/>
              <a:ext cx="124920" cy="121680"/>
            </a:xfrm>
            <a:custGeom>
              <a:avLst/>
              <a:gdLst/>
              <a:ahLst/>
              <a:rect l="l" t="t" r="r" b="b"/>
              <a:pathLst>
                <a:path w="137" h="133">
                  <a:moveTo>
                    <a:pt x="0" y="99"/>
                  </a:moveTo>
                  <a:lnTo>
                    <a:pt x="3" y="113"/>
                  </a:lnTo>
                  <a:lnTo>
                    <a:pt x="19" y="108"/>
                  </a:lnTo>
                  <a:lnTo>
                    <a:pt x="36" y="110"/>
                  </a:lnTo>
                  <a:lnTo>
                    <a:pt x="52" y="110"/>
                  </a:lnTo>
                  <a:lnTo>
                    <a:pt x="67" y="110"/>
                  </a:lnTo>
                  <a:lnTo>
                    <a:pt x="80" y="113"/>
                  </a:lnTo>
                  <a:lnTo>
                    <a:pt x="80" y="120"/>
                  </a:lnTo>
                  <a:lnTo>
                    <a:pt x="70" y="126"/>
                  </a:lnTo>
                  <a:lnTo>
                    <a:pt x="83" y="129"/>
                  </a:lnTo>
                  <a:lnTo>
                    <a:pt x="92" y="115"/>
                  </a:lnTo>
                  <a:lnTo>
                    <a:pt x="99" y="113"/>
                  </a:lnTo>
                  <a:lnTo>
                    <a:pt x="110" y="115"/>
                  </a:lnTo>
                  <a:lnTo>
                    <a:pt x="104" y="129"/>
                  </a:lnTo>
                  <a:lnTo>
                    <a:pt x="113" y="120"/>
                  </a:lnTo>
                  <a:lnTo>
                    <a:pt x="113" y="132"/>
                  </a:lnTo>
                  <a:lnTo>
                    <a:pt x="126" y="132"/>
                  </a:lnTo>
                  <a:lnTo>
                    <a:pt x="132" y="120"/>
                  </a:lnTo>
                  <a:lnTo>
                    <a:pt x="136" y="108"/>
                  </a:lnTo>
                  <a:lnTo>
                    <a:pt x="123" y="110"/>
                  </a:lnTo>
                  <a:lnTo>
                    <a:pt x="129" y="96"/>
                  </a:lnTo>
                  <a:lnTo>
                    <a:pt x="123" y="96"/>
                  </a:lnTo>
                  <a:lnTo>
                    <a:pt x="113" y="110"/>
                  </a:lnTo>
                  <a:lnTo>
                    <a:pt x="110" y="105"/>
                  </a:lnTo>
                  <a:lnTo>
                    <a:pt x="113" y="96"/>
                  </a:lnTo>
                  <a:lnTo>
                    <a:pt x="129" y="82"/>
                  </a:lnTo>
                  <a:lnTo>
                    <a:pt x="113" y="85"/>
                  </a:lnTo>
                  <a:lnTo>
                    <a:pt x="107" y="75"/>
                  </a:lnTo>
                  <a:lnTo>
                    <a:pt x="120" y="64"/>
                  </a:lnTo>
                  <a:lnTo>
                    <a:pt x="107" y="58"/>
                  </a:lnTo>
                  <a:lnTo>
                    <a:pt x="96" y="58"/>
                  </a:lnTo>
                  <a:lnTo>
                    <a:pt x="83" y="61"/>
                  </a:lnTo>
                  <a:lnTo>
                    <a:pt x="70" y="53"/>
                  </a:lnTo>
                  <a:lnTo>
                    <a:pt x="76" y="46"/>
                  </a:lnTo>
                  <a:lnTo>
                    <a:pt x="67" y="43"/>
                  </a:lnTo>
                  <a:lnTo>
                    <a:pt x="52" y="50"/>
                  </a:lnTo>
                  <a:lnTo>
                    <a:pt x="59" y="37"/>
                  </a:lnTo>
                  <a:lnTo>
                    <a:pt x="64" y="29"/>
                  </a:lnTo>
                  <a:lnTo>
                    <a:pt x="73" y="14"/>
                  </a:lnTo>
                  <a:lnTo>
                    <a:pt x="76" y="0"/>
                  </a:lnTo>
                  <a:lnTo>
                    <a:pt x="67" y="0"/>
                  </a:lnTo>
                  <a:lnTo>
                    <a:pt x="56" y="8"/>
                  </a:lnTo>
                  <a:lnTo>
                    <a:pt x="49" y="16"/>
                  </a:lnTo>
                  <a:lnTo>
                    <a:pt x="43" y="29"/>
                  </a:lnTo>
                  <a:lnTo>
                    <a:pt x="33" y="43"/>
                  </a:lnTo>
                  <a:lnTo>
                    <a:pt x="30" y="56"/>
                  </a:lnTo>
                  <a:lnTo>
                    <a:pt x="19" y="73"/>
                  </a:lnTo>
                  <a:lnTo>
                    <a:pt x="12" y="82"/>
                  </a:lnTo>
                  <a:lnTo>
                    <a:pt x="19" y="85"/>
                  </a:lnTo>
                  <a:lnTo>
                    <a:pt x="9" y="94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2745000" y="1215720"/>
              <a:ext cx="126720" cy="110160"/>
            </a:xfrm>
            <a:custGeom>
              <a:avLst/>
              <a:gdLst/>
              <a:ahLst/>
              <a:rect l="l" t="t" r="r" b="b"/>
              <a:pathLst>
                <a:path w="139" h="121">
                  <a:moveTo>
                    <a:pt x="0" y="99"/>
                  </a:moveTo>
                  <a:lnTo>
                    <a:pt x="26" y="99"/>
                  </a:lnTo>
                  <a:lnTo>
                    <a:pt x="26" y="120"/>
                  </a:lnTo>
                  <a:lnTo>
                    <a:pt x="47" y="114"/>
                  </a:lnTo>
                  <a:lnTo>
                    <a:pt x="59" y="99"/>
                  </a:lnTo>
                  <a:lnTo>
                    <a:pt x="72" y="85"/>
                  </a:lnTo>
                  <a:lnTo>
                    <a:pt x="86" y="85"/>
                  </a:lnTo>
                  <a:lnTo>
                    <a:pt x="101" y="96"/>
                  </a:lnTo>
                  <a:lnTo>
                    <a:pt x="116" y="108"/>
                  </a:lnTo>
                  <a:lnTo>
                    <a:pt x="138" y="93"/>
                  </a:lnTo>
                  <a:lnTo>
                    <a:pt x="116" y="82"/>
                  </a:lnTo>
                  <a:lnTo>
                    <a:pt x="106" y="66"/>
                  </a:lnTo>
                  <a:lnTo>
                    <a:pt x="92" y="53"/>
                  </a:lnTo>
                  <a:lnTo>
                    <a:pt x="69" y="40"/>
                  </a:lnTo>
                  <a:lnTo>
                    <a:pt x="50" y="20"/>
                  </a:lnTo>
                  <a:lnTo>
                    <a:pt x="43" y="0"/>
                  </a:lnTo>
                  <a:lnTo>
                    <a:pt x="23" y="18"/>
                  </a:lnTo>
                  <a:lnTo>
                    <a:pt x="17" y="34"/>
                  </a:lnTo>
                  <a:lnTo>
                    <a:pt x="14" y="58"/>
                  </a:lnTo>
                  <a:lnTo>
                    <a:pt x="20" y="82"/>
                  </a:lnTo>
                  <a:lnTo>
                    <a:pt x="0" y="9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>
              <a:off x="2924280" y="1122840"/>
              <a:ext cx="43560" cy="47160"/>
            </a:xfrm>
            <a:custGeom>
              <a:avLst/>
              <a:gdLst/>
              <a:ahLst/>
              <a:rect l="l" t="t" r="r" b="b"/>
              <a:pathLst>
                <a:path w="49" h="51">
                  <a:moveTo>
                    <a:pt x="0" y="26"/>
                  </a:moveTo>
                  <a:lnTo>
                    <a:pt x="9" y="50"/>
                  </a:lnTo>
                  <a:lnTo>
                    <a:pt x="32" y="48"/>
                  </a:lnTo>
                  <a:lnTo>
                    <a:pt x="44" y="34"/>
                  </a:lnTo>
                  <a:lnTo>
                    <a:pt x="48" y="16"/>
                  </a:lnTo>
                  <a:lnTo>
                    <a:pt x="38" y="0"/>
                  </a:lnTo>
                  <a:lnTo>
                    <a:pt x="15" y="0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2692080" y="958680"/>
              <a:ext cx="520200" cy="411840"/>
            </a:xfrm>
            <a:custGeom>
              <a:avLst/>
              <a:gdLst/>
              <a:ahLst/>
              <a:rect l="l" t="t" r="r" b="b"/>
              <a:pathLst>
                <a:path w="570" h="451">
                  <a:moveTo>
                    <a:pt x="0" y="0"/>
                  </a:moveTo>
                  <a:lnTo>
                    <a:pt x="18" y="21"/>
                  </a:lnTo>
                  <a:lnTo>
                    <a:pt x="33" y="50"/>
                  </a:lnTo>
                  <a:lnTo>
                    <a:pt x="52" y="71"/>
                  </a:lnTo>
                  <a:lnTo>
                    <a:pt x="82" y="88"/>
                  </a:lnTo>
                  <a:lnTo>
                    <a:pt x="112" y="88"/>
                  </a:lnTo>
                  <a:lnTo>
                    <a:pt x="151" y="99"/>
                  </a:lnTo>
                  <a:lnTo>
                    <a:pt x="172" y="94"/>
                  </a:lnTo>
                  <a:lnTo>
                    <a:pt x="199" y="115"/>
                  </a:lnTo>
                  <a:lnTo>
                    <a:pt x="218" y="106"/>
                  </a:lnTo>
                  <a:lnTo>
                    <a:pt x="235" y="80"/>
                  </a:lnTo>
                  <a:lnTo>
                    <a:pt x="248" y="102"/>
                  </a:lnTo>
                  <a:lnTo>
                    <a:pt x="281" y="126"/>
                  </a:lnTo>
                  <a:lnTo>
                    <a:pt x="271" y="158"/>
                  </a:lnTo>
                  <a:lnTo>
                    <a:pt x="297" y="144"/>
                  </a:lnTo>
                  <a:lnTo>
                    <a:pt x="311" y="168"/>
                  </a:lnTo>
                  <a:lnTo>
                    <a:pt x="336" y="185"/>
                  </a:lnTo>
                  <a:lnTo>
                    <a:pt x="344" y="206"/>
                  </a:lnTo>
                  <a:lnTo>
                    <a:pt x="350" y="229"/>
                  </a:lnTo>
                  <a:lnTo>
                    <a:pt x="336" y="241"/>
                  </a:lnTo>
                  <a:lnTo>
                    <a:pt x="320" y="261"/>
                  </a:lnTo>
                  <a:lnTo>
                    <a:pt x="306" y="274"/>
                  </a:lnTo>
                  <a:lnTo>
                    <a:pt x="324" y="298"/>
                  </a:lnTo>
                  <a:lnTo>
                    <a:pt x="303" y="312"/>
                  </a:lnTo>
                  <a:lnTo>
                    <a:pt x="278" y="312"/>
                  </a:lnTo>
                  <a:lnTo>
                    <a:pt x="248" y="303"/>
                  </a:lnTo>
                  <a:lnTo>
                    <a:pt x="244" y="320"/>
                  </a:lnTo>
                  <a:lnTo>
                    <a:pt x="233" y="323"/>
                  </a:lnTo>
                  <a:lnTo>
                    <a:pt x="227" y="338"/>
                  </a:lnTo>
                  <a:lnTo>
                    <a:pt x="235" y="355"/>
                  </a:lnTo>
                  <a:lnTo>
                    <a:pt x="267" y="355"/>
                  </a:lnTo>
                  <a:lnTo>
                    <a:pt x="281" y="347"/>
                  </a:lnTo>
                  <a:lnTo>
                    <a:pt x="303" y="350"/>
                  </a:lnTo>
                  <a:lnTo>
                    <a:pt x="324" y="360"/>
                  </a:lnTo>
                  <a:lnTo>
                    <a:pt x="342" y="365"/>
                  </a:lnTo>
                  <a:lnTo>
                    <a:pt x="357" y="376"/>
                  </a:lnTo>
                  <a:lnTo>
                    <a:pt x="357" y="392"/>
                  </a:lnTo>
                  <a:lnTo>
                    <a:pt x="376" y="406"/>
                  </a:lnTo>
                  <a:lnTo>
                    <a:pt x="390" y="412"/>
                  </a:lnTo>
                  <a:lnTo>
                    <a:pt x="409" y="420"/>
                  </a:lnTo>
                  <a:lnTo>
                    <a:pt x="417" y="430"/>
                  </a:lnTo>
                  <a:lnTo>
                    <a:pt x="436" y="438"/>
                  </a:lnTo>
                  <a:lnTo>
                    <a:pt x="453" y="444"/>
                  </a:lnTo>
                  <a:lnTo>
                    <a:pt x="475" y="450"/>
                  </a:lnTo>
                  <a:lnTo>
                    <a:pt x="475" y="430"/>
                  </a:lnTo>
                  <a:lnTo>
                    <a:pt x="456" y="420"/>
                  </a:lnTo>
                  <a:lnTo>
                    <a:pt x="442" y="403"/>
                  </a:lnTo>
                  <a:lnTo>
                    <a:pt x="426" y="389"/>
                  </a:lnTo>
                  <a:lnTo>
                    <a:pt x="417" y="374"/>
                  </a:lnTo>
                  <a:lnTo>
                    <a:pt x="442" y="385"/>
                  </a:lnTo>
                  <a:lnTo>
                    <a:pt x="459" y="395"/>
                  </a:lnTo>
                  <a:lnTo>
                    <a:pt x="482" y="409"/>
                  </a:lnTo>
                  <a:lnTo>
                    <a:pt x="505" y="409"/>
                  </a:lnTo>
                  <a:lnTo>
                    <a:pt x="512" y="385"/>
                  </a:lnTo>
                  <a:lnTo>
                    <a:pt x="496" y="365"/>
                  </a:lnTo>
                  <a:lnTo>
                    <a:pt x="493" y="347"/>
                  </a:lnTo>
                  <a:lnTo>
                    <a:pt x="482" y="333"/>
                  </a:lnTo>
                  <a:lnTo>
                    <a:pt x="459" y="315"/>
                  </a:lnTo>
                  <a:lnTo>
                    <a:pt x="448" y="292"/>
                  </a:lnTo>
                  <a:lnTo>
                    <a:pt x="453" y="262"/>
                  </a:lnTo>
                  <a:lnTo>
                    <a:pt x="488" y="288"/>
                  </a:lnTo>
                  <a:lnTo>
                    <a:pt x="496" y="312"/>
                  </a:lnTo>
                  <a:lnTo>
                    <a:pt x="521" y="324"/>
                  </a:lnTo>
                  <a:lnTo>
                    <a:pt x="526" y="303"/>
                  </a:lnTo>
                  <a:lnTo>
                    <a:pt x="548" y="298"/>
                  </a:lnTo>
                  <a:lnTo>
                    <a:pt x="554" y="279"/>
                  </a:lnTo>
                  <a:lnTo>
                    <a:pt x="569" y="255"/>
                  </a:lnTo>
                  <a:lnTo>
                    <a:pt x="554" y="239"/>
                  </a:lnTo>
                  <a:lnTo>
                    <a:pt x="532" y="223"/>
                  </a:lnTo>
                  <a:lnTo>
                    <a:pt x="512" y="206"/>
                  </a:lnTo>
                  <a:lnTo>
                    <a:pt x="493" y="188"/>
                  </a:lnTo>
                  <a:lnTo>
                    <a:pt x="463" y="188"/>
                  </a:lnTo>
                  <a:lnTo>
                    <a:pt x="436" y="168"/>
                  </a:lnTo>
                  <a:lnTo>
                    <a:pt x="436" y="144"/>
                  </a:lnTo>
                  <a:lnTo>
                    <a:pt x="463" y="136"/>
                  </a:lnTo>
                  <a:lnTo>
                    <a:pt x="439" y="115"/>
                  </a:lnTo>
                  <a:lnTo>
                    <a:pt x="448" y="94"/>
                  </a:lnTo>
                  <a:lnTo>
                    <a:pt x="429" y="67"/>
                  </a:lnTo>
                  <a:lnTo>
                    <a:pt x="403" y="50"/>
                  </a:lnTo>
                  <a:lnTo>
                    <a:pt x="373" y="18"/>
                  </a:lnTo>
                  <a:lnTo>
                    <a:pt x="347" y="5"/>
                  </a:lnTo>
                  <a:lnTo>
                    <a:pt x="317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>
              <a:off x="2169720" y="959760"/>
              <a:ext cx="331920" cy="150480"/>
            </a:xfrm>
            <a:custGeom>
              <a:avLst/>
              <a:gdLst/>
              <a:ahLst/>
              <a:rect l="l" t="t" r="r" b="b"/>
              <a:pathLst>
                <a:path w="364" h="165">
                  <a:moveTo>
                    <a:pt x="0" y="0"/>
                  </a:moveTo>
                  <a:lnTo>
                    <a:pt x="20" y="21"/>
                  </a:lnTo>
                  <a:lnTo>
                    <a:pt x="15" y="37"/>
                  </a:lnTo>
                  <a:lnTo>
                    <a:pt x="33" y="53"/>
                  </a:lnTo>
                  <a:lnTo>
                    <a:pt x="66" y="58"/>
                  </a:lnTo>
                  <a:lnTo>
                    <a:pt x="96" y="56"/>
                  </a:lnTo>
                  <a:lnTo>
                    <a:pt x="121" y="71"/>
                  </a:lnTo>
                  <a:lnTo>
                    <a:pt x="96" y="85"/>
                  </a:lnTo>
                  <a:lnTo>
                    <a:pt x="66" y="85"/>
                  </a:lnTo>
                  <a:lnTo>
                    <a:pt x="42" y="88"/>
                  </a:lnTo>
                  <a:lnTo>
                    <a:pt x="48" y="117"/>
                  </a:lnTo>
                  <a:lnTo>
                    <a:pt x="72" y="131"/>
                  </a:lnTo>
                  <a:lnTo>
                    <a:pt x="99" y="131"/>
                  </a:lnTo>
                  <a:lnTo>
                    <a:pt x="115" y="164"/>
                  </a:lnTo>
                  <a:lnTo>
                    <a:pt x="142" y="161"/>
                  </a:lnTo>
                  <a:lnTo>
                    <a:pt x="175" y="155"/>
                  </a:lnTo>
                  <a:lnTo>
                    <a:pt x="205" y="144"/>
                  </a:lnTo>
                  <a:lnTo>
                    <a:pt x="232" y="135"/>
                  </a:lnTo>
                  <a:lnTo>
                    <a:pt x="254" y="117"/>
                  </a:lnTo>
                  <a:lnTo>
                    <a:pt x="271" y="135"/>
                  </a:lnTo>
                  <a:lnTo>
                    <a:pt x="299" y="149"/>
                  </a:lnTo>
                  <a:lnTo>
                    <a:pt x="323" y="144"/>
                  </a:lnTo>
                  <a:lnTo>
                    <a:pt x="344" y="128"/>
                  </a:lnTo>
                  <a:lnTo>
                    <a:pt x="336" y="109"/>
                  </a:lnTo>
                  <a:lnTo>
                    <a:pt x="356" y="106"/>
                  </a:lnTo>
                  <a:lnTo>
                    <a:pt x="363" y="82"/>
                  </a:lnTo>
                  <a:lnTo>
                    <a:pt x="326" y="71"/>
                  </a:lnTo>
                  <a:lnTo>
                    <a:pt x="299" y="58"/>
                  </a:lnTo>
                  <a:lnTo>
                    <a:pt x="280" y="37"/>
                  </a:lnTo>
                  <a:lnTo>
                    <a:pt x="285" y="1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1909800" y="1603440"/>
              <a:ext cx="39960" cy="59760"/>
            </a:xfrm>
            <a:custGeom>
              <a:avLst/>
              <a:gdLst/>
              <a:ahLst/>
              <a:rect l="l" t="t" r="r" b="b"/>
              <a:pathLst>
                <a:path w="44" h="66">
                  <a:moveTo>
                    <a:pt x="0" y="0"/>
                  </a:moveTo>
                  <a:lnTo>
                    <a:pt x="3" y="19"/>
                  </a:lnTo>
                  <a:lnTo>
                    <a:pt x="11" y="25"/>
                  </a:lnTo>
                  <a:lnTo>
                    <a:pt x="17" y="40"/>
                  </a:lnTo>
                  <a:lnTo>
                    <a:pt x="27" y="52"/>
                  </a:lnTo>
                  <a:lnTo>
                    <a:pt x="43" y="65"/>
                  </a:lnTo>
                  <a:lnTo>
                    <a:pt x="36" y="49"/>
                  </a:lnTo>
                  <a:lnTo>
                    <a:pt x="27" y="43"/>
                  </a:lnTo>
                  <a:lnTo>
                    <a:pt x="30" y="32"/>
                  </a:lnTo>
                  <a:lnTo>
                    <a:pt x="20" y="19"/>
                  </a:lnTo>
                  <a:lnTo>
                    <a:pt x="30" y="2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960" bIns="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>
              <a:off x="1996200" y="1693080"/>
              <a:ext cx="96840" cy="61200"/>
            </a:xfrm>
            <a:custGeom>
              <a:avLst/>
              <a:gdLst/>
              <a:ahLst/>
              <a:rect l="l" t="t" r="r" b="b"/>
              <a:pathLst>
                <a:path w="106" h="68">
                  <a:moveTo>
                    <a:pt x="0" y="5"/>
                  </a:moveTo>
                  <a:lnTo>
                    <a:pt x="12" y="19"/>
                  </a:lnTo>
                  <a:lnTo>
                    <a:pt x="26" y="25"/>
                  </a:lnTo>
                  <a:lnTo>
                    <a:pt x="39" y="32"/>
                  </a:lnTo>
                  <a:lnTo>
                    <a:pt x="36" y="37"/>
                  </a:lnTo>
                  <a:lnTo>
                    <a:pt x="48" y="43"/>
                  </a:lnTo>
                  <a:lnTo>
                    <a:pt x="57" y="51"/>
                  </a:lnTo>
                  <a:lnTo>
                    <a:pt x="68" y="51"/>
                  </a:lnTo>
                  <a:lnTo>
                    <a:pt x="68" y="57"/>
                  </a:lnTo>
                  <a:lnTo>
                    <a:pt x="81" y="64"/>
                  </a:lnTo>
                  <a:lnTo>
                    <a:pt x="94" y="67"/>
                  </a:lnTo>
                  <a:lnTo>
                    <a:pt x="105" y="64"/>
                  </a:lnTo>
                  <a:lnTo>
                    <a:pt x="94" y="51"/>
                  </a:lnTo>
                  <a:lnTo>
                    <a:pt x="78" y="40"/>
                  </a:lnTo>
                  <a:lnTo>
                    <a:pt x="68" y="29"/>
                  </a:lnTo>
                  <a:lnTo>
                    <a:pt x="57" y="16"/>
                  </a:lnTo>
                  <a:lnTo>
                    <a:pt x="42" y="11"/>
                  </a:lnTo>
                  <a:lnTo>
                    <a:pt x="25" y="8"/>
                  </a:lnTo>
                  <a:lnTo>
                    <a:pt x="9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0" bIns="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3314160" y="958680"/>
              <a:ext cx="621000" cy="479520"/>
            </a:xfrm>
            <a:custGeom>
              <a:avLst/>
              <a:gdLst/>
              <a:ahLst/>
              <a:rect l="l" t="t" r="r" b="b"/>
              <a:pathLst>
                <a:path w="681" h="526">
                  <a:moveTo>
                    <a:pt x="0" y="4"/>
                  </a:moveTo>
                  <a:lnTo>
                    <a:pt x="9" y="19"/>
                  </a:lnTo>
                  <a:lnTo>
                    <a:pt x="33" y="19"/>
                  </a:lnTo>
                  <a:lnTo>
                    <a:pt x="49" y="1"/>
                  </a:lnTo>
                  <a:lnTo>
                    <a:pt x="61" y="33"/>
                  </a:lnTo>
                  <a:lnTo>
                    <a:pt x="82" y="40"/>
                  </a:lnTo>
                  <a:lnTo>
                    <a:pt x="88" y="68"/>
                  </a:lnTo>
                  <a:lnTo>
                    <a:pt x="58" y="51"/>
                  </a:lnTo>
                  <a:lnTo>
                    <a:pt x="30" y="51"/>
                  </a:lnTo>
                  <a:lnTo>
                    <a:pt x="25" y="81"/>
                  </a:lnTo>
                  <a:lnTo>
                    <a:pt x="19" y="110"/>
                  </a:lnTo>
                  <a:lnTo>
                    <a:pt x="39" y="130"/>
                  </a:lnTo>
                  <a:lnTo>
                    <a:pt x="69" y="122"/>
                  </a:lnTo>
                  <a:lnTo>
                    <a:pt x="88" y="101"/>
                  </a:lnTo>
                  <a:lnTo>
                    <a:pt x="99" y="127"/>
                  </a:lnTo>
                  <a:lnTo>
                    <a:pt x="95" y="165"/>
                  </a:lnTo>
                  <a:lnTo>
                    <a:pt x="63" y="165"/>
                  </a:lnTo>
                  <a:lnTo>
                    <a:pt x="49" y="186"/>
                  </a:lnTo>
                  <a:lnTo>
                    <a:pt x="39" y="213"/>
                  </a:lnTo>
                  <a:lnTo>
                    <a:pt x="39" y="240"/>
                  </a:lnTo>
                  <a:lnTo>
                    <a:pt x="45" y="262"/>
                  </a:lnTo>
                  <a:lnTo>
                    <a:pt x="45" y="283"/>
                  </a:lnTo>
                  <a:lnTo>
                    <a:pt x="66" y="304"/>
                  </a:lnTo>
                  <a:lnTo>
                    <a:pt x="76" y="331"/>
                  </a:lnTo>
                  <a:lnTo>
                    <a:pt x="76" y="353"/>
                  </a:lnTo>
                  <a:lnTo>
                    <a:pt x="88" y="366"/>
                  </a:lnTo>
                  <a:lnTo>
                    <a:pt x="88" y="386"/>
                  </a:lnTo>
                  <a:lnTo>
                    <a:pt x="109" y="412"/>
                  </a:lnTo>
                  <a:lnTo>
                    <a:pt x="112" y="425"/>
                  </a:lnTo>
                  <a:lnTo>
                    <a:pt x="125" y="450"/>
                  </a:lnTo>
                  <a:lnTo>
                    <a:pt x="133" y="466"/>
                  </a:lnTo>
                  <a:lnTo>
                    <a:pt x="155" y="487"/>
                  </a:lnTo>
                  <a:lnTo>
                    <a:pt x="182" y="492"/>
                  </a:lnTo>
                  <a:lnTo>
                    <a:pt x="201" y="498"/>
                  </a:lnTo>
                  <a:lnTo>
                    <a:pt x="209" y="512"/>
                  </a:lnTo>
                  <a:lnTo>
                    <a:pt x="237" y="525"/>
                  </a:lnTo>
                  <a:lnTo>
                    <a:pt x="248" y="516"/>
                  </a:lnTo>
                  <a:lnTo>
                    <a:pt x="258" y="501"/>
                  </a:lnTo>
                  <a:lnTo>
                    <a:pt x="261" y="482"/>
                  </a:lnTo>
                  <a:lnTo>
                    <a:pt x="264" y="463"/>
                  </a:lnTo>
                  <a:lnTo>
                    <a:pt x="274" y="444"/>
                  </a:lnTo>
                  <a:lnTo>
                    <a:pt x="267" y="421"/>
                  </a:lnTo>
                  <a:lnTo>
                    <a:pt x="285" y="407"/>
                  </a:lnTo>
                  <a:lnTo>
                    <a:pt x="297" y="388"/>
                  </a:lnTo>
                  <a:lnTo>
                    <a:pt x="304" y="366"/>
                  </a:lnTo>
                  <a:lnTo>
                    <a:pt x="307" y="348"/>
                  </a:lnTo>
                  <a:lnTo>
                    <a:pt x="294" y="321"/>
                  </a:lnTo>
                  <a:lnTo>
                    <a:pt x="315" y="324"/>
                  </a:lnTo>
                  <a:lnTo>
                    <a:pt x="321" y="304"/>
                  </a:lnTo>
                  <a:lnTo>
                    <a:pt x="343" y="298"/>
                  </a:lnTo>
                  <a:lnTo>
                    <a:pt x="374" y="298"/>
                  </a:lnTo>
                  <a:lnTo>
                    <a:pt x="401" y="283"/>
                  </a:lnTo>
                  <a:lnTo>
                    <a:pt x="420" y="269"/>
                  </a:lnTo>
                  <a:lnTo>
                    <a:pt x="434" y="256"/>
                  </a:lnTo>
                  <a:lnTo>
                    <a:pt x="446" y="234"/>
                  </a:lnTo>
                  <a:lnTo>
                    <a:pt x="453" y="216"/>
                  </a:lnTo>
                  <a:lnTo>
                    <a:pt x="470" y="197"/>
                  </a:lnTo>
                  <a:lnTo>
                    <a:pt x="489" y="186"/>
                  </a:lnTo>
                  <a:lnTo>
                    <a:pt x="516" y="186"/>
                  </a:lnTo>
                  <a:lnTo>
                    <a:pt x="537" y="172"/>
                  </a:lnTo>
                  <a:lnTo>
                    <a:pt x="565" y="165"/>
                  </a:lnTo>
                  <a:lnTo>
                    <a:pt x="589" y="154"/>
                  </a:lnTo>
                  <a:lnTo>
                    <a:pt x="610" y="140"/>
                  </a:lnTo>
                  <a:lnTo>
                    <a:pt x="629" y="124"/>
                  </a:lnTo>
                  <a:lnTo>
                    <a:pt x="649" y="108"/>
                  </a:lnTo>
                  <a:lnTo>
                    <a:pt x="665" y="89"/>
                  </a:lnTo>
                  <a:lnTo>
                    <a:pt x="638" y="87"/>
                  </a:lnTo>
                  <a:lnTo>
                    <a:pt x="610" y="72"/>
                  </a:lnTo>
                  <a:lnTo>
                    <a:pt x="586" y="87"/>
                  </a:lnTo>
                  <a:lnTo>
                    <a:pt x="586" y="72"/>
                  </a:lnTo>
                  <a:lnTo>
                    <a:pt x="610" y="60"/>
                  </a:lnTo>
                  <a:lnTo>
                    <a:pt x="605" y="33"/>
                  </a:lnTo>
                  <a:lnTo>
                    <a:pt x="622" y="22"/>
                  </a:lnTo>
                  <a:lnTo>
                    <a:pt x="629" y="40"/>
                  </a:lnTo>
                  <a:lnTo>
                    <a:pt x="635" y="65"/>
                  </a:lnTo>
                  <a:lnTo>
                    <a:pt x="653" y="72"/>
                  </a:lnTo>
                  <a:lnTo>
                    <a:pt x="678" y="68"/>
                  </a:lnTo>
                  <a:lnTo>
                    <a:pt x="680" y="40"/>
                  </a:lnTo>
                  <a:lnTo>
                    <a:pt x="680" y="19"/>
                  </a:lnTo>
                  <a:lnTo>
                    <a:pt x="665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3883680" y="1198440"/>
              <a:ext cx="194760" cy="116640"/>
            </a:xfrm>
            <a:custGeom>
              <a:avLst/>
              <a:gdLst/>
              <a:ahLst/>
              <a:rect l="l" t="t" r="r" b="b"/>
              <a:pathLst>
                <a:path w="213" h="128">
                  <a:moveTo>
                    <a:pt x="0" y="41"/>
                  </a:moveTo>
                  <a:lnTo>
                    <a:pt x="17" y="47"/>
                  </a:lnTo>
                  <a:lnTo>
                    <a:pt x="33" y="39"/>
                  </a:lnTo>
                  <a:lnTo>
                    <a:pt x="49" y="47"/>
                  </a:lnTo>
                  <a:lnTo>
                    <a:pt x="30" y="61"/>
                  </a:lnTo>
                  <a:lnTo>
                    <a:pt x="9" y="73"/>
                  </a:lnTo>
                  <a:lnTo>
                    <a:pt x="36" y="73"/>
                  </a:lnTo>
                  <a:lnTo>
                    <a:pt x="49" y="93"/>
                  </a:lnTo>
                  <a:lnTo>
                    <a:pt x="33" y="111"/>
                  </a:lnTo>
                  <a:lnTo>
                    <a:pt x="69" y="111"/>
                  </a:lnTo>
                  <a:lnTo>
                    <a:pt x="88" y="122"/>
                  </a:lnTo>
                  <a:lnTo>
                    <a:pt x="112" y="127"/>
                  </a:lnTo>
                  <a:lnTo>
                    <a:pt x="132" y="114"/>
                  </a:lnTo>
                  <a:lnTo>
                    <a:pt x="155" y="111"/>
                  </a:lnTo>
                  <a:lnTo>
                    <a:pt x="169" y="97"/>
                  </a:lnTo>
                  <a:lnTo>
                    <a:pt x="196" y="87"/>
                  </a:lnTo>
                  <a:lnTo>
                    <a:pt x="212" y="68"/>
                  </a:lnTo>
                  <a:lnTo>
                    <a:pt x="212" y="41"/>
                  </a:lnTo>
                  <a:lnTo>
                    <a:pt x="194" y="30"/>
                  </a:lnTo>
                  <a:lnTo>
                    <a:pt x="194" y="6"/>
                  </a:lnTo>
                  <a:lnTo>
                    <a:pt x="175" y="9"/>
                  </a:lnTo>
                  <a:lnTo>
                    <a:pt x="162" y="0"/>
                  </a:lnTo>
                  <a:lnTo>
                    <a:pt x="151" y="12"/>
                  </a:lnTo>
                  <a:lnTo>
                    <a:pt x="136" y="20"/>
                  </a:lnTo>
                  <a:lnTo>
                    <a:pt x="124" y="12"/>
                  </a:lnTo>
                  <a:lnTo>
                    <a:pt x="102" y="18"/>
                  </a:lnTo>
                  <a:lnTo>
                    <a:pt x="93" y="29"/>
                  </a:lnTo>
                  <a:lnTo>
                    <a:pt x="82" y="18"/>
                  </a:lnTo>
                  <a:lnTo>
                    <a:pt x="82" y="39"/>
                  </a:lnTo>
                  <a:lnTo>
                    <a:pt x="60" y="47"/>
                  </a:lnTo>
                  <a:lnTo>
                    <a:pt x="56" y="20"/>
                  </a:lnTo>
                  <a:lnTo>
                    <a:pt x="42" y="6"/>
                  </a:lnTo>
                  <a:lnTo>
                    <a:pt x="26" y="1"/>
                  </a:lnTo>
                  <a:lnTo>
                    <a:pt x="26" y="12"/>
                  </a:lnTo>
                  <a:lnTo>
                    <a:pt x="15" y="12"/>
                  </a:lnTo>
                  <a:lnTo>
                    <a:pt x="12" y="29"/>
                  </a:lnTo>
                  <a:lnTo>
                    <a:pt x="0" y="4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>
              <a:off x="4010400" y="2002320"/>
              <a:ext cx="1248480" cy="1240200"/>
            </a:xfrm>
            <a:custGeom>
              <a:avLst/>
              <a:gdLst/>
              <a:ahLst/>
              <a:rect l="l" t="t" r="r" b="b"/>
              <a:pathLst>
                <a:path w="1367" h="1359">
                  <a:moveTo>
                    <a:pt x="1024" y="129"/>
                  </a:moveTo>
                  <a:lnTo>
                    <a:pt x="1008" y="132"/>
                  </a:lnTo>
                  <a:lnTo>
                    <a:pt x="997" y="132"/>
                  </a:lnTo>
                  <a:lnTo>
                    <a:pt x="991" y="126"/>
                  </a:lnTo>
                  <a:lnTo>
                    <a:pt x="988" y="134"/>
                  </a:lnTo>
                  <a:lnTo>
                    <a:pt x="978" y="132"/>
                  </a:lnTo>
                  <a:lnTo>
                    <a:pt x="981" y="123"/>
                  </a:lnTo>
                  <a:lnTo>
                    <a:pt x="969" y="120"/>
                  </a:lnTo>
                  <a:lnTo>
                    <a:pt x="954" y="123"/>
                  </a:lnTo>
                  <a:lnTo>
                    <a:pt x="942" y="129"/>
                  </a:lnTo>
                  <a:lnTo>
                    <a:pt x="932" y="134"/>
                  </a:lnTo>
                  <a:lnTo>
                    <a:pt x="924" y="134"/>
                  </a:lnTo>
                  <a:lnTo>
                    <a:pt x="912" y="132"/>
                  </a:lnTo>
                  <a:lnTo>
                    <a:pt x="899" y="132"/>
                  </a:lnTo>
                  <a:lnTo>
                    <a:pt x="890" y="126"/>
                  </a:lnTo>
                  <a:lnTo>
                    <a:pt x="885" y="123"/>
                  </a:lnTo>
                  <a:lnTo>
                    <a:pt x="872" y="120"/>
                  </a:lnTo>
                  <a:lnTo>
                    <a:pt x="860" y="120"/>
                  </a:lnTo>
                  <a:lnTo>
                    <a:pt x="849" y="120"/>
                  </a:lnTo>
                  <a:lnTo>
                    <a:pt x="842" y="112"/>
                  </a:lnTo>
                  <a:lnTo>
                    <a:pt x="833" y="112"/>
                  </a:lnTo>
                  <a:lnTo>
                    <a:pt x="820" y="109"/>
                  </a:lnTo>
                  <a:lnTo>
                    <a:pt x="809" y="106"/>
                  </a:lnTo>
                  <a:lnTo>
                    <a:pt x="806" y="99"/>
                  </a:lnTo>
                  <a:lnTo>
                    <a:pt x="793" y="96"/>
                  </a:lnTo>
                  <a:lnTo>
                    <a:pt x="781" y="94"/>
                  </a:lnTo>
                  <a:lnTo>
                    <a:pt x="769" y="96"/>
                  </a:lnTo>
                  <a:lnTo>
                    <a:pt x="757" y="99"/>
                  </a:lnTo>
                  <a:lnTo>
                    <a:pt x="747" y="106"/>
                  </a:lnTo>
                  <a:lnTo>
                    <a:pt x="743" y="115"/>
                  </a:lnTo>
                  <a:lnTo>
                    <a:pt x="744" y="120"/>
                  </a:lnTo>
                  <a:lnTo>
                    <a:pt x="747" y="132"/>
                  </a:lnTo>
                  <a:lnTo>
                    <a:pt x="743" y="137"/>
                  </a:lnTo>
                  <a:lnTo>
                    <a:pt x="736" y="141"/>
                  </a:lnTo>
                  <a:lnTo>
                    <a:pt x="727" y="147"/>
                  </a:lnTo>
                  <a:lnTo>
                    <a:pt x="717" y="144"/>
                  </a:lnTo>
                  <a:lnTo>
                    <a:pt x="708" y="137"/>
                  </a:lnTo>
                  <a:lnTo>
                    <a:pt x="694" y="132"/>
                  </a:lnTo>
                  <a:lnTo>
                    <a:pt x="678" y="129"/>
                  </a:lnTo>
                  <a:lnTo>
                    <a:pt x="667" y="126"/>
                  </a:lnTo>
                  <a:lnTo>
                    <a:pt x="657" y="120"/>
                  </a:lnTo>
                  <a:lnTo>
                    <a:pt x="651" y="115"/>
                  </a:lnTo>
                  <a:lnTo>
                    <a:pt x="651" y="105"/>
                  </a:lnTo>
                  <a:lnTo>
                    <a:pt x="638" y="102"/>
                  </a:lnTo>
                  <a:lnTo>
                    <a:pt x="630" y="96"/>
                  </a:lnTo>
                  <a:lnTo>
                    <a:pt x="618" y="96"/>
                  </a:lnTo>
                  <a:lnTo>
                    <a:pt x="602" y="94"/>
                  </a:lnTo>
                  <a:lnTo>
                    <a:pt x="588" y="94"/>
                  </a:lnTo>
                  <a:lnTo>
                    <a:pt x="578" y="91"/>
                  </a:lnTo>
                  <a:lnTo>
                    <a:pt x="566" y="85"/>
                  </a:lnTo>
                  <a:lnTo>
                    <a:pt x="564" y="77"/>
                  </a:lnTo>
                  <a:lnTo>
                    <a:pt x="558" y="77"/>
                  </a:lnTo>
                  <a:lnTo>
                    <a:pt x="548" y="74"/>
                  </a:lnTo>
                  <a:lnTo>
                    <a:pt x="545" y="64"/>
                  </a:lnTo>
                  <a:lnTo>
                    <a:pt x="551" y="58"/>
                  </a:lnTo>
                  <a:lnTo>
                    <a:pt x="561" y="53"/>
                  </a:lnTo>
                  <a:lnTo>
                    <a:pt x="566" y="44"/>
                  </a:lnTo>
                  <a:lnTo>
                    <a:pt x="564" y="35"/>
                  </a:lnTo>
                  <a:lnTo>
                    <a:pt x="558" y="32"/>
                  </a:lnTo>
                  <a:lnTo>
                    <a:pt x="554" y="18"/>
                  </a:lnTo>
                  <a:lnTo>
                    <a:pt x="561" y="15"/>
                  </a:lnTo>
                  <a:lnTo>
                    <a:pt x="566" y="5"/>
                  </a:lnTo>
                  <a:lnTo>
                    <a:pt x="551" y="9"/>
                  </a:lnTo>
                  <a:lnTo>
                    <a:pt x="548" y="0"/>
                  </a:lnTo>
                  <a:lnTo>
                    <a:pt x="535" y="0"/>
                  </a:lnTo>
                  <a:lnTo>
                    <a:pt x="528" y="0"/>
                  </a:lnTo>
                  <a:lnTo>
                    <a:pt x="521" y="5"/>
                  </a:lnTo>
                  <a:lnTo>
                    <a:pt x="509" y="8"/>
                  </a:lnTo>
                  <a:lnTo>
                    <a:pt x="493" y="5"/>
                  </a:lnTo>
                  <a:lnTo>
                    <a:pt x="485" y="8"/>
                  </a:lnTo>
                  <a:lnTo>
                    <a:pt x="472" y="5"/>
                  </a:lnTo>
                  <a:lnTo>
                    <a:pt x="463" y="9"/>
                  </a:lnTo>
                  <a:lnTo>
                    <a:pt x="452" y="9"/>
                  </a:lnTo>
                  <a:lnTo>
                    <a:pt x="445" y="8"/>
                  </a:lnTo>
                  <a:lnTo>
                    <a:pt x="436" y="5"/>
                  </a:lnTo>
                  <a:lnTo>
                    <a:pt x="420" y="5"/>
                  </a:lnTo>
                  <a:lnTo>
                    <a:pt x="415" y="8"/>
                  </a:lnTo>
                  <a:lnTo>
                    <a:pt x="403" y="8"/>
                  </a:lnTo>
                  <a:lnTo>
                    <a:pt x="393" y="9"/>
                  </a:lnTo>
                  <a:lnTo>
                    <a:pt x="382" y="12"/>
                  </a:lnTo>
                  <a:lnTo>
                    <a:pt x="366" y="15"/>
                  </a:lnTo>
                  <a:lnTo>
                    <a:pt x="357" y="21"/>
                  </a:lnTo>
                  <a:lnTo>
                    <a:pt x="347" y="29"/>
                  </a:lnTo>
                  <a:lnTo>
                    <a:pt x="336" y="29"/>
                  </a:lnTo>
                  <a:lnTo>
                    <a:pt x="327" y="32"/>
                  </a:lnTo>
                  <a:lnTo>
                    <a:pt x="320" y="37"/>
                  </a:lnTo>
                  <a:lnTo>
                    <a:pt x="309" y="44"/>
                  </a:lnTo>
                  <a:lnTo>
                    <a:pt x="300" y="44"/>
                  </a:lnTo>
                  <a:lnTo>
                    <a:pt x="287" y="40"/>
                  </a:lnTo>
                  <a:lnTo>
                    <a:pt x="278" y="42"/>
                  </a:lnTo>
                  <a:lnTo>
                    <a:pt x="267" y="42"/>
                  </a:lnTo>
                  <a:lnTo>
                    <a:pt x="257" y="44"/>
                  </a:lnTo>
                  <a:lnTo>
                    <a:pt x="245" y="37"/>
                  </a:lnTo>
                  <a:lnTo>
                    <a:pt x="238" y="29"/>
                  </a:lnTo>
                  <a:lnTo>
                    <a:pt x="230" y="32"/>
                  </a:lnTo>
                  <a:lnTo>
                    <a:pt x="224" y="42"/>
                  </a:lnTo>
                  <a:lnTo>
                    <a:pt x="221" y="50"/>
                  </a:lnTo>
                  <a:lnTo>
                    <a:pt x="215" y="58"/>
                  </a:lnTo>
                  <a:lnTo>
                    <a:pt x="211" y="70"/>
                  </a:lnTo>
                  <a:lnTo>
                    <a:pt x="200" y="77"/>
                  </a:lnTo>
                  <a:lnTo>
                    <a:pt x="188" y="80"/>
                  </a:lnTo>
                  <a:lnTo>
                    <a:pt x="178" y="85"/>
                  </a:lnTo>
                  <a:lnTo>
                    <a:pt x="172" y="94"/>
                  </a:lnTo>
                  <a:lnTo>
                    <a:pt x="164" y="102"/>
                  </a:lnTo>
                  <a:lnTo>
                    <a:pt x="164" y="106"/>
                  </a:lnTo>
                  <a:lnTo>
                    <a:pt x="158" y="115"/>
                  </a:lnTo>
                  <a:lnTo>
                    <a:pt x="151" y="120"/>
                  </a:lnTo>
                  <a:lnTo>
                    <a:pt x="151" y="137"/>
                  </a:lnTo>
                  <a:lnTo>
                    <a:pt x="158" y="144"/>
                  </a:lnTo>
                  <a:lnTo>
                    <a:pt x="151" y="158"/>
                  </a:lnTo>
                  <a:lnTo>
                    <a:pt x="145" y="167"/>
                  </a:lnTo>
                  <a:lnTo>
                    <a:pt x="135" y="174"/>
                  </a:lnTo>
                  <a:lnTo>
                    <a:pt x="124" y="176"/>
                  </a:lnTo>
                  <a:lnTo>
                    <a:pt x="118" y="188"/>
                  </a:lnTo>
                  <a:lnTo>
                    <a:pt x="105" y="190"/>
                  </a:lnTo>
                  <a:lnTo>
                    <a:pt x="91" y="193"/>
                  </a:lnTo>
                  <a:lnTo>
                    <a:pt x="82" y="200"/>
                  </a:lnTo>
                  <a:lnTo>
                    <a:pt x="79" y="212"/>
                  </a:lnTo>
                  <a:lnTo>
                    <a:pt x="72" y="217"/>
                  </a:lnTo>
                  <a:lnTo>
                    <a:pt x="63" y="223"/>
                  </a:lnTo>
                  <a:lnTo>
                    <a:pt x="60" y="228"/>
                  </a:lnTo>
                  <a:lnTo>
                    <a:pt x="56" y="238"/>
                  </a:lnTo>
                  <a:lnTo>
                    <a:pt x="55" y="247"/>
                  </a:lnTo>
                  <a:lnTo>
                    <a:pt x="49" y="258"/>
                  </a:lnTo>
                  <a:lnTo>
                    <a:pt x="39" y="265"/>
                  </a:lnTo>
                  <a:lnTo>
                    <a:pt x="33" y="273"/>
                  </a:lnTo>
                  <a:lnTo>
                    <a:pt x="26" y="282"/>
                  </a:lnTo>
                  <a:lnTo>
                    <a:pt x="23" y="296"/>
                  </a:lnTo>
                  <a:lnTo>
                    <a:pt x="18" y="303"/>
                  </a:lnTo>
                  <a:lnTo>
                    <a:pt x="12" y="306"/>
                  </a:lnTo>
                  <a:lnTo>
                    <a:pt x="9" y="317"/>
                  </a:lnTo>
                  <a:lnTo>
                    <a:pt x="9" y="328"/>
                  </a:lnTo>
                  <a:lnTo>
                    <a:pt x="18" y="332"/>
                  </a:lnTo>
                  <a:lnTo>
                    <a:pt x="23" y="338"/>
                  </a:lnTo>
                  <a:lnTo>
                    <a:pt x="23" y="349"/>
                  </a:lnTo>
                  <a:lnTo>
                    <a:pt x="18" y="355"/>
                  </a:lnTo>
                  <a:lnTo>
                    <a:pt x="23" y="365"/>
                  </a:lnTo>
                  <a:lnTo>
                    <a:pt x="26" y="373"/>
                  </a:lnTo>
                  <a:lnTo>
                    <a:pt x="26" y="384"/>
                  </a:lnTo>
                  <a:lnTo>
                    <a:pt x="26" y="391"/>
                  </a:lnTo>
                  <a:lnTo>
                    <a:pt x="23" y="403"/>
                  </a:lnTo>
                  <a:lnTo>
                    <a:pt x="20" y="411"/>
                  </a:lnTo>
                  <a:lnTo>
                    <a:pt x="20" y="424"/>
                  </a:lnTo>
                  <a:lnTo>
                    <a:pt x="15" y="429"/>
                  </a:lnTo>
                  <a:lnTo>
                    <a:pt x="9" y="438"/>
                  </a:lnTo>
                  <a:lnTo>
                    <a:pt x="0" y="443"/>
                  </a:lnTo>
                  <a:lnTo>
                    <a:pt x="9" y="449"/>
                  </a:lnTo>
                  <a:lnTo>
                    <a:pt x="15" y="456"/>
                  </a:lnTo>
                  <a:lnTo>
                    <a:pt x="15" y="467"/>
                  </a:lnTo>
                  <a:lnTo>
                    <a:pt x="15" y="476"/>
                  </a:lnTo>
                  <a:lnTo>
                    <a:pt x="15" y="487"/>
                  </a:lnTo>
                  <a:lnTo>
                    <a:pt x="20" y="491"/>
                  </a:lnTo>
                  <a:lnTo>
                    <a:pt x="30" y="494"/>
                  </a:lnTo>
                  <a:lnTo>
                    <a:pt x="36" y="494"/>
                  </a:lnTo>
                  <a:lnTo>
                    <a:pt x="39" y="505"/>
                  </a:lnTo>
                  <a:lnTo>
                    <a:pt x="49" y="508"/>
                  </a:lnTo>
                  <a:lnTo>
                    <a:pt x="55" y="516"/>
                  </a:lnTo>
                  <a:lnTo>
                    <a:pt x="60" y="523"/>
                  </a:lnTo>
                  <a:lnTo>
                    <a:pt x="69" y="529"/>
                  </a:lnTo>
                  <a:lnTo>
                    <a:pt x="75" y="535"/>
                  </a:lnTo>
                  <a:lnTo>
                    <a:pt x="82" y="543"/>
                  </a:lnTo>
                  <a:lnTo>
                    <a:pt x="85" y="553"/>
                  </a:lnTo>
                  <a:lnTo>
                    <a:pt x="88" y="558"/>
                  </a:lnTo>
                  <a:lnTo>
                    <a:pt x="91" y="567"/>
                  </a:lnTo>
                  <a:lnTo>
                    <a:pt x="99" y="575"/>
                  </a:lnTo>
                  <a:lnTo>
                    <a:pt x="109" y="581"/>
                  </a:lnTo>
                  <a:lnTo>
                    <a:pt x="118" y="585"/>
                  </a:lnTo>
                  <a:lnTo>
                    <a:pt x="128" y="591"/>
                  </a:lnTo>
                  <a:lnTo>
                    <a:pt x="142" y="596"/>
                  </a:lnTo>
                  <a:lnTo>
                    <a:pt x="151" y="608"/>
                  </a:lnTo>
                  <a:lnTo>
                    <a:pt x="161" y="613"/>
                  </a:lnTo>
                  <a:lnTo>
                    <a:pt x="169" y="617"/>
                  </a:lnTo>
                  <a:lnTo>
                    <a:pt x="181" y="626"/>
                  </a:lnTo>
                  <a:lnTo>
                    <a:pt x="191" y="629"/>
                  </a:lnTo>
                  <a:lnTo>
                    <a:pt x="200" y="629"/>
                  </a:lnTo>
                  <a:lnTo>
                    <a:pt x="208" y="623"/>
                  </a:lnTo>
                  <a:lnTo>
                    <a:pt x="221" y="623"/>
                  </a:lnTo>
                  <a:lnTo>
                    <a:pt x="230" y="617"/>
                  </a:lnTo>
                  <a:lnTo>
                    <a:pt x="241" y="615"/>
                  </a:lnTo>
                  <a:lnTo>
                    <a:pt x="251" y="615"/>
                  </a:lnTo>
                  <a:lnTo>
                    <a:pt x="260" y="613"/>
                  </a:lnTo>
                  <a:lnTo>
                    <a:pt x="273" y="613"/>
                  </a:lnTo>
                  <a:lnTo>
                    <a:pt x="284" y="615"/>
                  </a:lnTo>
                  <a:lnTo>
                    <a:pt x="297" y="617"/>
                  </a:lnTo>
                  <a:lnTo>
                    <a:pt x="306" y="620"/>
                  </a:lnTo>
                  <a:lnTo>
                    <a:pt x="314" y="617"/>
                  </a:lnTo>
                  <a:lnTo>
                    <a:pt x="327" y="615"/>
                  </a:lnTo>
                  <a:lnTo>
                    <a:pt x="336" y="613"/>
                  </a:lnTo>
                  <a:lnTo>
                    <a:pt x="343" y="610"/>
                  </a:lnTo>
                  <a:lnTo>
                    <a:pt x="350" y="602"/>
                  </a:lnTo>
                  <a:lnTo>
                    <a:pt x="366" y="602"/>
                  </a:lnTo>
                  <a:lnTo>
                    <a:pt x="373" y="596"/>
                  </a:lnTo>
                  <a:lnTo>
                    <a:pt x="384" y="594"/>
                  </a:lnTo>
                  <a:lnTo>
                    <a:pt x="393" y="591"/>
                  </a:lnTo>
                  <a:lnTo>
                    <a:pt x="403" y="591"/>
                  </a:lnTo>
                  <a:lnTo>
                    <a:pt x="415" y="591"/>
                  </a:lnTo>
                  <a:lnTo>
                    <a:pt x="426" y="591"/>
                  </a:lnTo>
                  <a:lnTo>
                    <a:pt x="436" y="594"/>
                  </a:lnTo>
                  <a:lnTo>
                    <a:pt x="445" y="602"/>
                  </a:lnTo>
                  <a:lnTo>
                    <a:pt x="452" y="613"/>
                  </a:lnTo>
                  <a:lnTo>
                    <a:pt x="455" y="623"/>
                  </a:lnTo>
                  <a:lnTo>
                    <a:pt x="466" y="629"/>
                  </a:lnTo>
                  <a:lnTo>
                    <a:pt x="475" y="629"/>
                  </a:lnTo>
                  <a:lnTo>
                    <a:pt x="485" y="629"/>
                  </a:lnTo>
                  <a:lnTo>
                    <a:pt x="493" y="629"/>
                  </a:lnTo>
                  <a:lnTo>
                    <a:pt x="505" y="629"/>
                  </a:lnTo>
                  <a:lnTo>
                    <a:pt x="515" y="626"/>
                  </a:lnTo>
                  <a:lnTo>
                    <a:pt x="521" y="626"/>
                  </a:lnTo>
                  <a:lnTo>
                    <a:pt x="524" y="634"/>
                  </a:lnTo>
                  <a:lnTo>
                    <a:pt x="532" y="637"/>
                  </a:lnTo>
                  <a:lnTo>
                    <a:pt x="535" y="645"/>
                  </a:lnTo>
                  <a:lnTo>
                    <a:pt x="542" y="650"/>
                  </a:lnTo>
                  <a:lnTo>
                    <a:pt x="539" y="661"/>
                  </a:lnTo>
                  <a:lnTo>
                    <a:pt x="539" y="672"/>
                  </a:lnTo>
                  <a:lnTo>
                    <a:pt x="535" y="678"/>
                  </a:lnTo>
                  <a:lnTo>
                    <a:pt x="529" y="685"/>
                  </a:lnTo>
                  <a:lnTo>
                    <a:pt x="535" y="690"/>
                  </a:lnTo>
                  <a:lnTo>
                    <a:pt x="532" y="696"/>
                  </a:lnTo>
                  <a:lnTo>
                    <a:pt x="532" y="704"/>
                  </a:lnTo>
                  <a:lnTo>
                    <a:pt x="529" y="714"/>
                  </a:lnTo>
                  <a:lnTo>
                    <a:pt x="521" y="720"/>
                  </a:lnTo>
                  <a:lnTo>
                    <a:pt x="528" y="728"/>
                  </a:lnTo>
                  <a:lnTo>
                    <a:pt x="529" y="737"/>
                  </a:lnTo>
                  <a:lnTo>
                    <a:pt x="535" y="744"/>
                  </a:lnTo>
                  <a:lnTo>
                    <a:pt x="542" y="752"/>
                  </a:lnTo>
                  <a:lnTo>
                    <a:pt x="551" y="758"/>
                  </a:lnTo>
                  <a:lnTo>
                    <a:pt x="558" y="766"/>
                  </a:lnTo>
                  <a:lnTo>
                    <a:pt x="566" y="772"/>
                  </a:lnTo>
                  <a:lnTo>
                    <a:pt x="572" y="776"/>
                  </a:lnTo>
                  <a:lnTo>
                    <a:pt x="578" y="785"/>
                  </a:lnTo>
                  <a:lnTo>
                    <a:pt x="584" y="790"/>
                  </a:lnTo>
                  <a:lnTo>
                    <a:pt x="588" y="799"/>
                  </a:lnTo>
                  <a:lnTo>
                    <a:pt x="588" y="806"/>
                  </a:lnTo>
                  <a:lnTo>
                    <a:pt x="594" y="811"/>
                  </a:lnTo>
                  <a:lnTo>
                    <a:pt x="594" y="817"/>
                  </a:lnTo>
                  <a:lnTo>
                    <a:pt x="600" y="822"/>
                  </a:lnTo>
                  <a:lnTo>
                    <a:pt x="602" y="834"/>
                  </a:lnTo>
                  <a:lnTo>
                    <a:pt x="605" y="841"/>
                  </a:lnTo>
                  <a:lnTo>
                    <a:pt x="611" y="849"/>
                  </a:lnTo>
                  <a:lnTo>
                    <a:pt x="615" y="858"/>
                  </a:lnTo>
                  <a:lnTo>
                    <a:pt x="605" y="866"/>
                  </a:lnTo>
                  <a:lnTo>
                    <a:pt x="608" y="870"/>
                  </a:lnTo>
                  <a:lnTo>
                    <a:pt x="611" y="879"/>
                  </a:lnTo>
                  <a:lnTo>
                    <a:pt x="618" y="887"/>
                  </a:lnTo>
                  <a:lnTo>
                    <a:pt x="621" y="893"/>
                  </a:lnTo>
                  <a:lnTo>
                    <a:pt x="624" y="902"/>
                  </a:lnTo>
                  <a:lnTo>
                    <a:pt x="621" y="914"/>
                  </a:lnTo>
                  <a:lnTo>
                    <a:pt x="621" y="922"/>
                  </a:lnTo>
                  <a:lnTo>
                    <a:pt x="615" y="931"/>
                  </a:lnTo>
                  <a:lnTo>
                    <a:pt x="605" y="932"/>
                  </a:lnTo>
                  <a:lnTo>
                    <a:pt x="600" y="940"/>
                  </a:lnTo>
                  <a:lnTo>
                    <a:pt x="594" y="952"/>
                  </a:lnTo>
                  <a:lnTo>
                    <a:pt x="594" y="963"/>
                  </a:lnTo>
                  <a:lnTo>
                    <a:pt x="588" y="973"/>
                  </a:lnTo>
                  <a:lnTo>
                    <a:pt x="588" y="981"/>
                  </a:lnTo>
                  <a:lnTo>
                    <a:pt x="581" y="990"/>
                  </a:lnTo>
                  <a:lnTo>
                    <a:pt x="581" y="999"/>
                  </a:lnTo>
                  <a:lnTo>
                    <a:pt x="578" y="1008"/>
                  </a:lnTo>
                  <a:lnTo>
                    <a:pt x="578" y="1016"/>
                  </a:lnTo>
                  <a:lnTo>
                    <a:pt x="581" y="1025"/>
                  </a:lnTo>
                  <a:lnTo>
                    <a:pt x="588" y="1035"/>
                  </a:lnTo>
                  <a:lnTo>
                    <a:pt x="594" y="1043"/>
                  </a:lnTo>
                  <a:lnTo>
                    <a:pt x="600" y="1051"/>
                  </a:lnTo>
                  <a:lnTo>
                    <a:pt x="602" y="1058"/>
                  </a:lnTo>
                  <a:lnTo>
                    <a:pt x="611" y="1067"/>
                  </a:lnTo>
                  <a:lnTo>
                    <a:pt x="615" y="1081"/>
                  </a:lnTo>
                  <a:lnTo>
                    <a:pt x="621" y="1089"/>
                  </a:lnTo>
                  <a:lnTo>
                    <a:pt x="624" y="1093"/>
                  </a:lnTo>
                  <a:lnTo>
                    <a:pt x="630" y="1102"/>
                  </a:lnTo>
                  <a:lnTo>
                    <a:pt x="637" y="1110"/>
                  </a:lnTo>
                  <a:lnTo>
                    <a:pt x="633" y="1119"/>
                  </a:lnTo>
                  <a:lnTo>
                    <a:pt x="637" y="1129"/>
                  </a:lnTo>
                  <a:lnTo>
                    <a:pt x="637" y="1140"/>
                  </a:lnTo>
                  <a:lnTo>
                    <a:pt x="637" y="1148"/>
                  </a:lnTo>
                  <a:lnTo>
                    <a:pt x="641" y="1158"/>
                  </a:lnTo>
                  <a:lnTo>
                    <a:pt x="641" y="1169"/>
                  </a:lnTo>
                  <a:lnTo>
                    <a:pt x="641" y="1178"/>
                  </a:lnTo>
                  <a:lnTo>
                    <a:pt x="648" y="1186"/>
                  </a:lnTo>
                  <a:lnTo>
                    <a:pt x="651" y="1199"/>
                  </a:lnTo>
                  <a:lnTo>
                    <a:pt x="651" y="1210"/>
                  </a:lnTo>
                  <a:lnTo>
                    <a:pt x="657" y="1216"/>
                  </a:lnTo>
                  <a:lnTo>
                    <a:pt x="664" y="1223"/>
                  </a:lnTo>
                  <a:lnTo>
                    <a:pt x="673" y="1228"/>
                  </a:lnTo>
                  <a:lnTo>
                    <a:pt x="678" y="1240"/>
                  </a:lnTo>
                  <a:lnTo>
                    <a:pt x="684" y="1249"/>
                  </a:lnTo>
                  <a:lnTo>
                    <a:pt x="687" y="1258"/>
                  </a:lnTo>
                  <a:lnTo>
                    <a:pt x="694" y="1269"/>
                  </a:lnTo>
                  <a:lnTo>
                    <a:pt x="697" y="1280"/>
                  </a:lnTo>
                  <a:lnTo>
                    <a:pt x="703" y="1287"/>
                  </a:lnTo>
                  <a:lnTo>
                    <a:pt x="708" y="1299"/>
                  </a:lnTo>
                  <a:lnTo>
                    <a:pt x="711" y="1313"/>
                  </a:lnTo>
                  <a:lnTo>
                    <a:pt x="706" y="1317"/>
                  </a:lnTo>
                  <a:lnTo>
                    <a:pt x="703" y="1317"/>
                  </a:lnTo>
                  <a:lnTo>
                    <a:pt x="708" y="1331"/>
                  </a:lnTo>
                  <a:lnTo>
                    <a:pt x="714" y="1336"/>
                  </a:lnTo>
                  <a:lnTo>
                    <a:pt x="714" y="1346"/>
                  </a:lnTo>
                  <a:lnTo>
                    <a:pt x="720" y="1342"/>
                  </a:lnTo>
                  <a:lnTo>
                    <a:pt x="727" y="1349"/>
                  </a:lnTo>
                  <a:lnTo>
                    <a:pt x="736" y="1358"/>
                  </a:lnTo>
                  <a:lnTo>
                    <a:pt x="747" y="1358"/>
                  </a:lnTo>
                  <a:lnTo>
                    <a:pt x="754" y="1352"/>
                  </a:lnTo>
                  <a:lnTo>
                    <a:pt x="766" y="1349"/>
                  </a:lnTo>
                  <a:lnTo>
                    <a:pt x="779" y="1349"/>
                  </a:lnTo>
                  <a:lnTo>
                    <a:pt x="784" y="1345"/>
                  </a:lnTo>
                  <a:lnTo>
                    <a:pt x="799" y="1342"/>
                  </a:lnTo>
                  <a:lnTo>
                    <a:pt x="809" y="1345"/>
                  </a:lnTo>
                  <a:lnTo>
                    <a:pt x="817" y="1342"/>
                  </a:lnTo>
                  <a:lnTo>
                    <a:pt x="830" y="1345"/>
                  </a:lnTo>
                  <a:lnTo>
                    <a:pt x="839" y="1346"/>
                  </a:lnTo>
                  <a:lnTo>
                    <a:pt x="849" y="1342"/>
                  </a:lnTo>
                  <a:lnTo>
                    <a:pt x="860" y="1342"/>
                  </a:lnTo>
                  <a:lnTo>
                    <a:pt x="863" y="1336"/>
                  </a:lnTo>
                  <a:lnTo>
                    <a:pt x="875" y="1336"/>
                  </a:lnTo>
                  <a:lnTo>
                    <a:pt x="888" y="1334"/>
                  </a:lnTo>
                  <a:lnTo>
                    <a:pt x="893" y="1328"/>
                  </a:lnTo>
                  <a:lnTo>
                    <a:pt x="905" y="1320"/>
                  </a:lnTo>
                  <a:lnTo>
                    <a:pt x="915" y="1314"/>
                  </a:lnTo>
                  <a:lnTo>
                    <a:pt x="921" y="1307"/>
                  </a:lnTo>
                  <a:lnTo>
                    <a:pt x="929" y="1299"/>
                  </a:lnTo>
                  <a:lnTo>
                    <a:pt x="935" y="1293"/>
                  </a:lnTo>
                  <a:lnTo>
                    <a:pt x="942" y="1284"/>
                  </a:lnTo>
                  <a:lnTo>
                    <a:pt x="951" y="1277"/>
                  </a:lnTo>
                  <a:lnTo>
                    <a:pt x="958" y="1269"/>
                  </a:lnTo>
                  <a:lnTo>
                    <a:pt x="962" y="1258"/>
                  </a:lnTo>
                  <a:lnTo>
                    <a:pt x="969" y="1249"/>
                  </a:lnTo>
                  <a:lnTo>
                    <a:pt x="975" y="1242"/>
                  </a:lnTo>
                  <a:lnTo>
                    <a:pt x="984" y="1234"/>
                  </a:lnTo>
                  <a:lnTo>
                    <a:pt x="994" y="1228"/>
                  </a:lnTo>
                  <a:lnTo>
                    <a:pt x="997" y="1220"/>
                  </a:lnTo>
                  <a:lnTo>
                    <a:pt x="999" y="1210"/>
                  </a:lnTo>
                  <a:lnTo>
                    <a:pt x="1002" y="1199"/>
                  </a:lnTo>
                  <a:lnTo>
                    <a:pt x="1002" y="1190"/>
                  </a:lnTo>
                  <a:lnTo>
                    <a:pt x="1002" y="1183"/>
                  </a:lnTo>
                  <a:lnTo>
                    <a:pt x="997" y="1181"/>
                  </a:lnTo>
                  <a:lnTo>
                    <a:pt x="1002" y="1169"/>
                  </a:lnTo>
                  <a:lnTo>
                    <a:pt x="1011" y="1167"/>
                  </a:lnTo>
                  <a:lnTo>
                    <a:pt x="1018" y="1161"/>
                  </a:lnTo>
                  <a:lnTo>
                    <a:pt x="1033" y="1158"/>
                  </a:lnTo>
                  <a:lnTo>
                    <a:pt x="1041" y="1154"/>
                  </a:lnTo>
                  <a:lnTo>
                    <a:pt x="1048" y="1148"/>
                  </a:lnTo>
                  <a:lnTo>
                    <a:pt x="1054" y="1140"/>
                  </a:lnTo>
                  <a:lnTo>
                    <a:pt x="1051" y="1129"/>
                  </a:lnTo>
                  <a:lnTo>
                    <a:pt x="1054" y="1122"/>
                  </a:lnTo>
                  <a:lnTo>
                    <a:pt x="1054" y="1110"/>
                  </a:lnTo>
                  <a:lnTo>
                    <a:pt x="1051" y="1102"/>
                  </a:lnTo>
                  <a:lnTo>
                    <a:pt x="1048" y="1091"/>
                  </a:lnTo>
                  <a:lnTo>
                    <a:pt x="1041" y="1081"/>
                  </a:lnTo>
                  <a:lnTo>
                    <a:pt x="1035" y="1072"/>
                  </a:lnTo>
                  <a:lnTo>
                    <a:pt x="1038" y="1064"/>
                  </a:lnTo>
                  <a:lnTo>
                    <a:pt x="1048" y="1057"/>
                  </a:lnTo>
                  <a:lnTo>
                    <a:pt x="1054" y="1054"/>
                  </a:lnTo>
                  <a:lnTo>
                    <a:pt x="1060" y="1046"/>
                  </a:lnTo>
                  <a:lnTo>
                    <a:pt x="1070" y="1043"/>
                  </a:lnTo>
                  <a:lnTo>
                    <a:pt x="1075" y="1032"/>
                  </a:lnTo>
                  <a:lnTo>
                    <a:pt x="1084" y="1025"/>
                  </a:lnTo>
                  <a:lnTo>
                    <a:pt x="1090" y="1019"/>
                  </a:lnTo>
                  <a:lnTo>
                    <a:pt x="1100" y="1013"/>
                  </a:lnTo>
                  <a:lnTo>
                    <a:pt x="1108" y="1011"/>
                  </a:lnTo>
                  <a:lnTo>
                    <a:pt x="1120" y="1011"/>
                  </a:lnTo>
                  <a:lnTo>
                    <a:pt x="1127" y="1002"/>
                  </a:lnTo>
                  <a:lnTo>
                    <a:pt x="1139" y="997"/>
                  </a:lnTo>
                  <a:lnTo>
                    <a:pt x="1144" y="990"/>
                  </a:lnTo>
                  <a:lnTo>
                    <a:pt x="1150" y="981"/>
                  </a:lnTo>
                  <a:lnTo>
                    <a:pt x="1157" y="973"/>
                  </a:lnTo>
                  <a:lnTo>
                    <a:pt x="1160" y="964"/>
                  </a:lnTo>
                  <a:lnTo>
                    <a:pt x="1154" y="954"/>
                  </a:lnTo>
                  <a:lnTo>
                    <a:pt x="1154" y="946"/>
                  </a:lnTo>
                  <a:lnTo>
                    <a:pt x="1150" y="935"/>
                  </a:lnTo>
                  <a:lnTo>
                    <a:pt x="1154" y="925"/>
                  </a:lnTo>
                  <a:lnTo>
                    <a:pt x="1154" y="919"/>
                  </a:lnTo>
                  <a:lnTo>
                    <a:pt x="1150" y="928"/>
                  </a:lnTo>
                  <a:lnTo>
                    <a:pt x="1154" y="900"/>
                  </a:lnTo>
                  <a:lnTo>
                    <a:pt x="1154" y="893"/>
                  </a:lnTo>
                  <a:lnTo>
                    <a:pt x="1147" y="884"/>
                  </a:lnTo>
                  <a:lnTo>
                    <a:pt x="1139" y="879"/>
                  </a:lnTo>
                  <a:lnTo>
                    <a:pt x="1136" y="870"/>
                  </a:lnTo>
                  <a:lnTo>
                    <a:pt x="1133" y="860"/>
                  </a:lnTo>
                  <a:lnTo>
                    <a:pt x="1130" y="849"/>
                  </a:lnTo>
                  <a:lnTo>
                    <a:pt x="1130" y="838"/>
                  </a:lnTo>
                  <a:lnTo>
                    <a:pt x="1133" y="831"/>
                  </a:lnTo>
                  <a:lnTo>
                    <a:pt x="1127" y="820"/>
                  </a:lnTo>
                  <a:lnTo>
                    <a:pt x="1117" y="811"/>
                  </a:lnTo>
                  <a:lnTo>
                    <a:pt x="1120" y="804"/>
                  </a:lnTo>
                  <a:lnTo>
                    <a:pt x="1124" y="796"/>
                  </a:lnTo>
                  <a:lnTo>
                    <a:pt x="1130" y="785"/>
                  </a:lnTo>
                  <a:lnTo>
                    <a:pt x="1133" y="776"/>
                  </a:lnTo>
                  <a:lnTo>
                    <a:pt x="1143" y="769"/>
                  </a:lnTo>
                  <a:lnTo>
                    <a:pt x="1147" y="758"/>
                  </a:lnTo>
                  <a:lnTo>
                    <a:pt x="1147" y="747"/>
                  </a:lnTo>
                  <a:lnTo>
                    <a:pt x="1157" y="749"/>
                  </a:lnTo>
                  <a:lnTo>
                    <a:pt x="1163" y="741"/>
                  </a:lnTo>
                  <a:lnTo>
                    <a:pt x="1173" y="737"/>
                  </a:lnTo>
                  <a:lnTo>
                    <a:pt x="1179" y="728"/>
                  </a:lnTo>
                  <a:lnTo>
                    <a:pt x="1184" y="720"/>
                  </a:lnTo>
                  <a:lnTo>
                    <a:pt x="1190" y="712"/>
                  </a:lnTo>
                  <a:lnTo>
                    <a:pt x="1203" y="704"/>
                  </a:lnTo>
                  <a:lnTo>
                    <a:pt x="1206" y="699"/>
                  </a:lnTo>
                  <a:lnTo>
                    <a:pt x="1215" y="690"/>
                  </a:lnTo>
                  <a:lnTo>
                    <a:pt x="1223" y="688"/>
                  </a:lnTo>
                  <a:lnTo>
                    <a:pt x="1233" y="679"/>
                  </a:lnTo>
                  <a:lnTo>
                    <a:pt x="1239" y="675"/>
                  </a:lnTo>
                  <a:lnTo>
                    <a:pt x="1252" y="672"/>
                  </a:lnTo>
                  <a:lnTo>
                    <a:pt x="1256" y="667"/>
                  </a:lnTo>
                  <a:lnTo>
                    <a:pt x="1266" y="661"/>
                  </a:lnTo>
                  <a:lnTo>
                    <a:pt x="1272" y="653"/>
                  </a:lnTo>
                  <a:lnTo>
                    <a:pt x="1282" y="645"/>
                  </a:lnTo>
                  <a:lnTo>
                    <a:pt x="1290" y="640"/>
                  </a:lnTo>
                  <a:lnTo>
                    <a:pt x="1296" y="631"/>
                  </a:lnTo>
                  <a:lnTo>
                    <a:pt x="1302" y="623"/>
                  </a:lnTo>
                  <a:lnTo>
                    <a:pt x="1305" y="615"/>
                  </a:lnTo>
                  <a:lnTo>
                    <a:pt x="1312" y="610"/>
                  </a:lnTo>
                  <a:lnTo>
                    <a:pt x="1321" y="605"/>
                  </a:lnTo>
                  <a:lnTo>
                    <a:pt x="1324" y="594"/>
                  </a:lnTo>
                  <a:lnTo>
                    <a:pt x="1326" y="585"/>
                  </a:lnTo>
                  <a:lnTo>
                    <a:pt x="1332" y="578"/>
                  </a:lnTo>
                  <a:lnTo>
                    <a:pt x="1339" y="570"/>
                  </a:lnTo>
                  <a:lnTo>
                    <a:pt x="1342" y="561"/>
                  </a:lnTo>
                  <a:lnTo>
                    <a:pt x="1348" y="556"/>
                  </a:lnTo>
                  <a:lnTo>
                    <a:pt x="1351" y="549"/>
                  </a:lnTo>
                  <a:lnTo>
                    <a:pt x="1358" y="540"/>
                  </a:lnTo>
                  <a:lnTo>
                    <a:pt x="1358" y="529"/>
                  </a:lnTo>
                  <a:lnTo>
                    <a:pt x="1362" y="521"/>
                  </a:lnTo>
                  <a:lnTo>
                    <a:pt x="1362" y="511"/>
                  </a:lnTo>
                  <a:lnTo>
                    <a:pt x="1366" y="497"/>
                  </a:lnTo>
                  <a:lnTo>
                    <a:pt x="1354" y="494"/>
                  </a:lnTo>
                  <a:lnTo>
                    <a:pt x="1348" y="499"/>
                  </a:lnTo>
                  <a:lnTo>
                    <a:pt x="1335" y="505"/>
                  </a:lnTo>
                  <a:lnTo>
                    <a:pt x="1324" y="508"/>
                  </a:lnTo>
                  <a:lnTo>
                    <a:pt x="1312" y="505"/>
                  </a:lnTo>
                  <a:lnTo>
                    <a:pt x="1302" y="508"/>
                  </a:lnTo>
                  <a:lnTo>
                    <a:pt x="1290" y="508"/>
                  </a:lnTo>
                  <a:lnTo>
                    <a:pt x="1282" y="513"/>
                  </a:lnTo>
                  <a:lnTo>
                    <a:pt x="1269" y="516"/>
                  </a:lnTo>
                  <a:lnTo>
                    <a:pt x="1256" y="513"/>
                  </a:lnTo>
                  <a:lnTo>
                    <a:pt x="1249" y="519"/>
                  </a:lnTo>
                  <a:lnTo>
                    <a:pt x="1239" y="521"/>
                  </a:lnTo>
                  <a:lnTo>
                    <a:pt x="1226" y="521"/>
                  </a:lnTo>
                  <a:lnTo>
                    <a:pt x="1220" y="516"/>
                  </a:lnTo>
                  <a:lnTo>
                    <a:pt x="1215" y="508"/>
                  </a:lnTo>
                  <a:lnTo>
                    <a:pt x="1209" y="502"/>
                  </a:lnTo>
                  <a:lnTo>
                    <a:pt x="1203" y="499"/>
                  </a:lnTo>
                  <a:lnTo>
                    <a:pt x="1212" y="494"/>
                  </a:lnTo>
                  <a:lnTo>
                    <a:pt x="1209" y="487"/>
                  </a:lnTo>
                  <a:lnTo>
                    <a:pt x="1199" y="478"/>
                  </a:lnTo>
                  <a:lnTo>
                    <a:pt x="1190" y="470"/>
                  </a:lnTo>
                  <a:lnTo>
                    <a:pt x="1184" y="462"/>
                  </a:lnTo>
                  <a:lnTo>
                    <a:pt x="1176" y="455"/>
                  </a:lnTo>
                  <a:lnTo>
                    <a:pt x="1166" y="446"/>
                  </a:lnTo>
                  <a:lnTo>
                    <a:pt x="1157" y="443"/>
                  </a:lnTo>
                  <a:lnTo>
                    <a:pt x="1144" y="438"/>
                  </a:lnTo>
                  <a:lnTo>
                    <a:pt x="1139" y="429"/>
                  </a:lnTo>
                  <a:lnTo>
                    <a:pt x="1133" y="426"/>
                  </a:lnTo>
                  <a:lnTo>
                    <a:pt x="1127" y="419"/>
                  </a:lnTo>
                  <a:lnTo>
                    <a:pt x="1127" y="411"/>
                  </a:lnTo>
                  <a:lnTo>
                    <a:pt x="1124" y="400"/>
                  </a:lnTo>
                  <a:lnTo>
                    <a:pt x="1120" y="391"/>
                  </a:lnTo>
                  <a:lnTo>
                    <a:pt x="1114" y="384"/>
                  </a:lnTo>
                  <a:lnTo>
                    <a:pt x="1106" y="376"/>
                  </a:lnTo>
                  <a:lnTo>
                    <a:pt x="1097" y="370"/>
                  </a:lnTo>
                  <a:lnTo>
                    <a:pt x="1090" y="359"/>
                  </a:lnTo>
                  <a:lnTo>
                    <a:pt x="1087" y="352"/>
                  </a:lnTo>
                  <a:lnTo>
                    <a:pt x="1087" y="341"/>
                  </a:lnTo>
                  <a:lnTo>
                    <a:pt x="1087" y="332"/>
                  </a:lnTo>
                  <a:lnTo>
                    <a:pt x="1087" y="328"/>
                  </a:lnTo>
                  <a:lnTo>
                    <a:pt x="1081" y="320"/>
                  </a:lnTo>
                  <a:lnTo>
                    <a:pt x="1081" y="306"/>
                  </a:lnTo>
                  <a:lnTo>
                    <a:pt x="1075" y="303"/>
                  </a:lnTo>
                  <a:lnTo>
                    <a:pt x="1070" y="297"/>
                  </a:lnTo>
                  <a:lnTo>
                    <a:pt x="1060" y="296"/>
                  </a:lnTo>
                  <a:lnTo>
                    <a:pt x="1054" y="285"/>
                  </a:lnTo>
                  <a:lnTo>
                    <a:pt x="1054" y="279"/>
                  </a:lnTo>
                  <a:lnTo>
                    <a:pt x="1054" y="271"/>
                  </a:lnTo>
                  <a:lnTo>
                    <a:pt x="1048" y="264"/>
                  </a:lnTo>
                  <a:lnTo>
                    <a:pt x="1041" y="255"/>
                  </a:lnTo>
                  <a:lnTo>
                    <a:pt x="1038" y="247"/>
                  </a:lnTo>
                  <a:lnTo>
                    <a:pt x="1033" y="235"/>
                  </a:lnTo>
                  <a:lnTo>
                    <a:pt x="1030" y="228"/>
                  </a:lnTo>
                  <a:lnTo>
                    <a:pt x="1024" y="217"/>
                  </a:lnTo>
                  <a:lnTo>
                    <a:pt x="1024" y="212"/>
                  </a:lnTo>
                  <a:lnTo>
                    <a:pt x="1018" y="203"/>
                  </a:lnTo>
                  <a:lnTo>
                    <a:pt x="1015" y="196"/>
                  </a:lnTo>
                  <a:lnTo>
                    <a:pt x="1008" y="188"/>
                  </a:lnTo>
                  <a:lnTo>
                    <a:pt x="1002" y="179"/>
                  </a:lnTo>
                  <a:lnTo>
                    <a:pt x="997" y="171"/>
                  </a:lnTo>
                  <a:lnTo>
                    <a:pt x="997" y="164"/>
                  </a:lnTo>
                  <a:lnTo>
                    <a:pt x="991" y="155"/>
                  </a:lnTo>
                  <a:lnTo>
                    <a:pt x="997" y="150"/>
                  </a:lnTo>
                  <a:lnTo>
                    <a:pt x="999" y="161"/>
                  </a:lnTo>
                  <a:lnTo>
                    <a:pt x="1005" y="171"/>
                  </a:lnTo>
                  <a:lnTo>
                    <a:pt x="1008" y="176"/>
                  </a:lnTo>
                  <a:lnTo>
                    <a:pt x="1011" y="182"/>
                  </a:lnTo>
                  <a:lnTo>
                    <a:pt x="1018" y="190"/>
                  </a:lnTo>
                  <a:lnTo>
                    <a:pt x="1027" y="199"/>
                  </a:lnTo>
                  <a:lnTo>
                    <a:pt x="1033" y="193"/>
                  </a:lnTo>
                  <a:lnTo>
                    <a:pt x="1033" y="185"/>
                  </a:lnTo>
                  <a:lnTo>
                    <a:pt x="1035" y="174"/>
                  </a:lnTo>
                  <a:lnTo>
                    <a:pt x="1041" y="164"/>
                  </a:lnTo>
                  <a:lnTo>
                    <a:pt x="1024" y="1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4871160" y="1378800"/>
              <a:ext cx="52920" cy="53640"/>
            </a:xfrm>
            <a:custGeom>
              <a:avLst/>
              <a:gdLst/>
              <a:ahLst/>
              <a:rect l="l" t="t" r="r" b="b"/>
              <a:pathLst>
                <a:path w="58" h="59">
                  <a:moveTo>
                    <a:pt x="0" y="19"/>
                  </a:moveTo>
                  <a:lnTo>
                    <a:pt x="12" y="31"/>
                  </a:lnTo>
                  <a:lnTo>
                    <a:pt x="20" y="45"/>
                  </a:lnTo>
                  <a:lnTo>
                    <a:pt x="23" y="58"/>
                  </a:lnTo>
                  <a:lnTo>
                    <a:pt x="33" y="58"/>
                  </a:lnTo>
                  <a:lnTo>
                    <a:pt x="36" y="51"/>
                  </a:lnTo>
                  <a:lnTo>
                    <a:pt x="52" y="51"/>
                  </a:lnTo>
                  <a:lnTo>
                    <a:pt x="57" y="40"/>
                  </a:lnTo>
                  <a:lnTo>
                    <a:pt x="57" y="26"/>
                  </a:lnTo>
                  <a:lnTo>
                    <a:pt x="52" y="16"/>
                  </a:lnTo>
                  <a:lnTo>
                    <a:pt x="39" y="11"/>
                  </a:lnTo>
                  <a:lnTo>
                    <a:pt x="30" y="0"/>
                  </a:lnTo>
                  <a:lnTo>
                    <a:pt x="19" y="0"/>
                  </a:lnTo>
                  <a:lnTo>
                    <a:pt x="6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4955040" y="1336680"/>
              <a:ext cx="36360" cy="66960"/>
            </a:xfrm>
            <a:custGeom>
              <a:avLst/>
              <a:gdLst/>
              <a:ahLst/>
              <a:rect l="l" t="t" r="r" b="b"/>
              <a:pathLst>
                <a:path w="40" h="73">
                  <a:moveTo>
                    <a:pt x="0" y="42"/>
                  </a:moveTo>
                  <a:lnTo>
                    <a:pt x="8" y="50"/>
                  </a:lnTo>
                  <a:lnTo>
                    <a:pt x="21" y="59"/>
                  </a:lnTo>
                  <a:lnTo>
                    <a:pt x="21" y="72"/>
                  </a:lnTo>
                  <a:lnTo>
                    <a:pt x="30" y="72"/>
                  </a:lnTo>
                  <a:lnTo>
                    <a:pt x="39" y="67"/>
                  </a:lnTo>
                  <a:lnTo>
                    <a:pt x="39" y="53"/>
                  </a:lnTo>
                  <a:lnTo>
                    <a:pt x="30" y="45"/>
                  </a:lnTo>
                  <a:lnTo>
                    <a:pt x="27" y="32"/>
                  </a:lnTo>
                  <a:lnTo>
                    <a:pt x="27" y="18"/>
                  </a:lnTo>
                  <a:lnTo>
                    <a:pt x="14" y="8"/>
                  </a:lnTo>
                  <a:lnTo>
                    <a:pt x="0" y="0"/>
                  </a:lnTo>
                  <a:lnTo>
                    <a:pt x="8" y="9"/>
                  </a:lnTo>
                  <a:lnTo>
                    <a:pt x="17" y="12"/>
                  </a:lnTo>
                  <a:lnTo>
                    <a:pt x="17" y="26"/>
                  </a:lnTo>
                  <a:lnTo>
                    <a:pt x="1" y="26"/>
                  </a:lnTo>
                  <a:lnTo>
                    <a:pt x="0" y="4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5117400" y="2840760"/>
              <a:ext cx="130680" cy="228600"/>
            </a:xfrm>
            <a:custGeom>
              <a:avLst/>
              <a:gdLst/>
              <a:ahLst/>
              <a:rect l="l" t="t" r="r" b="b"/>
              <a:pathLst>
                <a:path w="143" h="251">
                  <a:moveTo>
                    <a:pt x="0" y="179"/>
                  </a:moveTo>
                  <a:lnTo>
                    <a:pt x="0" y="188"/>
                  </a:lnTo>
                  <a:lnTo>
                    <a:pt x="0" y="199"/>
                  </a:lnTo>
                  <a:lnTo>
                    <a:pt x="6" y="206"/>
                  </a:lnTo>
                  <a:lnTo>
                    <a:pt x="6" y="217"/>
                  </a:lnTo>
                  <a:lnTo>
                    <a:pt x="7" y="228"/>
                  </a:lnTo>
                  <a:lnTo>
                    <a:pt x="17" y="238"/>
                  </a:lnTo>
                  <a:lnTo>
                    <a:pt x="23" y="247"/>
                  </a:lnTo>
                  <a:lnTo>
                    <a:pt x="33" y="250"/>
                  </a:lnTo>
                  <a:lnTo>
                    <a:pt x="44" y="250"/>
                  </a:lnTo>
                  <a:lnTo>
                    <a:pt x="50" y="244"/>
                  </a:lnTo>
                  <a:lnTo>
                    <a:pt x="63" y="241"/>
                  </a:lnTo>
                  <a:lnTo>
                    <a:pt x="72" y="241"/>
                  </a:lnTo>
                  <a:lnTo>
                    <a:pt x="78" y="234"/>
                  </a:lnTo>
                  <a:lnTo>
                    <a:pt x="80" y="226"/>
                  </a:lnTo>
                  <a:lnTo>
                    <a:pt x="83" y="214"/>
                  </a:lnTo>
                  <a:lnTo>
                    <a:pt x="86" y="209"/>
                  </a:lnTo>
                  <a:lnTo>
                    <a:pt x="86" y="202"/>
                  </a:lnTo>
                  <a:lnTo>
                    <a:pt x="89" y="193"/>
                  </a:lnTo>
                  <a:lnTo>
                    <a:pt x="93" y="185"/>
                  </a:lnTo>
                  <a:lnTo>
                    <a:pt x="96" y="176"/>
                  </a:lnTo>
                  <a:lnTo>
                    <a:pt x="99" y="169"/>
                  </a:lnTo>
                  <a:lnTo>
                    <a:pt x="102" y="161"/>
                  </a:lnTo>
                  <a:lnTo>
                    <a:pt x="102" y="153"/>
                  </a:lnTo>
                  <a:lnTo>
                    <a:pt x="108" y="144"/>
                  </a:lnTo>
                  <a:lnTo>
                    <a:pt x="108" y="137"/>
                  </a:lnTo>
                  <a:lnTo>
                    <a:pt x="115" y="129"/>
                  </a:lnTo>
                  <a:lnTo>
                    <a:pt x="116" y="115"/>
                  </a:lnTo>
                  <a:lnTo>
                    <a:pt x="119" y="108"/>
                  </a:lnTo>
                  <a:lnTo>
                    <a:pt x="123" y="96"/>
                  </a:lnTo>
                  <a:lnTo>
                    <a:pt x="123" y="88"/>
                  </a:lnTo>
                  <a:lnTo>
                    <a:pt x="126" y="82"/>
                  </a:lnTo>
                  <a:lnTo>
                    <a:pt x="129" y="77"/>
                  </a:lnTo>
                  <a:lnTo>
                    <a:pt x="126" y="61"/>
                  </a:lnTo>
                  <a:lnTo>
                    <a:pt x="135" y="70"/>
                  </a:lnTo>
                  <a:lnTo>
                    <a:pt x="142" y="58"/>
                  </a:lnTo>
                  <a:lnTo>
                    <a:pt x="138" y="50"/>
                  </a:lnTo>
                  <a:lnTo>
                    <a:pt x="138" y="37"/>
                  </a:lnTo>
                  <a:lnTo>
                    <a:pt x="132" y="26"/>
                  </a:lnTo>
                  <a:lnTo>
                    <a:pt x="129" y="15"/>
                  </a:lnTo>
                  <a:lnTo>
                    <a:pt x="126" y="8"/>
                  </a:lnTo>
                  <a:lnTo>
                    <a:pt x="116" y="0"/>
                  </a:lnTo>
                  <a:lnTo>
                    <a:pt x="108" y="5"/>
                  </a:lnTo>
                  <a:lnTo>
                    <a:pt x="108" y="12"/>
                  </a:lnTo>
                  <a:lnTo>
                    <a:pt x="108" y="21"/>
                  </a:lnTo>
                  <a:lnTo>
                    <a:pt x="99" y="23"/>
                  </a:lnTo>
                  <a:lnTo>
                    <a:pt x="89" y="26"/>
                  </a:lnTo>
                  <a:lnTo>
                    <a:pt x="93" y="35"/>
                  </a:lnTo>
                  <a:lnTo>
                    <a:pt x="86" y="40"/>
                  </a:lnTo>
                  <a:lnTo>
                    <a:pt x="86" y="47"/>
                  </a:lnTo>
                  <a:lnTo>
                    <a:pt x="80" y="47"/>
                  </a:lnTo>
                  <a:lnTo>
                    <a:pt x="72" y="56"/>
                  </a:lnTo>
                  <a:lnTo>
                    <a:pt x="63" y="61"/>
                  </a:lnTo>
                  <a:lnTo>
                    <a:pt x="50" y="64"/>
                  </a:lnTo>
                  <a:lnTo>
                    <a:pt x="42" y="70"/>
                  </a:lnTo>
                  <a:lnTo>
                    <a:pt x="33" y="73"/>
                  </a:lnTo>
                  <a:lnTo>
                    <a:pt x="23" y="73"/>
                  </a:lnTo>
                  <a:lnTo>
                    <a:pt x="17" y="88"/>
                  </a:lnTo>
                  <a:lnTo>
                    <a:pt x="11" y="96"/>
                  </a:lnTo>
                  <a:lnTo>
                    <a:pt x="14" y="108"/>
                  </a:lnTo>
                  <a:lnTo>
                    <a:pt x="17" y="117"/>
                  </a:lnTo>
                  <a:lnTo>
                    <a:pt x="17" y="126"/>
                  </a:lnTo>
                  <a:lnTo>
                    <a:pt x="23" y="137"/>
                  </a:lnTo>
                  <a:lnTo>
                    <a:pt x="23" y="144"/>
                  </a:lnTo>
                  <a:lnTo>
                    <a:pt x="14" y="153"/>
                  </a:lnTo>
                  <a:lnTo>
                    <a:pt x="11" y="161"/>
                  </a:lnTo>
                  <a:lnTo>
                    <a:pt x="6" y="169"/>
                  </a:lnTo>
                  <a:lnTo>
                    <a:pt x="0" y="1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6012720" y="2427120"/>
              <a:ext cx="2376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28"/>
                  </a:moveTo>
                  <a:lnTo>
                    <a:pt x="13" y="14"/>
                  </a:lnTo>
                  <a:lnTo>
                    <a:pt x="26" y="0"/>
                  </a:lnTo>
                  <a:lnTo>
                    <a:pt x="13" y="14"/>
                  </a:lnTo>
                  <a:lnTo>
                    <a:pt x="0" y="2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6072480" y="2599560"/>
              <a:ext cx="23040" cy="2232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0"/>
                  </a:moveTo>
                  <a:lnTo>
                    <a:pt x="12" y="0"/>
                  </a:lnTo>
                  <a:lnTo>
                    <a:pt x="12" y="23"/>
                  </a:lnTo>
                  <a:lnTo>
                    <a:pt x="25" y="23"/>
                  </a:lnTo>
                  <a:lnTo>
                    <a:pt x="12" y="23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6097680" y="261936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5"/>
                  </a:moveTo>
                  <a:lnTo>
                    <a:pt x="10" y="11"/>
                  </a:lnTo>
                  <a:lnTo>
                    <a:pt x="26" y="22"/>
                  </a:lnTo>
                  <a:lnTo>
                    <a:pt x="26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6123600" y="2658600"/>
              <a:ext cx="2340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3"/>
                  </a:moveTo>
                  <a:lnTo>
                    <a:pt x="0" y="14"/>
                  </a:lnTo>
                  <a:lnTo>
                    <a:pt x="9" y="22"/>
                  </a:lnTo>
                  <a:lnTo>
                    <a:pt x="24" y="18"/>
                  </a:lnTo>
                  <a:lnTo>
                    <a:pt x="9" y="0"/>
                  </a:lnTo>
                  <a:lnTo>
                    <a:pt x="0" y="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5778720" y="2486880"/>
              <a:ext cx="39960" cy="60480"/>
            </a:xfrm>
            <a:custGeom>
              <a:avLst/>
              <a:gdLst/>
              <a:ahLst/>
              <a:rect l="l" t="t" r="r" b="b"/>
              <a:pathLst>
                <a:path w="43" h="67">
                  <a:moveTo>
                    <a:pt x="0" y="31"/>
                  </a:moveTo>
                  <a:lnTo>
                    <a:pt x="0" y="39"/>
                  </a:lnTo>
                  <a:lnTo>
                    <a:pt x="3" y="48"/>
                  </a:lnTo>
                  <a:lnTo>
                    <a:pt x="3" y="57"/>
                  </a:lnTo>
                  <a:lnTo>
                    <a:pt x="8" y="66"/>
                  </a:lnTo>
                  <a:lnTo>
                    <a:pt x="17" y="66"/>
                  </a:lnTo>
                  <a:lnTo>
                    <a:pt x="30" y="63"/>
                  </a:lnTo>
                  <a:lnTo>
                    <a:pt x="37" y="57"/>
                  </a:lnTo>
                  <a:lnTo>
                    <a:pt x="42" y="48"/>
                  </a:lnTo>
                  <a:lnTo>
                    <a:pt x="42" y="39"/>
                  </a:lnTo>
                  <a:lnTo>
                    <a:pt x="37" y="31"/>
                  </a:lnTo>
                  <a:lnTo>
                    <a:pt x="30" y="23"/>
                  </a:lnTo>
                  <a:lnTo>
                    <a:pt x="24" y="13"/>
                  </a:lnTo>
                  <a:lnTo>
                    <a:pt x="14" y="5"/>
                  </a:lnTo>
                  <a:lnTo>
                    <a:pt x="3" y="0"/>
                  </a:lnTo>
                  <a:lnTo>
                    <a:pt x="8" y="8"/>
                  </a:lnTo>
                  <a:lnTo>
                    <a:pt x="3" y="13"/>
                  </a:lnTo>
                  <a:lnTo>
                    <a:pt x="3" y="23"/>
                  </a:lnTo>
                  <a:lnTo>
                    <a:pt x="0" y="3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6304680" y="2318040"/>
              <a:ext cx="40680" cy="30600"/>
            </a:xfrm>
            <a:custGeom>
              <a:avLst/>
              <a:gdLst/>
              <a:ahLst/>
              <a:rect l="l" t="t" r="r" b="b"/>
              <a:pathLst>
                <a:path w="45" h="34">
                  <a:moveTo>
                    <a:pt x="0" y="12"/>
                  </a:moveTo>
                  <a:lnTo>
                    <a:pt x="0" y="21"/>
                  </a:lnTo>
                  <a:lnTo>
                    <a:pt x="3" y="27"/>
                  </a:lnTo>
                  <a:lnTo>
                    <a:pt x="11" y="33"/>
                  </a:lnTo>
                  <a:lnTo>
                    <a:pt x="20" y="33"/>
                  </a:lnTo>
                  <a:lnTo>
                    <a:pt x="29" y="27"/>
                  </a:lnTo>
                  <a:lnTo>
                    <a:pt x="36" y="21"/>
                  </a:lnTo>
                  <a:lnTo>
                    <a:pt x="39" y="12"/>
                  </a:lnTo>
                  <a:lnTo>
                    <a:pt x="44" y="5"/>
                  </a:lnTo>
                  <a:lnTo>
                    <a:pt x="44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17" y="0"/>
                  </a:lnTo>
                  <a:lnTo>
                    <a:pt x="7" y="8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200" bIns="-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6513480" y="2225880"/>
              <a:ext cx="34200" cy="57600"/>
            </a:xfrm>
            <a:custGeom>
              <a:avLst/>
              <a:gdLst/>
              <a:ahLst/>
              <a:rect l="l" t="t" r="r" b="b"/>
              <a:pathLst>
                <a:path w="37" h="64">
                  <a:moveTo>
                    <a:pt x="0" y="30"/>
                  </a:moveTo>
                  <a:lnTo>
                    <a:pt x="0" y="41"/>
                  </a:lnTo>
                  <a:lnTo>
                    <a:pt x="3" y="51"/>
                  </a:lnTo>
                  <a:lnTo>
                    <a:pt x="9" y="54"/>
                  </a:lnTo>
                  <a:lnTo>
                    <a:pt x="12" y="63"/>
                  </a:lnTo>
                  <a:lnTo>
                    <a:pt x="15" y="51"/>
                  </a:lnTo>
                  <a:lnTo>
                    <a:pt x="21" y="44"/>
                  </a:lnTo>
                  <a:lnTo>
                    <a:pt x="28" y="32"/>
                  </a:lnTo>
                  <a:lnTo>
                    <a:pt x="29" y="21"/>
                  </a:lnTo>
                  <a:lnTo>
                    <a:pt x="36" y="11"/>
                  </a:lnTo>
                  <a:lnTo>
                    <a:pt x="36" y="2"/>
                  </a:lnTo>
                  <a:lnTo>
                    <a:pt x="28" y="0"/>
                  </a:lnTo>
                  <a:lnTo>
                    <a:pt x="18" y="5"/>
                  </a:lnTo>
                  <a:lnTo>
                    <a:pt x="12" y="11"/>
                  </a:lnTo>
                  <a:lnTo>
                    <a:pt x="6" y="18"/>
                  </a:lnTo>
                  <a:lnTo>
                    <a:pt x="0" y="3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0" bIns="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6683040" y="2064960"/>
              <a:ext cx="45360" cy="56880"/>
            </a:xfrm>
            <a:custGeom>
              <a:avLst/>
              <a:gdLst/>
              <a:ahLst/>
              <a:rect l="l" t="t" r="r" b="b"/>
              <a:pathLst>
                <a:path w="51" h="63">
                  <a:moveTo>
                    <a:pt x="0" y="15"/>
                  </a:moveTo>
                  <a:lnTo>
                    <a:pt x="6" y="26"/>
                  </a:lnTo>
                  <a:lnTo>
                    <a:pt x="16" y="26"/>
                  </a:lnTo>
                  <a:lnTo>
                    <a:pt x="16" y="18"/>
                  </a:lnTo>
                  <a:lnTo>
                    <a:pt x="22" y="26"/>
                  </a:lnTo>
                  <a:lnTo>
                    <a:pt x="22" y="35"/>
                  </a:lnTo>
                  <a:lnTo>
                    <a:pt x="16" y="39"/>
                  </a:lnTo>
                  <a:lnTo>
                    <a:pt x="16" y="47"/>
                  </a:lnTo>
                  <a:lnTo>
                    <a:pt x="16" y="56"/>
                  </a:lnTo>
                  <a:lnTo>
                    <a:pt x="27" y="62"/>
                  </a:lnTo>
                  <a:lnTo>
                    <a:pt x="37" y="53"/>
                  </a:lnTo>
                  <a:lnTo>
                    <a:pt x="40" y="42"/>
                  </a:lnTo>
                  <a:lnTo>
                    <a:pt x="43" y="32"/>
                  </a:lnTo>
                  <a:lnTo>
                    <a:pt x="50" y="23"/>
                  </a:lnTo>
                  <a:lnTo>
                    <a:pt x="43" y="15"/>
                  </a:lnTo>
                  <a:lnTo>
                    <a:pt x="43" y="7"/>
                  </a:lnTo>
                  <a:lnTo>
                    <a:pt x="33" y="7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0" y="1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6731640" y="2057760"/>
              <a:ext cx="42840" cy="3348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0" y="18"/>
                  </a:moveTo>
                  <a:lnTo>
                    <a:pt x="3" y="30"/>
                  </a:lnTo>
                  <a:lnTo>
                    <a:pt x="13" y="36"/>
                  </a:lnTo>
                  <a:lnTo>
                    <a:pt x="16" y="27"/>
                  </a:lnTo>
                  <a:lnTo>
                    <a:pt x="19" y="21"/>
                  </a:lnTo>
                  <a:lnTo>
                    <a:pt x="29" y="18"/>
                  </a:lnTo>
                  <a:lnTo>
                    <a:pt x="35" y="24"/>
                  </a:lnTo>
                  <a:lnTo>
                    <a:pt x="41" y="15"/>
                  </a:lnTo>
                  <a:lnTo>
                    <a:pt x="46" y="11"/>
                  </a:lnTo>
                  <a:lnTo>
                    <a:pt x="42" y="2"/>
                  </a:lnTo>
                  <a:lnTo>
                    <a:pt x="35" y="0"/>
                  </a:lnTo>
                  <a:lnTo>
                    <a:pt x="26" y="2"/>
                  </a:lnTo>
                  <a:lnTo>
                    <a:pt x="23" y="8"/>
                  </a:lnTo>
                  <a:lnTo>
                    <a:pt x="10" y="8"/>
                  </a:lnTo>
                  <a:lnTo>
                    <a:pt x="7" y="15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6709320" y="1910160"/>
              <a:ext cx="199080" cy="164520"/>
            </a:xfrm>
            <a:custGeom>
              <a:avLst/>
              <a:gdLst/>
              <a:ahLst/>
              <a:rect l="l" t="t" r="r" b="b"/>
              <a:pathLst>
                <a:path w="219" h="181">
                  <a:moveTo>
                    <a:pt x="0" y="161"/>
                  </a:moveTo>
                  <a:lnTo>
                    <a:pt x="0" y="170"/>
                  </a:lnTo>
                  <a:lnTo>
                    <a:pt x="9" y="170"/>
                  </a:lnTo>
                  <a:lnTo>
                    <a:pt x="22" y="170"/>
                  </a:lnTo>
                  <a:lnTo>
                    <a:pt x="28" y="164"/>
                  </a:lnTo>
                  <a:lnTo>
                    <a:pt x="39" y="161"/>
                  </a:lnTo>
                  <a:lnTo>
                    <a:pt x="48" y="158"/>
                  </a:lnTo>
                  <a:lnTo>
                    <a:pt x="58" y="156"/>
                  </a:lnTo>
                  <a:lnTo>
                    <a:pt x="69" y="150"/>
                  </a:lnTo>
                  <a:lnTo>
                    <a:pt x="78" y="153"/>
                  </a:lnTo>
                  <a:lnTo>
                    <a:pt x="91" y="153"/>
                  </a:lnTo>
                  <a:lnTo>
                    <a:pt x="85" y="161"/>
                  </a:lnTo>
                  <a:lnTo>
                    <a:pt x="85" y="170"/>
                  </a:lnTo>
                  <a:lnTo>
                    <a:pt x="88" y="180"/>
                  </a:lnTo>
                  <a:lnTo>
                    <a:pt x="97" y="180"/>
                  </a:lnTo>
                  <a:lnTo>
                    <a:pt x="104" y="170"/>
                  </a:lnTo>
                  <a:lnTo>
                    <a:pt x="115" y="161"/>
                  </a:lnTo>
                  <a:lnTo>
                    <a:pt x="109" y="156"/>
                  </a:lnTo>
                  <a:lnTo>
                    <a:pt x="115" y="147"/>
                  </a:lnTo>
                  <a:lnTo>
                    <a:pt x="127" y="156"/>
                  </a:lnTo>
                  <a:lnTo>
                    <a:pt x="142" y="156"/>
                  </a:lnTo>
                  <a:lnTo>
                    <a:pt x="154" y="144"/>
                  </a:lnTo>
                  <a:lnTo>
                    <a:pt x="154" y="156"/>
                  </a:lnTo>
                  <a:lnTo>
                    <a:pt x="161" y="142"/>
                  </a:lnTo>
                  <a:lnTo>
                    <a:pt x="173" y="142"/>
                  </a:lnTo>
                  <a:lnTo>
                    <a:pt x="176" y="137"/>
                  </a:lnTo>
                  <a:lnTo>
                    <a:pt x="176" y="150"/>
                  </a:lnTo>
                  <a:lnTo>
                    <a:pt x="187" y="144"/>
                  </a:lnTo>
                  <a:lnTo>
                    <a:pt x="187" y="137"/>
                  </a:lnTo>
                  <a:lnTo>
                    <a:pt x="194" y="132"/>
                  </a:lnTo>
                  <a:lnTo>
                    <a:pt x="191" y="120"/>
                  </a:lnTo>
                  <a:lnTo>
                    <a:pt x="191" y="109"/>
                  </a:lnTo>
                  <a:lnTo>
                    <a:pt x="197" y="105"/>
                  </a:lnTo>
                  <a:lnTo>
                    <a:pt x="200" y="91"/>
                  </a:lnTo>
                  <a:lnTo>
                    <a:pt x="197" y="80"/>
                  </a:lnTo>
                  <a:lnTo>
                    <a:pt x="200" y="75"/>
                  </a:lnTo>
                  <a:lnTo>
                    <a:pt x="210" y="75"/>
                  </a:lnTo>
                  <a:lnTo>
                    <a:pt x="210" y="64"/>
                  </a:lnTo>
                  <a:lnTo>
                    <a:pt x="218" y="56"/>
                  </a:lnTo>
                  <a:lnTo>
                    <a:pt x="218" y="43"/>
                  </a:lnTo>
                  <a:lnTo>
                    <a:pt x="214" y="32"/>
                  </a:lnTo>
                  <a:lnTo>
                    <a:pt x="210" y="23"/>
                  </a:lnTo>
                  <a:lnTo>
                    <a:pt x="206" y="14"/>
                  </a:lnTo>
                  <a:lnTo>
                    <a:pt x="210" y="5"/>
                  </a:lnTo>
                  <a:lnTo>
                    <a:pt x="197" y="0"/>
                  </a:lnTo>
                  <a:lnTo>
                    <a:pt x="194" y="8"/>
                  </a:lnTo>
                  <a:lnTo>
                    <a:pt x="200" y="8"/>
                  </a:lnTo>
                  <a:lnTo>
                    <a:pt x="200" y="15"/>
                  </a:lnTo>
                  <a:lnTo>
                    <a:pt x="191" y="15"/>
                  </a:lnTo>
                  <a:lnTo>
                    <a:pt x="187" y="8"/>
                  </a:lnTo>
                  <a:lnTo>
                    <a:pt x="181" y="21"/>
                  </a:lnTo>
                  <a:lnTo>
                    <a:pt x="181" y="29"/>
                  </a:lnTo>
                  <a:lnTo>
                    <a:pt x="181" y="37"/>
                  </a:lnTo>
                  <a:lnTo>
                    <a:pt x="181" y="47"/>
                  </a:lnTo>
                  <a:lnTo>
                    <a:pt x="176" y="59"/>
                  </a:lnTo>
                  <a:lnTo>
                    <a:pt x="170" y="70"/>
                  </a:lnTo>
                  <a:lnTo>
                    <a:pt x="167" y="80"/>
                  </a:lnTo>
                  <a:lnTo>
                    <a:pt x="154" y="85"/>
                  </a:lnTo>
                  <a:lnTo>
                    <a:pt x="151" y="94"/>
                  </a:lnTo>
                  <a:lnTo>
                    <a:pt x="142" y="99"/>
                  </a:lnTo>
                  <a:lnTo>
                    <a:pt x="134" y="105"/>
                  </a:lnTo>
                  <a:lnTo>
                    <a:pt x="121" y="109"/>
                  </a:lnTo>
                  <a:lnTo>
                    <a:pt x="121" y="102"/>
                  </a:lnTo>
                  <a:lnTo>
                    <a:pt x="124" y="94"/>
                  </a:lnTo>
                  <a:lnTo>
                    <a:pt x="115" y="99"/>
                  </a:lnTo>
                  <a:lnTo>
                    <a:pt x="112" y="108"/>
                  </a:lnTo>
                  <a:lnTo>
                    <a:pt x="105" y="115"/>
                  </a:lnTo>
                  <a:lnTo>
                    <a:pt x="101" y="123"/>
                  </a:lnTo>
                  <a:lnTo>
                    <a:pt x="101" y="132"/>
                  </a:lnTo>
                  <a:lnTo>
                    <a:pt x="94" y="137"/>
                  </a:lnTo>
                  <a:lnTo>
                    <a:pt x="85" y="132"/>
                  </a:lnTo>
                  <a:lnTo>
                    <a:pt x="72" y="132"/>
                  </a:lnTo>
                  <a:lnTo>
                    <a:pt x="61" y="135"/>
                  </a:lnTo>
                  <a:lnTo>
                    <a:pt x="45" y="137"/>
                  </a:lnTo>
                  <a:lnTo>
                    <a:pt x="33" y="137"/>
                  </a:lnTo>
                  <a:lnTo>
                    <a:pt x="28" y="144"/>
                  </a:lnTo>
                  <a:lnTo>
                    <a:pt x="15" y="153"/>
                  </a:lnTo>
                  <a:lnTo>
                    <a:pt x="9" y="158"/>
                  </a:lnTo>
                  <a:lnTo>
                    <a:pt x="0" y="16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6870600" y="1821600"/>
              <a:ext cx="110880" cy="91800"/>
            </a:xfrm>
            <a:custGeom>
              <a:avLst/>
              <a:gdLst/>
              <a:ahLst/>
              <a:rect l="l" t="t" r="r" b="b"/>
              <a:pathLst>
                <a:path w="121" h="101">
                  <a:moveTo>
                    <a:pt x="0" y="73"/>
                  </a:moveTo>
                  <a:lnTo>
                    <a:pt x="0" y="80"/>
                  </a:lnTo>
                  <a:lnTo>
                    <a:pt x="4" y="85"/>
                  </a:lnTo>
                  <a:lnTo>
                    <a:pt x="4" y="100"/>
                  </a:lnTo>
                  <a:lnTo>
                    <a:pt x="14" y="94"/>
                  </a:lnTo>
                  <a:lnTo>
                    <a:pt x="23" y="91"/>
                  </a:lnTo>
                  <a:lnTo>
                    <a:pt x="14" y="85"/>
                  </a:lnTo>
                  <a:lnTo>
                    <a:pt x="7" y="80"/>
                  </a:lnTo>
                  <a:lnTo>
                    <a:pt x="11" y="76"/>
                  </a:lnTo>
                  <a:lnTo>
                    <a:pt x="14" y="76"/>
                  </a:lnTo>
                  <a:lnTo>
                    <a:pt x="20" y="80"/>
                  </a:lnTo>
                  <a:lnTo>
                    <a:pt x="30" y="76"/>
                  </a:lnTo>
                  <a:lnTo>
                    <a:pt x="41" y="73"/>
                  </a:lnTo>
                  <a:lnTo>
                    <a:pt x="53" y="80"/>
                  </a:lnTo>
                  <a:lnTo>
                    <a:pt x="69" y="85"/>
                  </a:lnTo>
                  <a:lnTo>
                    <a:pt x="69" y="80"/>
                  </a:lnTo>
                  <a:lnTo>
                    <a:pt x="77" y="70"/>
                  </a:lnTo>
                  <a:lnTo>
                    <a:pt x="86" y="61"/>
                  </a:lnTo>
                  <a:lnTo>
                    <a:pt x="99" y="64"/>
                  </a:lnTo>
                  <a:lnTo>
                    <a:pt x="108" y="59"/>
                  </a:lnTo>
                  <a:lnTo>
                    <a:pt x="120" y="50"/>
                  </a:lnTo>
                  <a:lnTo>
                    <a:pt x="108" y="53"/>
                  </a:lnTo>
                  <a:lnTo>
                    <a:pt x="108" y="47"/>
                  </a:lnTo>
                  <a:lnTo>
                    <a:pt x="102" y="46"/>
                  </a:lnTo>
                  <a:lnTo>
                    <a:pt x="108" y="32"/>
                  </a:lnTo>
                  <a:lnTo>
                    <a:pt x="96" y="40"/>
                  </a:lnTo>
                  <a:lnTo>
                    <a:pt x="86" y="40"/>
                  </a:lnTo>
                  <a:lnTo>
                    <a:pt x="74" y="35"/>
                  </a:lnTo>
                  <a:lnTo>
                    <a:pt x="63" y="26"/>
                  </a:lnTo>
                  <a:lnTo>
                    <a:pt x="56" y="18"/>
                  </a:lnTo>
                  <a:lnTo>
                    <a:pt x="50" y="11"/>
                  </a:lnTo>
                  <a:lnTo>
                    <a:pt x="41" y="0"/>
                  </a:lnTo>
                  <a:lnTo>
                    <a:pt x="33" y="8"/>
                  </a:lnTo>
                  <a:lnTo>
                    <a:pt x="37" y="18"/>
                  </a:lnTo>
                  <a:lnTo>
                    <a:pt x="36" y="29"/>
                  </a:lnTo>
                  <a:lnTo>
                    <a:pt x="36" y="40"/>
                  </a:lnTo>
                  <a:lnTo>
                    <a:pt x="30" y="46"/>
                  </a:lnTo>
                  <a:lnTo>
                    <a:pt x="30" y="50"/>
                  </a:lnTo>
                  <a:lnTo>
                    <a:pt x="30" y="59"/>
                  </a:lnTo>
                  <a:lnTo>
                    <a:pt x="17" y="59"/>
                  </a:lnTo>
                  <a:lnTo>
                    <a:pt x="11" y="56"/>
                  </a:lnTo>
                  <a:lnTo>
                    <a:pt x="11" y="64"/>
                  </a:lnTo>
                  <a:lnTo>
                    <a:pt x="0" y="7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6652440" y="219780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22"/>
                  </a:moveTo>
                  <a:lnTo>
                    <a:pt x="0" y="11"/>
                  </a:lnTo>
                  <a:lnTo>
                    <a:pt x="16" y="7"/>
                  </a:lnTo>
                  <a:lnTo>
                    <a:pt x="25" y="0"/>
                  </a:lnTo>
                  <a:lnTo>
                    <a:pt x="16" y="7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6679440" y="2170440"/>
              <a:ext cx="22320" cy="22320"/>
            </a:xfrm>
            <a:custGeom>
              <a:avLst/>
              <a:gdLst/>
              <a:ahLst/>
              <a:rect l="l" t="t" r="r" b="b"/>
              <a:pathLst>
                <a:path w="25" h="25">
                  <a:moveTo>
                    <a:pt x="0" y="24"/>
                  </a:moveTo>
                  <a:lnTo>
                    <a:pt x="24" y="24"/>
                  </a:lnTo>
                  <a:lnTo>
                    <a:pt x="24" y="0"/>
                  </a:lnTo>
                  <a:lnTo>
                    <a:pt x="24" y="24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6975000" y="1852200"/>
              <a:ext cx="2484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23"/>
                  </a:moveTo>
                  <a:lnTo>
                    <a:pt x="27" y="7"/>
                  </a:lnTo>
                  <a:lnTo>
                    <a:pt x="27" y="0"/>
                  </a:lnTo>
                  <a:lnTo>
                    <a:pt x="27" y="7"/>
                  </a:lnTo>
                  <a:lnTo>
                    <a:pt x="13" y="7"/>
                  </a:lnTo>
                  <a:lnTo>
                    <a:pt x="13" y="15"/>
                  </a:lnTo>
                  <a:lnTo>
                    <a:pt x="0" y="15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7002000" y="1821600"/>
              <a:ext cx="35280" cy="24480"/>
            </a:xfrm>
            <a:custGeom>
              <a:avLst/>
              <a:gdLst/>
              <a:ahLst/>
              <a:rect l="l" t="t" r="r" b="b"/>
              <a:pathLst>
                <a:path w="39" h="27">
                  <a:moveTo>
                    <a:pt x="0" y="26"/>
                  </a:moveTo>
                  <a:lnTo>
                    <a:pt x="8" y="17"/>
                  </a:lnTo>
                  <a:lnTo>
                    <a:pt x="24" y="10"/>
                  </a:lnTo>
                  <a:lnTo>
                    <a:pt x="38" y="0"/>
                  </a:lnTo>
                  <a:lnTo>
                    <a:pt x="28" y="8"/>
                  </a:lnTo>
                  <a:lnTo>
                    <a:pt x="18" y="5"/>
                  </a:lnTo>
                  <a:lnTo>
                    <a:pt x="8" y="13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7047000" y="1806480"/>
              <a:ext cx="24840" cy="2160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8" y="17"/>
                  </a:lnTo>
                  <a:lnTo>
                    <a:pt x="26" y="0"/>
                  </a:lnTo>
                  <a:lnTo>
                    <a:pt x="13" y="2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7089840" y="1787400"/>
              <a:ext cx="24840" cy="2052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22"/>
                  </a:moveTo>
                  <a:lnTo>
                    <a:pt x="0" y="11"/>
                  </a:lnTo>
                  <a:lnTo>
                    <a:pt x="26" y="11"/>
                  </a:lnTo>
                  <a:lnTo>
                    <a:pt x="26" y="0"/>
                  </a:lnTo>
                  <a:lnTo>
                    <a:pt x="26" y="11"/>
                  </a:lnTo>
                  <a:lnTo>
                    <a:pt x="0" y="11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6825960" y="1577880"/>
              <a:ext cx="23760" cy="20520"/>
            </a:xfrm>
            <a:custGeom>
              <a:avLst/>
              <a:gdLst/>
              <a:ahLst/>
              <a:rect l="l" t="t" r="r" b="b"/>
              <a:pathLst>
                <a:path w="26" h="23">
                  <a:moveTo>
                    <a:pt x="0" y="11"/>
                  </a:moveTo>
                  <a:lnTo>
                    <a:pt x="11" y="22"/>
                  </a:lnTo>
                  <a:lnTo>
                    <a:pt x="25" y="7"/>
                  </a:lnTo>
                  <a:lnTo>
                    <a:pt x="5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6904080" y="1600200"/>
              <a:ext cx="49320" cy="213840"/>
            </a:xfrm>
            <a:custGeom>
              <a:avLst/>
              <a:gdLst/>
              <a:ahLst/>
              <a:rect l="l" t="t" r="r" b="b"/>
              <a:pathLst>
                <a:path w="54" h="234">
                  <a:moveTo>
                    <a:pt x="1" y="29"/>
                  </a:moveTo>
                  <a:lnTo>
                    <a:pt x="4" y="47"/>
                  </a:lnTo>
                  <a:lnTo>
                    <a:pt x="0" y="61"/>
                  </a:lnTo>
                  <a:lnTo>
                    <a:pt x="0" y="74"/>
                  </a:lnTo>
                  <a:lnTo>
                    <a:pt x="4" y="85"/>
                  </a:lnTo>
                  <a:lnTo>
                    <a:pt x="7" y="96"/>
                  </a:lnTo>
                  <a:lnTo>
                    <a:pt x="4" y="112"/>
                  </a:lnTo>
                  <a:lnTo>
                    <a:pt x="7" y="126"/>
                  </a:lnTo>
                  <a:lnTo>
                    <a:pt x="7" y="136"/>
                  </a:lnTo>
                  <a:lnTo>
                    <a:pt x="4" y="150"/>
                  </a:lnTo>
                  <a:lnTo>
                    <a:pt x="4" y="158"/>
                  </a:lnTo>
                  <a:lnTo>
                    <a:pt x="4" y="165"/>
                  </a:lnTo>
                  <a:lnTo>
                    <a:pt x="10" y="176"/>
                  </a:lnTo>
                  <a:lnTo>
                    <a:pt x="4" y="190"/>
                  </a:lnTo>
                  <a:lnTo>
                    <a:pt x="4" y="203"/>
                  </a:lnTo>
                  <a:lnTo>
                    <a:pt x="1" y="214"/>
                  </a:lnTo>
                  <a:lnTo>
                    <a:pt x="4" y="233"/>
                  </a:lnTo>
                  <a:lnTo>
                    <a:pt x="10" y="220"/>
                  </a:lnTo>
                  <a:lnTo>
                    <a:pt x="20" y="211"/>
                  </a:lnTo>
                  <a:lnTo>
                    <a:pt x="26" y="214"/>
                  </a:lnTo>
                  <a:lnTo>
                    <a:pt x="35" y="225"/>
                  </a:lnTo>
                  <a:lnTo>
                    <a:pt x="35" y="211"/>
                  </a:lnTo>
                  <a:lnTo>
                    <a:pt x="29" y="206"/>
                  </a:lnTo>
                  <a:lnTo>
                    <a:pt x="26" y="197"/>
                  </a:lnTo>
                  <a:lnTo>
                    <a:pt x="20" y="193"/>
                  </a:lnTo>
                  <a:lnTo>
                    <a:pt x="17" y="182"/>
                  </a:lnTo>
                  <a:lnTo>
                    <a:pt x="20" y="168"/>
                  </a:lnTo>
                  <a:lnTo>
                    <a:pt x="23" y="158"/>
                  </a:lnTo>
                  <a:lnTo>
                    <a:pt x="23" y="150"/>
                  </a:lnTo>
                  <a:lnTo>
                    <a:pt x="32" y="141"/>
                  </a:lnTo>
                  <a:lnTo>
                    <a:pt x="40" y="141"/>
                  </a:lnTo>
                  <a:lnTo>
                    <a:pt x="53" y="150"/>
                  </a:lnTo>
                  <a:lnTo>
                    <a:pt x="49" y="136"/>
                  </a:lnTo>
                  <a:lnTo>
                    <a:pt x="43" y="126"/>
                  </a:lnTo>
                  <a:lnTo>
                    <a:pt x="40" y="112"/>
                  </a:lnTo>
                  <a:lnTo>
                    <a:pt x="35" y="96"/>
                  </a:lnTo>
                  <a:lnTo>
                    <a:pt x="32" y="82"/>
                  </a:lnTo>
                  <a:lnTo>
                    <a:pt x="29" y="68"/>
                  </a:lnTo>
                  <a:lnTo>
                    <a:pt x="29" y="53"/>
                  </a:lnTo>
                  <a:lnTo>
                    <a:pt x="29" y="39"/>
                  </a:lnTo>
                  <a:lnTo>
                    <a:pt x="26" y="23"/>
                  </a:lnTo>
                  <a:lnTo>
                    <a:pt x="23" y="9"/>
                  </a:lnTo>
                  <a:lnTo>
                    <a:pt x="20" y="0"/>
                  </a:lnTo>
                  <a:lnTo>
                    <a:pt x="10" y="2"/>
                  </a:lnTo>
                  <a:lnTo>
                    <a:pt x="17" y="15"/>
                  </a:lnTo>
                  <a:lnTo>
                    <a:pt x="10" y="23"/>
                  </a:lnTo>
                  <a:lnTo>
                    <a:pt x="1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5211720" y="1065600"/>
              <a:ext cx="32400" cy="37080"/>
            </a:xfrm>
            <a:custGeom>
              <a:avLst/>
              <a:gdLst/>
              <a:ahLst/>
              <a:rect l="l" t="t" r="r" b="b"/>
              <a:pathLst>
                <a:path w="36" h="41">
                  <a:moveTo>
                    <a:pt x="6" y="40"/>
                  </a:moveTo>
                  <a:lnTo>
                    <a:pt x="28" y="31"/>
                  </a:lnTo>
                  <a:lnTo>
                    <a:pt x="35" y="16"/>
                  </a:lnTo>
                  <a:lnTo>
                    <a:pt x="13" y="0"/>
                  </a:lnTo>
                  <a:lnTo>
                    <a:pt x="0" y="16"/>
                  </a:lnTo>
                  <a:lnTo>
                    <a:pt x="6" y="4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4195080" y="1479960"/>
              <a:ext cx="25920" cy="27000"/>
            </a:xfrm>
            <a:custGeom>
              <a:avLst/>
              <a:gdLst/>
              <a:ahLst/>
              <a:rect l="l" t="t" r="r" b="b"/>
              <a:pathLst>
                <a:path w="28" h="30">
                  <a:moveTo>
                    <a:pt x="0" y="29"/>
                  </a:moveTo>
                  <a:lnTo>
                    <a:pt x="19" y="15"/>
                  </a:lnTo>
                  <a:lnTo>
                    <a:pt x="27" y="0"/>
                  </a:lnTo>
                  <a:lnTo>
                    <a:pt x="7" y="9"/>
                  </a:lnTo>
                  <a:lnTo>
                    <a:pt x="7" y="20"/>
                  </a:lnTo>
                  <a:lnTo>
                    <a:pt x="0" y="2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4502880" y="1564560"/>
              <a:ext cx="24120" cy="2232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4"/>
                  </a:moveTo>
                  <a:lnTo>
                    <a:pt x="11" y="23"/>
                  </a:lnTo>
                  <a:lnTo>
                    <a:pt x="26" y="23"/>
                  </a:lnTo>
                  <a:lnTo>
                    <a:pt x="26" y="12"/>
                  </a:lnTo>
                  <a:lnTo>
                    <a:pt x="14" y="0"/>
                  </a:lnTo>
                  <a:lnTo>
                    <a:pt x="0" y="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4528080" y="1551240"/>
              <a:ext cx="29520" cy="27360"/>
            </a:xfrm>
            <a:custGeom>
              <a:avLst/>
              <a:gdLst/>
              <a:ahLst/>
              <a:rect l="l" t="t" r="r" b="b"/>
              <a:pathLst>
                <a:path w="32" h="30">
                  <a:moveTo>
                    <a:pt x="0" y="13"/>
                  </a:moveTo>
                  <a:lnTo>
                    <a:pt x="6" y="26"/>
                  </a:lnTo>
                  <a:lnTo>
                    <a:pt x="15" y="29"/>
                  </a:lnTo>
                  <a:lnTo>
                    <a:pt x="27" y="24"/>
                  </a:lnTo>
                  <a:lnTo>
                    <a:pt x="21" y="19"/>
                  </a:lnTo>
                  <a:lnTo>
                    <a:pt x="31" y="13"/>
                  </a:lnTo>
                  <a:lnTo>
                    <a:pt x="27" y="0"/>
                  </a:lnTo>
                  <a:lnTo>
                    <a:pt x="12" y="5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4528080" y="158472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4">
                  <a:moveTo>
                    <a:pt x="0" y="0"/>
                  </a:moveTo>
                  <a:lnTo>
                    <a:pt x="7" y="23"/>
                  </a:lnTo>
                  <a:lnTo>
                    <a:pt x="18" y="23"/>
                  </a:lnTo>
                  <a:lnTo>
                    <a:pt x="26" y="0"/>
                  </a:lnTo>
                  <a:lnTo>
                    <a:pt x="14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1" name=""/>
            <p:cNvSpPr/>
            <p:nvPr/>
          </p:nvSpPr>
          <p:spPr>
            <a:xfrm>
              <a:off x="4208400" y="1473480"/>
              <a:ext cx="154440" cy="243360"/>
            </a:xfrm>
            <a:custGeom>
              <a:avLst/>
              <a:gdLst/>
              <a:ahLst/>
              <a:rect l="l" t="t" r="r" b="b"/>
              <a:pathLst>
                <a:path w="170" h="267">
                  <a:moveTo>
                    <a:pt x="22" y="263"/>
                  </a:moveTo>
                  <a:lnTo>
                    <a:pt x="30" y="266"/>
                  </a:lnTo>
                  <a:lnTo>
                    <a:pt x="42" y="254"/>
                  </a:lnTo>
                  <a:lnTo>
                    <a:pt x="58" y="260"/>
                  </a:lnTo>
                  <a:lnTo>
                    <a:pt x="63" y="249"/>
                  </a:lnTo>
                  <a:lnTo>
                    <a:pt x="75" y="246"/>
                  </a:lnTo>
                  <a:lnTo>
                    <a:pt x="91" y="251"/>
                  </a:lnTo>
                  <a:lnTo>
                    <a:pt x="102" y="243"/>
                  </a:lnTo>
                  <a:lnTo>
                    <a:pt x="121" y="246"/>
                  </a:lnTo>
                  <a:lnTo>
                    <a:pt x="132" y="246"/>
                  </a:lnTo>
                  <a:lnTo>
                    <a:pt x="148" y="240"/>
                  </a:lnTo>
                  <a:lnTo>
                    <a:pt x="161" y="230"/>
                  </a:lnTo>
                  <a:lnTo>
                    <a:pt x="142" y="227"/>
                  </a:lnTo>
                  <a:lnTo>
                    <a:pt x="151" y="213"/>
                  </a:lnTo>
                  <a:lnTo>
                    <a:pt x="164" y="207"/>
                  </a:lnTo>
                  <a:lnTo>
                    <a:pt x="169" y="195"/>
                  </a:lnTo>
                  <a:lnTo>
                    <a:pt x="164" y="186"/>
                  </a:lnTo>
                  <a:lnTo>
                    <a:pt x="151" y="181"/>
                  </a:lnTo>
                  <a:lnTo>
                    <a:pt x="142" y="181"/>
                  </a:lnTo>
                  <a:lnTo>
                    <a:pt x="135" y="189"/>
                  </a:lnTo>
                  <a:lnTo>
                    <a:pt x="132" y="183"/>
                  </a:lnTo>
                  <a:lnTo>
                    <a:pt x="135" y="175"/>
                  </a:lnTo>
                  <a:lnTo>
                    <a:pt x="135" y="165"/>
                  </a:lnTo>
                  <a:lnTo>
                    <a:pt x="131" y="159"/>
                  </a:lnTo>
                  <a:lnTo>
                    <a:pt x="127" y="148"/>
                  </a:lnTo>
                  <a:lnTo>
                    <a:pt x="121" y="138"/>
                  </a:lnTo>
                  <a:lnTo>
                    <a:pt x="108" y="130"/>
                  </a:lnTo>
                  <a:lnTo>
                    <a:pt x="102" y="118"/>
                  </a:lnTo>
                  <a:lnTo>
                    <a:pt x="99" y="103"/>
                  </a:lnTo>
                  <a:lnTo>
                    <a:pt x="91" y="91"/>
                  </a:lnTo>
                  <a:lnTo>
                    <a:pt x="78" y="86"/>
                  </a:lnTo>
                  <a:lnTo>
                    <a:pt x="66" y="86"/>
                  </a:lnTo>
                  <a:lnTo>
                    <a:pt x="75" y="77"/>
                  </a:lnTo>
                  <a:lnTo>
                    <a:pt x="85" y="67"/>
                  </a:lnTo>
                  <a:lnTo>
                    <a:pt x="91" y="53"/>
                  </a:lnTo>
                  <a:lnTo>
                    <a:pt x="94" y="43"/>
                  </a:lnTo>
                  <a:lnTo>
                    <a:pt x="94" y="32"/>
                  </a:lnTo>
                  <a:lnTo>
                    <a:pt x="78" y="32"/>
                  </a:lnTo>
                  <a:lnTo>
                    <a:pt x="63" y="32"/>
                  </a:lnTo>
                  <a:lnTo>
                    <a:pt x="48" y="35"/>
                  </a:lnTo>
                  <a:lnTo>
                    <a:pt x="58" y="21"/>
                  </a:lnTo>
                  <a:lnTo>
                    <a:pt x="72" y="11"/>
                  </a:lnTo>
                  <a:lnTo>
                    <a:pt x="69" y="0"/>
                  </a:lnTo>
                  <a:lnTo>
                    <a:pt x="52" y="5"/>
                  </a:lnTo>
                  <a:lnTo>
                    <a:pt x="33" y="5"/>
                  </a:lnTo>
                  <a:lnTo>
                    <a:pt x="26" y="18"/>
                  </a:lnTo>
                  <a:lnTo>
                    <a:pt x="18" y="29"/>
                  </a:lnTo>
                  <a:lnTo>
                    <a:pt x="15" y="41"/>
                  </a:lnTo>
                  <a:lnTo>
                    <a:pt x="6" y="35"/>
                  </a:lnTo>
                  <a:lnTo>
                    <a:pt x="0" y="41"/>
                  </a:lnTo>
                  <a:lnTo>
                    <a:pt x="6" y="48"/>
                  </a:lnTo>
                  <a:lnTo>
                    <a:pt x="22" y="48"/>
                  </a:lnTo>
                  <a:lnTo>
                    <a:pt x="12" y="65"/>
                  </a:lnTo>
                  <a:lnTo>
                    <a:pt x="12" y="76"/>
                  </a:lnTo>
                  <a:lnTo>
                    <a:pt x="23" y="70"/>
                  </a:lnTo>
                  <a:lnTo>
                    <a:pt x="22" y="83"/>
                  </a:lnTo>
                  <a:lnTo>
                    <a:pt x="9" y="94"/>
                  </a:lnTo>
                  <a:lnTo>
                    <a:pt x="22" y="94"/>
                  </a:lnTo>
                  <a:lnTo>
                    <a:pt x="22" y="106"/>
                  </a:lnTo>
                  <a:lnTo>
                    <a:pt x="30" y="91"/>
                  </a:lnTo>
                  <a:lnTo>
                    <a:pt x="39" y="103"/>
                  </a:lnTo>
                  <a:lnTo>
                    <a:pt x="30" y="121"/>
                  </a:lnTo>
                  <a:lnTo>
                    <a:pt x="36" y="130"/>
                  </a:lnTo>
                  <a:lnTo>
                    <a:pt x="52" y="124"/>
                  </a:lnTo>
                  <a:lnTo>
                    <a:pt x="66" y="121"/>
                  </a:lnTo>
                  <a:lnTo>
                    <a:pt x="60" y="133"/>
                  </a:lnTo>
                  <a:lnTo>
                    <a:pt x="69" y="142"/>
                  </a:lnTo>
                  <a:lnTo>
                    <a:pt x="78" y="142"/>
                  </a:lnTo>
                  <a:lnTo>
                    <a:pt x="72" y="154"/>
                  </a:lnTo>
                  <a:lnTo>
                    <a:pt x="72" y="168"/>
                  </a:lnTo>
                  <a:lnTo>
                    <a:pt x="60" y="171"/>
                  </a:lnTo>
                  <a:lnTo>
                    <a:pt x="42" y="168"/>
                  </a:lnTo>
                  <a:lnTo>
                    <a:pt x="45" y="175"/>
                  </a:lnTo>
                  <a:lnTo>
                    <a:pt x="39" y="186"/>
                  </a:lnTo>
                  <a:lnTo>
                    <a:pt x="52" y="186"/>
                  </a:lnTo>
                  <a:lnTo>
                    <a:pt x="52" y="200"/>
                  </a:lnTo>
                  <a:lnTo>
                    <a:pt x="39" y="206"/>
                  </a:lnTo>
                  <a:lnTo>
                    <a:pt x="30" y="210"/>
                  </a:lnTo>
                  <a:lnTo>
                    <a:pt x="33" y="219"/>
                  </a:lnTo>
                  <a:lnTo>
                    <a:pt x="45" y="219"/>
                  </a:lnTo>
                  <a:lnTo>
                    <a:pt x="58" y="219"/>
                  </a:lnTo>
                  <a:lnTo>
                    <a:pt x="66" y="227"/>
                  </a:lnTo>
                  <a:lnTo>
                    <a:pt x="78" y="219"/>
                  </a:lnTo>
                  <a:lnTo>
                    <a:pt x="72" y="230"/>
                  </a:lnTo>
                  <a:lnTo>
                    <a:pt x="63" y="230"/>
                  </a:lnTo>
                  <a:lnTo>
                    <a:pt x="52" y="230"/>
                  </a:lnTo>
                  <a:lnTo>
                    <a:pt x="42" y="243"/>
                  </a:lnTo>
                  <a:lnTo>
                    <a:pt x="33" y="251"/>
                  </a:lnTo>
                  <a:lnTo>
                    <a:pt x="22" y="26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4141080" y="1573560"/>
              <a:ext cx="86400" cy="102600"/>
            </a:xfrm>
            <a:custGeom>
              <a:avLst/>
              <a:gdLst/>
              <a:ahLst/>
              <a:rect l="l" t="t" r="r" b="b"/>
              <a:pathLst>
                <a:path w="95" h="112">
                  <a:moveTo>
                    <a:pt x="0" y="92"/>
                  </a:moveTo>
                  <a:lnTo>
                    <a:pt x="3" y="102"/>
                  </a:lnTo>
                  <a:lnTo>
                    <a:pt x="15" y="111"/>
                  </a:lnTo>
                  <a:lnTo>
                    <a:pt x="29" y="108"/>
                  </a:lnTo>
                  <a:lnTo>
                    <a:pt x="45" y="102"/>
                  </a:lnTo>
                  <a:lnTo>
                    <a:pt x="59" y="95"/>
                  </a:lnTo>
                  <a:lnTo>
                    <a:pt x="78" y="92"/>
                  </a:lnTo>
                  <a:lnTo>
                    <a:pt x="81" y="78"/>
                  </a:lnTo>
                  <a:lnTo>
                    <a:pt x="84" y="67"/>
                  </a:lnTo>
                  <a:lnTo>
                    <a:pt x="84" y="51"/>
                  </a:lnTo>
                  <a:lnTo>
                    <a:pt x="78" y="40"/>
                  </a:lnTo>
                  <a:lnTo>
                    <a:pt x="94" y="30"/>
                  </a:lnTo>
                  <a:lnTo>
                    <a:pt x="90" y="14"/>
                  </a:lnTo>
                  <a:lnTo>
                    <a:pt x="84" y="2"/>
                  </a:lnTo>
                  <a:lnTo>
                    <a:pt x="68" y="2"/>
                  </a:lnTo>
                  <a:lnTo>
                    <a:pt x="57" y="0"/>
                  </a:lnTo>
                  <a:lnTo>
                    <a:pt x="39" y="2"/>
                  </a:lnTo>
                  <a:lnTo>
                    <a:pt x="29" y="19"/>
                  </a:lnTo>
                  <a:lnTo>
                    <a:pt x="42" y="22"/>
                  </a:lnTo>
                  <a:lnTo>
                    <a:pt x="36" y="30"/>
                  </a:lnTo>
                  <a:lnTo>
                    <a:pt x="23" y="30"/>
                  </a:lnTo>
                  <a:lnTo>
                    <a:pt x="12" y="30"/>
                  </a:lnTo>
                  <a:lnTo>
                    <a:pt x="6" y="40"/>
                  </a:lnTo>
                  <a:lnTo>
                    <a:pt x="15" y="43"/>
                  </a:lnTo>
                  <a:lnTo>
                    <a:pt x="6" y="51"/>
                  </a:lnTo>
                  <a:lnTo>
                    <a:pt x="15" y="63"/>
                  </a:lnTo>
                  <a:lnTo>
                    <a:pt x="23" y="63"/>
                  </a:lnTo>
                  <a:lnTo>
                    <a:pt x="15" y="78"/>
                  </a:lnTo>
                  <a:lnTo>
                    <a:pt x="12" y="92"/>
                  </a:lnTo>
                  <a:lnTo>
                    <a:pt x="0" y="9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4484160" y="1877760"/>
              <a:ext cx="24840" cy="37080"/>
            </a:xfrm>
            <a:custGeom>
              <a:avLst/>
              <a:gdLst/>
              <a:ahLst/>
              <a:rect l="l" t="t" r="r" b="b"/>
              <a:pathLst>
                <a:path w="27" h="41">
                  <a:moveTo>
                    <a:pt x="4" y="13"/>
                  </a:moveTo>
                  <a:lnTo>
                    <a:pt x="0" y="23"/>
                  </a:lnTo>
                  <a:lnTo>
                    <a:pt x="4" y="28"/>
                  </a:lnTo>
                  <a:lnTo>
                    <a:pt x="16" y="40"/>
                  </a:lnTo>
                  <a:lnTo>
                    <a:pt x="21" y="28"/>
                  </a:lnTo>
                  <a:lnTo>
                    <a:pt x="26" y="20"/>
                  </a:lnTo>
                  <a:lnTo>
                    <a:pt x="21" y="13"/>
                  </a:lnTo>
                  <a:lnTo>
                    <a:pt x="21" y="0"/>
                  </a:lnTo>
                  <a:lnTo>
                    <a:pt x="16" y="8"/>
                  </a:lnTo>
                  <a:lnTo>
                    <a:pt x="4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4477680" y="1915920"/>
              <a:ext cx="27720" cy="53640"/>
            </a:xfrm>
            <a:custGeom>
              <a:avLst/>
              <a:gdLst/>
              <a:ahLst/>
              <a:rect l="l" t="t" r="r" b="b"/>
              <a:pathLst>
                <a:path w="31" h="59">
                  <a:moveTo>
                    <a:pt x="0" y="7"/>
                  </a:moveTo>
                  <a:lnTo>
                    <a:pt x="0" y="15"/>
                  </a:lnTo>
                  <a:lnTo>
                    <a:pt x="6" y="24"/>
                  </a:lnTo>
                  <a:lnTo>
                    <a:pt x="6" y="36"/>
                  </a:lnTo>
                  <a:lnTo>
                    <a:pt x="3" y="49"/>
                  </a:lnTo>
                  <a:lnTo>
                    <a:pt x="12" y="58"/>
                  </a:lnTo>
                  <a:lnTo>
                    <a:pt x="18" y="49"/>
                  </a:lnTo>
                  <a:lnTo>
                    <a:pt x="26" y="49"/>
                  </a:lnTo>
                  <a:lnTo>
                    <a:pt x="30" y="39"/>
                  </a:lnTo>
                  <a:lnTo>
                    <a:pt x="30" y="27"/>
                  </a:lnTo>
                  <a:lnTo>
                    <a:pt x="30" y="18"/>
                  </a:lnTo>
                  <a:lnTo>
                    <a:pt x="30" y="7"/>
                  </a:lnTo>
                  <a:lnTo>
                    <a:pt x="20" y="0"/>
                  </a:lnTo>
                  <a:lnTo>
                    <a:pt x="12" y="7"/>
                  </a:lnTo>
                  <a:lnTo>
                    <a:pt x="6" y="7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4555080" y="1978200"/>
              <a:ext cx="57600" cy="33120"/>
            </a:xfrm>
            <a:custGeom>
              <a:avLst/>
              <a:gdLst/>
              <a:ahLst/>
              <a:rect l="l" t="t" r="r" b="b"/>
              <a:pathLst>
                <a:path w="64" h="36">
                  <a:moveTo>
                    <a:pt x="0" y="7"/>
                  </a:moveTo>
                  <a:lnTo>
                    <a:pt x="6" y="18"/>
                  </a:lnTo>
                  <a:lnTo>
                    <a:pt x="11" y="18"/>
                  </a:lnTo>
                  <a:lnTo>
                    <a:pt x="26" y="24"/>
                  </a:lnTo>
                  <a:lnTo>
                    <a:pt x="36" y="27"/>
                  </a:lnTo>
                  <a:lnTo>
                    <a:pt x="42" y="35"/>
                  </a:lnTo>
                  <a:lnTo>
                    <a:pt x="53" y="35"/>
                  </a:lnTo>
                  <a:lnTo>
                    <a:pt x="56" y="30"/>
                  </a:lnTo>
                  <a:lnTo>
                    <a:pt x="53" y="21"/>
                  </a:lnTo>
                  <a:lnTo>
                    <a:pt x="56" y="10"/>
                  </a:lnTo>
                  <a:lnTo>
                    <a:pt x="63" y="0"/>
                  </a:lnTo>
                  <a:lnTo>
                    <a:pt x="50" y="4"/>
                  </a:lnTo>
                  <a:lnTo>
                    <a:pt x="36" y="4"/>
                  </a:lnTo>
                  <a:lnTo>
                    <a:pt x="26" y="4"/>
                  </a:lnTo>
                  <a:lnTo>
                    <a:pt x="17" y="2"/>
                  </a:lnTo>
                  <a:lnTo>
                    <a:pt x="6" y="2"/>
                  </a:lnTo>
                  <a:lnTo>
                    <a:pt x="0" y="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4712760" y="1978200"/>
              <a:ext cx="39960" cy="36360"/>
            </a:xfrm>
            <a:custGeom>
              <a:avLst/>
              <a:gdLst/>
              <a:ahLst/>
              <a:rect l="l" t="t" r="r" b="b"/>
              <a:pathLst>
                <a:path w="44" h="40">
                  <a:moveTo>
                    <a:pt x="0" y="12"/>
                  </a:moveTo>
                  <a:lnTo>
                    <a:pt x="9" y="18"/>
                  </a:lnTo>
                  <a:lnTo>
                    <a:pt x="9" y="29"/>
                  </a:lnTo>
                  <a:lnTo>
                    <a:pt x="12" y="33"/>
                  </a:lnTo>
                  <a:lnTo>
                    <a:pt x="17" y="33"/>
                  </a:lnTo>
                  <a:lnTo>
                    <a:pt x="23" y="39"/>
                  </a:lnTo>
                  <a:lnTo>
                    <a:pt x="33" y="33"/>
                  </a:lnTo>
                  <a:lnTo>
                    <a:pt x="39" y="39"/>
                  </a:lnTo>
                  <a:lnTo>
                    <a:pt x="36" y="29"/>
                  </a:lnTo>
                  <a:lnTo>
                    <a:pt x="33" y="18"/>
                  </a:lnTo>
                  <a:lnTo>
                    <a:pt x="43" y="20"/>
                  </a:lnTo>
                  <a:lnTo>
                    <a:pt x="36" y="9"/>
                  </a:lnTo>
                  <a:lnTo>
                    <a:pt x="23" y="4"/>
                  </a:lnTo>
                  <a:lnTo>
                    <a:pt x="14" y="0"/>
                  </a:lnTo>
                  <a:lnTo>
                    <a:pt x="6" y="4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4756680" y="2032920"/>
              <a:ext cx="50040" cy="21600"/>
            </a:xfrm>
            <a:custGeom>
              <a:avLst/>
              <a:gdLst/>
              <a:ahLst/>
              <a:rect l="l" t="t" r="r" b="b"/>
              <a:pathLst>
                <a:path w="55" h="23">
                  <a:moveTo>
                    <a:pt x="0" y="14"/>
                  </a:moveTo>
                  <a:lnTo>
                    <a:pt x="7" y="14"/>
                  </a:lnTo>
                  <a:lnTo>
                    <a:pt x="20" y="14"/>
                  </a:lnTo>
                  <a:lnTo>
                    <a:pt x="27" y="22"/>
                  </a:lnTo>
                  <a:lnTo>
                    <a:pt x="38" y="22"/>
                  </a:lnTo>
                  <a:lnTo>
                    <a:pt x="54" y="18"/>
                  </a:lnTo>
                  <a:lnTo>
                    <a:pt x="54" y="10"/>
                  </a:lnTo>
                  <a:lnTo>
                    <a:pt x="44" y="14"/>
                  </a:lnTo>
                  <a:lnTo>
                    <a:pt x="44" y="8"/>
                  </a:lnTo>
                  <a:lnTo>
                    <a:pt x="33" y="10"/>
                  </a:lnTo>
                  <a:lnTo>
                    <a:pt x="23" y="4"/>
                  </a:lnTo>
                  <a:lnTo>
                    <a:pt x="14" y="8"/>
                  </a:lnTo>
                  <a:lnTo>
                    <a:pt x="11" y="4"/>
                  </a:lnTo>
                  <a:lnTo>
                    <a:pt x="0" y="0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4914000" y="2032920"/>
              <a:ext cx="41760" cy="21600"/>
            </a:xfrm>
            <a:custGeom>
              <a:avLst/>
              <a:gdLst/>
              <a:ahLst/>
              <a:rect l="l" t="t" r="r" b="b"/>
              <a:pathLst>
                <a:path w="45" h="23">
                  <a:moveTo>
                    <a:pt x="0" y="13"/>
                  </a:moveTo>
                  <a:lnTo>
                    <a:pt x="6" y="22"/>
                  </a:lnTo>
                  <a:lnTo>
                    <a:pt x="16" y="22"/>
                  </a:lnTo>
                  <a:lnTo>
                    <a:pt x="25" y="19"/>
                  </a:lnTo>
                  <a:lnTo>
                    <a:pt x="28" y="16"/>
                  </a:lnTo>
                  <a:lnTo>
                    <a:pt x="37" y="16"/>
                  </a:lnTo>
                  <a:lnTo>
                    <a:pt x="34" y="10"/>
                  </a:lnTo>
                  <a:lnTo>
                    <a:pt x="44" y="0"/>
                  </a:lnTo>
                  <a:lnTo>
                    <a:pt x="34" y="2"/>
                  </a:lnTo>
                  <a:lnTo>
                    <a:pt x="22" y="5"/>
                  </a:lnTo>
                  <a:lnTo>
                    <a:pt x="16" y="7"/>
                  </a:lnTo>
                  <a:lnTo>
                    <a:pt x="10" y="1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4372560" y="1945080"/>
              <a:ext cx="22320" cy="1980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1"/>
                  </a:moveTo>
                  <a:lnTo>
                    <a:pt x="6" y="13"/>
                  </a:lnTo>
                  <a:lnTo>
                    <a:pt x="17" y="21"/>
                  </a:lnTo>
                  <a:lnTo>
                    <a:pt x="24" y="7"/>
                  </a:lnTo>
                  <a:lnTo>
                    <a:pt x="10" y="0"/>
                  </a:lnTo>
                  <a:lnTo>
                    <a:pt x="0" y="1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4830120" y="2014560"/>
              <a:ext cx="25920" cy="2232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9"/>
                  </a:moveTo>
                  <a:lnTo>
                    <a:pt x="6" y="23"/>
                  </a:lnTo>
                  <a:lnTo>
                    <a:pt x="20" y="13"/>
                  </a:lnTo>
                  <a:lnTo>
                    <a:pt x="27" y="0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4800240" y="1959120"/>
              <a:ext cx="24840" cy="21240"/>
            </a:xfrm>
            <a:custGeom>
              <a:avLst/>
              <a:gdLst/>
              <a:ahLst/>
              <a:rect l="l" t="t" r="r" b="b"/>
              <a:pathLst>
                <a:path w="27" h="23">
                  <a:moveTo>
                    <a:pt x="0" y="0"/>
                  </a:moveTo>
                  <a:lnTo>
                    <a:pt x="26" y="0"/>
                  </a:lnTo>
                  <a:lnTo>
                    <a:pt x="26" y="2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4799520" y="1973880"/>
              <a:ext cx="360" cy="1440"/>
            </a:xfrm>
            <a:prstGeom prst="line">
              <a:avLst/>
            </a:pr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45360" bIns="-45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4481640" y="258660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16" y="23"/>
                  </a:lnTo>
                  <a:lnTo>
                    <a:pt x="25" y="9"/>
                  </a:lnTo>
                  <a:lnTo>
                    <a:pt x="16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6388560" y="2819160"/>
              <a:ext cx="733680" cy="509400"/>
            </a:xfrm>
            <a:custGeom>
              <a:avLst/>
              <a:gdLst/>
              <a:ahLst/>
              <a:rect l="l" t="t" r="r" b="b"/>
              <a:pathLst>
                <a:path w="804" h="559">
                  <a:moveTo>
                    <a:pt x="36" y="448"/>
                  </a:moveTo>
                  <a:lnTo>
                    <a:pt x="45" y="449"/>
                  </a:lnTo>
                  <a:lnTo>
                    <a:pt x="55" y="463"/>
                  </a:lnTo>
                  <a:lnTo>
                    <a:pt x="66" y="466"/>
                  </a:lnTo>
                  <a:lnTo>
                    <a:pt x="75" y="466"/>
                  </a:lnTo>
                  <a:lnTo>
                    <a:pt x="88" y="466"/>
                  </a:lnTo>
                  <a:lnTo>
                    <a:pt x="99" y="466"/>
                  </a:lnTo>
                  <a:lnTo>
                    <a:pt x="102" y="460"/>
                  </a:lnTo>
                  <a:lnTo>
                    <a:pt x="112" y="452"/>
                  </a:lnTo>
                  <a:lnTo>
                    <a:pt x="121" y="452"/>
                  </a:lnTo>
                  <a:lnTo>
                    <a:pt x="128" y="445"/>
                  </a:lnTo>
                  <a:lnTo>
                    <a:pt x="132" y="442"/>
                  </a:lnTo>
                  <a:lnTo>
                    <a:pt x="148" y="439"/>
                  </a:lnTo>
                  <a:lnTo>
                    <a:pt x="158" y="439"/>
                  </a:lnTo>
                  <a:lnTo>
                    <a:pt x="172" y="439"/>
                  </a:lnTo>
                  <a:lnTo>
                    <a:pt x="184" y="439"/>
                  </a:lnTo>
                  <a:lnTo>
                    <a:pt x="194" y="439"/>
                  </a:lnTo>
                  <a:lnTo>
                    <a:pt x="202" y="439"/>
                  </a:lnTo>
                  <a:lnTo>
                    <a:pt x="211" y="434"/>
                  </a:lnTo>
                  <a:lnTo>
                    <a:pt x="214" y="422"/>
                  </a:lnTo>
                  <a:lnTo>
                    <a:pt x="227" y="419"/>
                  </a:lnTo>
                  <a:lnTo>
                    <a:pt x="237" y="415"/>
                  </a:lnTo>
                  <a:lnTo>
                    <a:pt x="248" y="410"/>
                  </a:lnTo>
                  <a:lnTo>
                    <a:pt x="257" y="404"/>
                  </a:lnTo>
                  <a:lnTo>
                    <a:pt x="270" y="407"/>
                  </a:lnTo>
                  <a:lnTo>
                    <a:pt x="281" y="404"/>
                  </a:lnTo>
                  <a:lnTo>
                    <a:pt x="294" y="404"/>
                  </a:lnTo>
                  <a:lnTo>
                    <a:pt x="303" y="398"/>
                  </a:lnTo>
                  <a:lnTo>
                    <a:pt x="314" y="395"/>
                  </a:lnTo>
                  <a:lnTo>
                    <a:pt x="324" y="393"/>
                  </a:lnTo>
                  <a:lnTo>
                    <a:pt x="339" y="393"/>
                  </a:lnTo>
                  <a:lnTo>
                    <a:pt x="347" y="393"/>
                  </a:lnTo>
                  <a:lnTo>
                    <a:pt x="357" y="393"/>
                  </a:lnTo>
                  <a:lnTo>
                    <a:pt x="366" y="398"/>
                  </a:lnTo>
                  <a:lnTo>
                    <a:pt x="376" y="401"/>
                  </a:lnTo>
                  <a:lnTo>
                    <a:pt x="387" y="401"/>
                  </a:lnTo>
                  <a:lnTo>
                    <a:pt x="399" y="404"/>
                  </a:lnTo>
                  <a:lnTo>
                    <a:pt x="409" y="410"/>
                  </a:lnTo>
                  <a:lnTo>
                    <a:pt x="418" y="415"/>
                  </a:lnTo>
                  <a:lnTo>
                    <a:pt x="415" y="422"/>
                  </a:lnTo>
                  <a:lnTo>
                    <a:pt x="426" y="428"/>
                  </a:lnTo>
                  <a:lnTo>
                    <a:pt x="429" y="439"/>
                  </a:lnTo>
                  <a:lnTo>
                    <a:pt x="436" y="448"/>
                  </a:lnTo>
                  <a:lnTo>
                    <a:pt x="439" y="457"/>
                  </a:lnTo>
                  <a:lnTo>
                    <a:pt x="445" y="466"/>
                  </a:lnTo>
                  <a:lnTo>
                    <a:pt x="448" y="457"/>
                  </a:lnTo>
                  <a:lnTo>
                    <a:pt x="456" y="449"/>
                  </a:lnTo>
                  <a:lnTo>
                    <a:pt x="466" y="442"/>
                  </a:lnTo>
                  <a:lnTo>
                    <a:pt x="478" y="436"/>
                  </a:lnTo>
                  <a:lnTo>
                    <a:pt x="482" y="425"/>
                  </a:lnTo>
                  <a:lnTo>
                    <a:pt x="488" y="419"/>
                  </a:lnTo>
                  <a:lnTo>
                    <a:pt x="491" y="436"/>
                  </a:lnTo>
                  <a:lnTo>
                    <a:pt x="485" y="445"/>
                  </a:lnTo>
                  <a:lnTo>
                    <a:pt x="482" y="455"/>
                  </a:lnTo>
                  <a:lnTo>
                    <a:pt x="478" y="463"/>
                  </a:lnTo>
                  <a:lnTo>
                    <a:pt x="472" y="466"/>
                  </a:lnTo>
                  <a:lnTo>
                    <a:pt x="469" y="472"/>
                  </a:lnTo>
                  <a:lnTo>
                    <a:pt x="478" y="469"/>
                  </a:lnTo>
                  <a:lnTo>
                    <a:pt x="488" y="469"/>
                  </a:lnTo>
                  <a:lnTo>
                    <a:pt x="491" y="460"/>
                  </a:lnTo>
                  <a:lnTo>
                    <a:pt x="493" y="449"/>
                  </a:lnTo>
                  <a:lnTo>
                    <a:pt x="499" y="457"/>
                  </a:lnTo>
                  <a:lnTo>
                    <a:pt x="502" y="466"/>
                  </a:lnTo>
                  <a:lnTo>
                    <a:pt x="499" y="474"/>
                  </a:lnTo>
                  <a:lnTo>
                    <a:pt x="493" y="480"/>
                  </a:lnTo>
                  <a:lnTo>
                    <a:pt x="505" y="480"/>
                  </a:lnTo>
                  <a:lnTo>
                    <a:pt x="518" y="484"/>
                  </a:lnTo>
                  <a:lnTo>
                    <a:pt x="524" y="493"/>
                  </a:lnTo>
                  <a:lnTo>
                    <a:pt x="529" y="504"/>
                  </a:lnTo>
                  <a:lnTo>
                    <a:pt x="527" y="510"/>
                  </a:lnTo>
                  <a:lnTo>
                    <a:pt x="529" y="517"/>
                  </a:lnTo>
                  <a:lnTo>
                    <a:pt x="535" y="525"/>
                  </a:lnTo>
                  <a:lnTo>
                    <a:pt x="542" y="531"/>
                  </a:lnTo>
                  <a:lnTo>
                    <a:pt x="554" y="534"/>
                  </a:lnTo>
                  <a:lnTo>
                    <a:pt x="561" y="542"/>
                  </a:lnTo>
                  <a:lnTo>
                    <a:pt x="565" y="536"/>
                  </a:lnTo>
                  <a:lnTo>
                    <a:pt x="575" y="539"/>
                  </a:lnTo>
                  <a:lnTo>
                    <a:pt x="584" y="542"/>
                  </a:lnTo>
                  <a:lnTo>
                    <a:pt x="594" y="546"/>
                  </a:lnTo>
                  <a:lnTo>
                    <a:pt x="600" y="549"/>
                  </a:lnTo>
                  <a:lnTo>
                    <a:pt x="611" y="542"/>
                  </a:lnTo>
                  <a:lnTo>
                    <a:pt x="621" y="536"/>
                  </a:lnTo>
                  <a:lnTo>
                    <a:pt x="627" y="528"/>
                  </a:lnTo>
                  <a:lnTo>
                    <a:pt x="630" y="542"/>
                  </a:lnTo>
                  <a:lnTo>
                    <a:pt x="641" y="536"/>
                  </a:lnTo>
                  <a:lnTo>
                    <a:pt x="641" y="546"/>
                  </a:lnTo>
                  <a:lnTo>
                    <a:pt x="651" y="552"/>
                  </a:lnTo>
                  <a:lnTo>
                    <a:pt x="660" y="558"/>
                  </a:lnTo>
                  <a:lnTo>
                    <a:pt x="670" y="546"/>
                  </a:lnTo>
                  <a:lnTo>
                    <a:pt x="674" y="542"/>
                  </a:lnTo>
                  <a:lnTo>
                    <a:pt x="687" y="534"/>
                  </a:lnTo>
                  <a:lnTo>
                    <a:pt x="693" y="531"/>
                  </a:lnTo>
                  <a:lnTo>
                    <a:pt x="706" y="528"/>
                  </a:lnTo>
                  <a:lnTo>
                    <a:pt x="717" y="528"/>
                  </a:lnTo>
                  <a:lnTo>
                    <a:pt x="727" y="522"/>
                  </a:lnTo>
                  <a:lnTo>
                    <a:pt x="730" y="514"/>
                  </a:lnTo>
                  <a:lnTo>
                    <a:pt x="730" y="504"/>
                  </a:lnTo>
                  <a:lnTo>
                    <a:pt x="733" y="493"/>
                  </a:lnTo>
                  <a:lnTo>
                    <a:pt x="736" y="481"/>
                  </a:lnTo>
                  <a:lnTo>
                    <a:pt x="742" y="472"/>
                  </a:lnTo>
                  <a:lnTo>
                    <a:pt x="747" y="463"/>
                  </a:lnTo>
                  <a:lnTo>
                    <a:pt x="750" y="449"/>
                  </a:lnTo>
                  <a:lnTo>
                    <a:pt x="757" y="439"/>
                  </a:lnTo>
                  <a:lnTo>
                    <a:pt x="760" y="434"/>
                  </a:lnTo>
                  <a:lnTo>
                    <a:pt x="766" y="422"/>
                  </a:lnTo>
                  <a:lnTo>
                    <a:pt x="776" y="417"/>
                  </a:lnTo>
                  <a:lnTo>
                    <a:pt x="779" y="410"/>
                  </a:lnTo>
                  <a:lnTo>
                    <a:pt x="784" y="401"/>
                  </a:lnTo>
                  <a:lnTo>
                    <a:pt x="787" y="393"/>
                  </a:lnTo>
                  <a:lnTo>
                    <a:pt x="790" y="383"/>
                  </a:lnTo>
                  <a:lnTo>
                    <a:pt x="790" y="372"/>
                  </a:lnTo>
                  <a:lnTo>
                    <a:pt x="796" y="360"/>
                  </a:lnTo>
                  <a:lnTo>
                    <a:pt x="799" y="350"/>
                  </a:lnTo>
                  <a:lnTo>
                    <a:pt x="799" y="342"/>
                  </a:lnTo>
                  <a:lnTo>
                    <a:pt x="803" y="333"/>
                  </a:lnTo>
                  <a:lnTo>
                    <a:pt x="799" y="322"/>
                  </a:lnTo>
                  <a:lnTo>
                    <a:pt x="796" y="312"/>
                  </a:lnTo>
                  <a:lnTo>
                    <a:pt x="793" y="301"/>
                  </a:lnTo>
                  <a:lnTo>
                    <a:pt x="790" y="290"/>
                  </a:lnTo>
                  <a:lnTo>
                    <a:pt x="790" y="283"/>
                  </a:lnTo>
                  <a:lnTo>
                    <a:pt x="787" y="271"/>
                  </a:lnTo>
                  <a:lnTo>
                    <a:pt x="780" y="263"/>
                  </a:lnTo>
                  <a:lnTo>
                    <a:pt x="772" y="253"/>
                  </a:lnTo>
                  <a:lnTo>
                    <a:pt x="766" y="242"/>
                  </a:lnTo>
                  <a:lnTo>
                    <a:pt x="757" y="239"/>
                  </a:lnTo>
                  <a:lnTo>
                    <a:pt x="750" y="233"/>
                  </a:lnTo>
                  <a:lnTo>
                    <a:pt x="747" y="225"/>
                  </a:lnTo>
                  <a:lnTo>
                    <a:pt x="747" y="215"/>
                  </a:lnTo>
                  <a:lnTo>
                    <a:pt x="739" y="212"/>
                  </a:lnTo>
                  <a:lnTo>
                    <a:pt x="730" y="204"/>
                  </a:lnTo>
                  <a:lnTo>
                    <a:pt x="723" y="212"/>
                  </a:lnTo>
                  <a:lnTo>
                    <a:pt x="720" y="201"/>
                  </a:lnTo>
                  <a:lnTo>
                    <a:pt x="717" y="193"/>
                  </a:lnTo>
                  <a:lnTo>
                    <a:pt x="714" y="186"/>
                  </a:lnTo>
                  <a:lnTo>
                    <a:pt x="706" y="183"/>
                  </a:lnTo>
                  <a:lnTo>
                    <a:pt x="706" y="174"/>
                  </a:lnTo>
                  <a:lnTo>
                    <a:pt x="697" y="169"/>
                  </a:lnTo>
                  <a:lnTo>
                    <a:pt x="687" y="160"/>
                  </a:lnTo>
                  <a:lnTo>
                    <a:pt x="678" y="156"/>
                  </a:lnTo>
                  <a:lnTo>
                    <a:pt x="670" y="153"/>
                  </a:lnTo>
                  <a:lnTo>
                    <a:pt x="660" y="147"/>
                  </a:lnTo>
                  <a:lnTo>
                    <a:pt x="657" y="142"/>
                  </a:lnTo>
                  <a:lnTo>
                    <a:pt x="651" y="133"/>
                  </a:lnTo>
                  <a:lnTo>
                    <a:pt x="654" y="126"/>
                  </a:lnTo>
                  <a:lnTo>
                    <a:pt x="651" y="115"/>
                  </a:lnTo>
                  <a:lnTo>
                    <a:pt x="648" y="109"/>
                  </a:lnTo>
                  <a:lnTo>
                    <a:pt x="641" y="101"/>
                  </a:lnTo>
                  <a:lnTo>
                    <a:pt x="641" y="91"/>
                  </a:lnTo>
                  <a:lnTo>
                    <a:pt x="637" y="83"/>
                  </a:lnTo>
                  <a:lnTo>
                    <a:pt x="637" y="74"/>
                  </a:lnTo>
                  <a:lnTo>
                    <a:pt x="627" y="66"/>
                  </a:lnTo>
                  <a:lnTo>
                    <a:pt x="624" y="62"/>
                  </a:lnTo>
                  <a:lnTo>
                    <a:pt x="611" y="64"/>
                  </a:lnTo>
                  <a:lnTo>
                    <a:pt x="605" y="62"/>
                  </a:lnTo>
                  <a:lnTo>
                    <a:pt x="602" y="50"/>
                  </a:lnTo>
                  <a:lnTo>
                    <a:pt x="602" y="42"/>
                  </a:lnTo>
                  <a:lnTo>
                    <a:pt x="597" y="32"/>
                  </a:lnTo>
                  <a:lnTo>
                    <a:pt x="594" y="21"/>
                  </a:lnTo>
                  <a:lnTo>
                    <a:pt x="588" y="12"/>
                  </a:lnTo>
                  <a:lnTo>
                    <a:pt x="588" y="1"/>
                  </a:lnTo>
                  <a:lnTo>
                    <a:pt x="578" y="0"/>
                  </a:lnTo>
                  <a:lnTo>
                    <a:pt x="572" y="4"/>
                  </a:lnTo>
                  <a:lnTo>
                    <a:pt x="572" y="15"/>
                  </a:lnTo>
                  <a:lnTo>
                    <a:pt x="565" y="21"/>
                  </a:lnTo>
                  <a:lnTo>
                    <a:pt x="565" y="32"/>
                  </a:lnTo>
                  <a:lnTo>
                    <a:pt x="565" y="36"/>
                  </a:lnTo>
                  <a:lnTo>
                    <a:pt x="564" y="47"/>
                  </a:lnTo>
                  <a:lnTo>
                    <a:pt x="564" y="56"/>
                  </a:lnTo>
                  <a:lnTo>
                    <a:pt x="564" y="66"/>
                  </a:lnTo>
                  <a:lnTo>
                    <a:pt x="564" y="74"/>
                  </a:lnTo>
                  <a:lnTo>
                    <a:pt x="564" y="83"/>
                  </a:lnTo>
                  <a:lnTo>
                    <a:pt x="561" y="94"/>
                  </a:lnTo>
                  <a:lnTo>
                    <a:pt x="557" y="101"/>
                  </a:lnTo>
                  <a:lnTo>
                    <a:pt x="551" y="109"/>
                  </a:lnTo>
                  <a:lnTo>
                    <a:pt x="551" y="121"/>
                  </a:lnTo>
                  <a:lnTo>
                    <a:pt x="542" y="124"/>
                  </a:lnTo>
                  <a:lnTo>
                    <a:pt x="532" y="126"/>
                  </a:lnTo>
                  <a:lnTo>
                    <a:pt x="521" y="118"/>
                  </a:lnTo>
                  <a:lnTo>
                    <a:pt x="515" y="109"/>
                  </a:lnTo>
                  <a:lnTo>
                    <a:pt x="505" y="107"/>
                  </a:lnTo>
                  <a:lnTo>
                    <a:pt x="493" y="101"/>
                  </a:lnTo>
                  <a:lnTo>
                    <a:pt x="488" y="98"/>
                  </a:lnTo>
                  <a:lnTo>
                    <a:pt x="478" y="91"/>
                  </a:lnTo>
                  <a:lnTo>
                    <a:pt x="463" y="91"/>
                  </a:lnTo>
                  <a:lnTo>
                    <a:pt x="459" y="83"/>
                  </a:lnTo>
                  <a:lnTo>
                    <a:pt x="452" y="80"/>
                  </a:lnTo>
                  <a:lnTo>
                    <a:pt x="442" y="74"/>
                  </a:lnTo>
                  <a:lnTo>
                    <a:pt x="448" y="66"/>
                  </a:lnTo>
                  <a:lnTo>
                    <a:pt x="452" y="62"/>
                  </a:lnTo>
                  <a:lnTo>
                    <a:pt x="452" y="53"/>
                  </a:lnTo>
                  <a:lnTo>
                    <a:pt x="452" y="42"/>
                  </a:lnTo>
                  <a:lnTo>
                    <a:pt x="463" y="42"/>
                  </a:lnTo>
                  <a:lnTo>
                    <a:pt x="463" y="33"/>
                  </a:lnTo>
                  <a:lnTo>
                    <a:pt x="472" y="26"/>
                  </a:lnTo>
                  <a:lnTo>
                    <a:pt x="459" y="21"/>
                  </a:lnTo>
                  <a:lnTo>
                    <a:pt x="452" y="29"/>
                  </a:lnTo>
                  <a:lnTo>
                    <a:pt x="448" y="21"/>
                  </a:lnTo>
                  <a:lnTo>
                    <a:pt x="436" y="26"/>
                  </a:lnTo>
                  <a:lnTo>
                    <a:pt x="423" y="21"/>
                  </a:lnTo>
                  <a:lnTo>
                    <a:pt x="412" y="21"/>
                  </a:lnTo>
                  <a:lnTo>
                    <a:pt x="399" y="18"/>
                  </a:lnTo>
                  <a:lnTo>
                    <a:pt x="390" y="12"/>
                  </a:lnTo>
                  <a:lnTo>
                    <a:pt x="379" y="7"/>
                  </a:lnTo>
                  <a:lnTo>
                    <a:pt x="384" y="15"/>
                  </a:lnTo>
                  <a:lnTo>
                    <a:pt x="379" y="26"/>
                  </a:lnTo>
                  <a:lnTo>
                    <a:pt x="366" y="26"/>
                  </a:lnTo>
                  <a:lnTo>
                    <a:pt x="354" y="26"/>
                  </a:lnTo>
                  <a:lnTo>
                    <a:pt x="343" y="33"/>
                  </a:lnTo>
                  <a:lnTo>
                    <a:pt x="336" y="39"/>
                  </a:lnTo>
                  <a:lnTo>
                    <a:pt x="339" y="47"/>
                  </a:lnTo>
                  <a:lnTo>
                    <a:pt x="330" y="47"/>
                  </a:lnTo>
                  <a:lnTo>
                    <a:pt x="327" y="56"/>
                  </a:lnTo>
                  <a:lnTo>
                    <a:pt x="317" y="64"/>
                  </a:lnTo>
                  <a:lnTo>
                    <a:pt x="327" y="69"/>
                  </a:lnTo>
                  <a:lnTo>
                    <a:pt x="324" y="77"/>
                  </a:lnTo>
                  <a:lnTo>
                    <a:pt x="314" y="71"/>
                  </a:lnTo>
                  <a:lnTo>
                    <a:pt x="306" y="71"/>
                  </a:lnTo>
                  <a:lnTo>
                    <a:pt x="294" y="77"/>
                  </a:lnTo>
                  <a:lnTo>
                    <a:pt x="294" y="69"/>
                  </a:lnTo>
                  <a:lnTo>
                    <a:pt x="287" y="62"/>
                  </a:lnTo>
                  <a:lnTo>
                    <a:pt x="278" y="56"/>
                  </a:lnTo>
                  <a:lnTo>
                    <a:pt x="270" y="53"/>
                  </a:lnTo>
                  <a:lnTo>
                    <a:pt x="263" y="62"/>
                  </a:lnTo>
                  <a:lnTo>
                    <a:pt x="254" y="62"/>
                  </a:lnTo>
                  <a:lnTo>
                    <a:pt x="251" y="66"/>
                  </a:lnTo>
                  <a:lnTo>
                    <a:pt x="237" y="66"/>
                  </a:lnTo>
                  <a:lnTo>
                    <a:pt x="237" y="74"/>
                  </a:lnTo>
                  <a:lnTo>
                    <a:pt x="224" y="83"/>
                  </a:lnTo>
                  <a:lnTo>
                    <a:pt x="224" y="91"/>
                  </a:lnTo>
                  <a:lnTo>
                    <a:pt x="221" y="98"/>
                  </a:lnTo>
                  <a:lnTo>
                    <a:pt x="205" y="94"/>
                  </a:lnTo>
                  <a:lnTo>
                    <a:pt x="202" y="104"/>
                  </a:lnTo>
                  <a:lnTo>
                    <a:pt x="211" y="109"/>
                  </a:lnTo>
                  <a:lnTo>
                    <a:pt x="202" y="121"/>
                  </a:lnTo>
                  <a:lnTo>
                    <a:pt x="197" y="112"/>
                  </a:lnTo>
                  <a:lnTo>
                    <a:pt x="194" y="101"/>
                  </a:lnTo>
                  <a:lnTo>
                    <a:pt x="184" y="109"/>
                  </a:lnTo>
                  <a:lnTo>
                    <a:pt x="175" y="118"/>
                  </a:lnTo>
                  <a:lnTo>
                    <a:pt x="178" y="126"/>
                  </a:lnTo>
                  <a:lnTo>
                    <a:pt x="178" y="131"/>
                  </a:lnTo>
                  <a:lnTo>
                    <a:pt x="172" y="139"/>
                  </a:lnTo>
                  <a:lnTo>
                    <a:pt x="165" y="150"/>
                  </a:lnTo>
                  <a:lnTo>
                    <a:pt x="158" y="156"/>
                  </a:lnTo>
                  <a:lnTo>
                    <a:pt x="151" y="160"/>
                  </a:lnTo>
                  <a:lnTo>
                    <a:pt x="139" y="160"/>
                  </a:lnTo>
                  <a:lnTo>
                    <a:pt x="128" y="166"/>
                  </a:lnTo>
                  <a:lnTo>
                    <a:pt x="115" y="166"/>
                  </a:lnTo>
                  <a:lnTo>
                    <a:pt x="109" y="171"/>
                  </a:lnTo>
                  <a:lnTo>
                    <a:pt x="96" y="171"/>
                  </a:lnTo>
                  <a:lnTo>
                    <a:pt x="88" y="177"/>
                  </a:lnTo>
                  <a:lnTo>
                    <a:pt x="79" y="177"/>
                  </a:lnTo>
                  <a:lnTo>
                    <a:pt x="66" y="177"/>
                  </a:lnTo>
                  <a:lnTo>
                    <a:pt x="56" y="183"/>
                  </a:lnTo>
                  <a:lnTo>
                    <a:pt x="49" y="186"/>
                  </a:lnTo>
                  <a:lnTo>
                    <a:pt x="42" y="193"/>
                  </a:lnTo>
                  <a:lnTo>
                    <a:pt x="36" y="195"/>
                  </a:lnTo>
                  <a:lnTo>
                    <a:pt x="23" y="201"/>
                  </a:lnTo>
                  <a:lnTo>
                    <a:pt x="22" y="209"/>
                  </a:lnTo>
                  <a:lnTo>
                    <a:pt x="15" y="201"/>
                  </a:lnTo>
                  <a:lnTo>
                    <a:pt x="9" y="207"/>
                  </a:lnTo>
                  <a:lnTo>
                    <a:pt x="6" y="215"/>
                  </a:lnTo>
                  <a:lnTo>
                    <a:pt x="9" y="224"/>
                  </a:lnTo>
                  <a:lnTo>
                    <a:pt x="9" y="231"/>
                  </a:lnTo>
                  <a:lnTo>
                    <a:pt x="3" y="239"/>
                  </a:lnTo>
                  <a:lnTo>
                    <a:pt x="3" y="250"/>
                  </a:lnTo>
                  <a:lnTo>
                    <a:pt x="6" y="260"/>
                  </a:lnTo>
                  <a:lnTo>
                    <a:pt x="12" y="269"/>
                  </a:lnTo>
                  <a:lnTo>
                    <a:pt x="15" y="277"/>
                  </a:lnTo>
                  <a:lnTo>
                    <a:pt x="15" y="288"/>
                  </a:lnTo>
                  <a:lnTo>
                    <a:pt x="9" y="283"/>
                  </a:lnTo>
                  <a:lnTo>
                    <a:pt x="3" y="274"/>
                  </a:lnTo>
                  <a:lnTo>
                    <a:pt x="9" y="293"/>
                  </a:lnTo>
                  <a:lnTo>
                    <a:pt x="0" y="283"/>
                  </a:lnTo>
                  <a:lnTo>
                    <a:pt x="3" y="293"/>
                  </a:lnTo>
                  <a:lnTo>
                    <a:pt x="12" y="301"/>
                  </a:lnTo>
                  <a:lnTo>
                    <a:pt x="15" y="315"/>
                  </a:lnTo>
                  <a:lnTo>
                    <a:pt x="15" y="322"/>
                  </a:lnTo>
                  <a:lnTo>
                    <a:pt x="23" y="331"/>
                  </a:lnTo>
                  <a:lnTo>
                    <a:pt x="30" y="342"/>
                  </a:lnTo>
                  <a:lnTo>
                    <a:pt x="33" y="350"/>
                  </a:lnTo>
                  <a:lnTo>
                    <a:pt x="33" y="360"/>
                  </a:lnTo>
                  <a:lnTo>
                    <a:pt x="36" y="372"/>
                  </a:lnTo>
                  <a:lnTo>
                    <a:pt x="42" y="383"/>
                  </a:lnTo>
                  <a:lnTo>
                    <a:pt x="45" y="390"/>
                  </a:lnTo>
                  <a:lnTo>
                    <a:pt x="49" y="398"/>
                  </a:lnTo>
                  <a:lnTo>
                    <a:pt x="49" y="410"/>
                  </a:lnTo>
                  <a:lnTo>
                    <a:pt x="49" y="419"/>
                  </a:lnTo>
                  <a:lnTo>
                    <a:pt x="49" y="428"/>
                  </a:lnTo>
                  <a:lnTo>
                    <a:pt x="45" y="434"/>
                  </a:lnTo>
                  <a:lnTo>
                    <a:pt x="36" y="436"/>
                  </a:lnTo>
                  <a:lnTo>
                    <a:pt x="36" y="44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6693480" y="2828520"/>
              <a:ext cx="25920" cy="21240"/>
            </a:xfrm>
            <a:custGeom>
              <a:avLst/>
              <a:gdLst/>
              <a:ahLst/>
              <a:rect l="l" t="t" r="r" b="b"/>
              <a:pathLst>
                <a:path w="28" h="24">
                  <a:moveTo>
                    <a:pt x="0" y="13"/>
                  </a:moveTo>
                  <a:lnTo>
                    <a:pt x="12" y="13"/>
                  </a:lnTo>
                  <a:lnTo>
                    <a:pt x="17" y="23"/>
                  </a:lnTo>
                  <a:lnTo>
                    <a:pt x="27" y="9"/>
                  </a:lnTo>
                  <a:lnTo>
                    <a:pt x="23" y="0"/>
                  </a:lnTo>
                  <a:lnTo>
                    <a:pt x="14" y="4"/>
                  </a:lnTo>
                  <a:lnTo>
                    <a:pt x="6" y="0"/>
                  </a:lnTo>
                  <a:lnTo>
                    <a:pt x="0" y="1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6812640" y="3258360"/>
              <a:ext cx="27720" cy="20520"/>
            </a:xfrm>
            <a:custGeom>
              <a:avLst/>
              <a:gdLst/>
              <a:ahLst/>
              <a:rect l="l" t="t" r="r" b="b"/>
              <a:pathLst>
                <a:path w="31" h="22">
                  <a:moveTo>
                    <a:pt x="0" y="9"/>
                  </a:moveTo>
                  <a:lnTo>
                    <a:pt x="6" y="21"/>
                  </a:lnTo>
                  <a:lnTo>
                    <a:pt x="22" y="21"/>
                  </a:lnTo>
                  <a:lnTo>
                    <a:pt x="30" y="9"/>
                  </a:lnTo>
                  <a:lnTo>
                    <a:pt x="15" y="0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6960960" y="3360600"/>
              <a:ext cx="65160" cy="62640"/>
            </a:xfrm>
            <a:custGeom>
              <a:avLst/>
              <a:gdLst/>
              <a:ahLst/>
              <a:rect l="l" t="t" r="r" b="b"/>
              <a:pathLst>
                <a:path w="71" h="69">
                  <a:moveTo>
                    <a:pt x="0" y="0"/>
                  </a:moveTo>
                  <a:lnTo>
                    <a:pt x="0" y="11"/>
                  </a:lnTo>
                  <a:lnTo>
                    <a:pt x="3" y="24"/>
                  </a:lnTo>
                  <a:lnTo>
                    <a:pt x="9" y="35"/>
                  </a:lnTo>
                  <a:lnTo>
                    <a:pt x="9" y="43"/>
                  </a:lnTo>
                  <a:lnTo>
                    <a:pt x="14" y="53"/>
                  </a:lnTo>
                  <a:lnTo>
                    <a:pt x="17" y="59"/>
                  </a:lnTo>
                  <a:lnTo>
                    <a:pt x="30" y="68"/>
                  </a:lnTo>
                  <a:lnTo>
                    <a:pt x="42" y="68"/>
                  </a:lnTo>
                  <a:lnTo>
                    <a:pt x="47" y="59"/>
                  </a:lnTo>
                  <a:lnTo>
                    <a:pt x="50" y="51"/>
                  </a:lnTo>
                  <a:lnTo>
                    <a:pt x="60" y="56"/>
                  </a:lnTo>
                  <a:lnTo>
                    <a:pt x="63" y="46"/>
                  </a:lnTo>
                  <a:lnTo>
                    <a:pt x="66" y="35"/>
                  </a:lnTo>
                  <a:lnTo>
                    <a:pt x="70" y="29"/>
                  </a:lnTo>
                  <a:lnTo>
                    <a:pt x="70" y="18"/>
                  </a:lnTo>
                  <a:lnTo>
                    <a:pt x="70" y="8"/>
                  </a:lnTo>
                  <a:lnTo>
                    <a:pt x="63" y="2"/>
                  </a:lnTo>
                  <a:lnTo>
                    <a:pt x="50" y="8"/>
                  </a:lnTo>
                  <a:lnTo>
                    <a:pt x="39" y="11"/>
                  </a:lnTo>
                  <a:lnTo>
                    <a:pt x="27" y="11"/>
                  </a:lnTo>
                  <a:lnTo>
                    <a:pt x="14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840" bIns="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6061320" y="2553480"/>
              <a:ext cx="199440" cy="184680"/>
            </a:xfrm>
            <a:custGeom>
              <a:avLst/>
              <a:gdLst/>
              <a:ahLst/>
              <a:rect l="l" t="t" r="r" b="b"/>
              <a:pathLst>
                <a:path w="219" h="202">
                  <a:moveTo>
                    <a:pt x="0" y="0"/>
                  </a:moveTo>
                  <a:lnTo>
                    <a:pt x="3" y="9"/>
                  </a:lnTo>
                  <a:lnTo>
                    <a:pt x="6" y="15"/>
                  </a:lnTo>
                  <a:lnTo>
                    <a:pt x="15" y="23"/>
                  </a:lnTo>
                  <a:lnTo>
                    <a:pt x="26" y="32"/>
                  </a:lnTo>
                  <a:lnTo>
                    <a:pt x="33" y="35"/>
                  </a:lnTo>
                  <a:lnTo>
                    <a:pt x="39" y="42"/>
                  </a:lnTo>
                  <a:lnTo>
                    <a:pt x="48" y="47"/>
                  </a:lnTo>
                  <a:lnTo>
                    <a:pt x="52" y="56"/>
                  </a:lnTo>
                  <a:lnTo>
                    <a:pt x="60" y="61"/>
                  </a:lnTo>
                  <a:lnTo>
                    <a:pt x="69" y="67"/>
                  </a:lnTo>
                  <a:lnTo>
                    <a:pt x="69" y="73"/>
                  </a:lnTo>
                  <a:lnTo>
                    <a:pt x="75" y="82"/>
                  </a:lnTo>
                  <a:lnTo>
                    <a:pt x="78" y="94"/>
                  </a:lnTo>
                  <a:lnTo>
                    <a:pt x="91" y="99"/>
                  </a:lnTo>
                  <a:lnTo>
                    <a:pt x="93" y="104"/>
                  </a:lnTo>
                  <a:lnTo>
                    <a:pt x="102" y="112"/>
                  </a:lnTo>
                  <a:lnTo>
                    <a:pt x="105" y="120"/>
                  </a:lnTo>
                  <a:lnTo>
                    <a:pt x="112" y="129"/>
                  </a:lnTo>
                  <a:lnTo>
                    <a:pt x="112" y="136"/>
                  </a:lnTo>
                  <a:lnTo>
                    <a:pt x="121" y="144"/>
                  </a:lnTo>
                  <a:lnTo>
                    <a:pt x="129" y="156"/>
                  </a:lnTo>
                  <a:lnTo>
                    <a:pt x="139" y="161"/>
                  </a:lnTo>
                  <a:lnTo>
                    <a:pt x="142" y="167"/>
                  </a:lnTo>
                  <a:lnTo>
                    <a:pt x="151" y="174"/>
                  </a:lnTo>
                  <a:lnTo>
                    <a:pt x="164" y="182"/>
                  </a:lnTo>
                  <a:lnTo>
                    <a:pt x="175" y="191"/>
                  </a:lnTo>
                  <a:lnTo>
                    <a:pt x="181" y="199"/>
                  </a:lnTo>
                  <a:lnTo>
                    <a:pt x="187" y="201"/>
                  </a:lnTo>
                  <a:lnTo>
                    <a:pt x="191" y="196"/>
                  </a:lnTo>
                  <a:lnTo>
                    <a:pt x="200" y="196"/>
                  </a:lnTo>
                  <a:lnTo>
                    <a:pt x="208" y="201"/>
                  </a:lnTo>
                  <a:lnTo>
                    <a:pt x="211" y="193"/>
                  </a:lnTo>
                  <a:lnTo>
                    <a:pt x="211" y="182"/>
                  </a:lnTo>
                  <a:lnTo>
                    <a:pt x="211" y="171"/>
                  </a:lnTo>
                  <a:lnTo>
                    <a:pt x="211" y="161"/>
                  </a:lnTo>
                  <a:lnTo>
                    <a:pt x="218" y="153"/>
                  </a:lnTo>
                  <a:lnTo>
                    <a:pt x="211" y="147"/>
                  </a:lnTo>
                  <a:lnTo>
                    <a:pt x="205" y="141"/>
                  </a:lnTo>
                  <a:lnTo>
                    <a:pt x="197" y="141"/>
                  </a:lnTo>
                  <a:lnTo>
                    <a:pt x="191" y="134"/>
                  </a:lnTo>
                  <a:lnTo>
                    <a:pt x="184" y="129"/>
                  </a:lnTo>
                  <a:lnTo>
                    <a:pt x="181" y="118"/>
                  </a:lnTo>
                  <a:lnTo>
                    <a:pt x="169" y="118"/>
                  </a:lnTo>
                  <a:lnTo>
                    <a:pt x="164" y="112"/>
                  </a:lnTo>
                  <a:lnTo>
                    <a:pt x="169" y="104"/>
                  </a:lnTo>
                  <a:lnTo>
                    <a:pt x="169" y="96"/>
                  </a:lnTo>
                  <a:lnTo>
                    <a:pt x="164" y="91"/>
                  </a:lnTo>
                  <a:lnTo>
                    <a:pt x="154" y="91"/>
                  </a:lnTo>
                  <a:lnTo>
                    <a:pt x="154" y="80"/>
                  </a:lnTo>
                  <a:lnTo>
                    <a:pt x="148" y="80"/>
                  </a:lnTo>
                  <a:lnTo>
                    <a:pt x="139" y="73"/>
                  </a:lnTo>
                  <a:lnTo>
                    <a:pt x="129" y="70"/>
                  </a:lnTo>
                  <a:lnTo>
                    <a:pt x="121" y="61"/>
                  </a:lnTo>
                  <a:lnTo>
                    <a:pt x="109" y="61"/>
                  </a:lnTo>
                  <a:lnTo>
                    <a:pt x="99" y="53"/>
                  </a:lnTo>
                  <a:lnTo>
                    <a:pt x="93" y="44"/>
                  </a:lnTo>
                  <a:lnTo>
                    <a:pt x="85" y="40"/>
                  </a:lnTo>
                  <a:lnTo>
                    <a:pt x="75" y="35"/>
                  </a:lnTo>
                  <a:lnTo>
                    <a:pt x="66" y="29"/>
                  </a:lnTo>
                  <a:lnTo>
                    <a:pt x="60" y="21"/>
                  </a:lnTo>
                  <a:lnTo>
                    <a:pt x="55" y="12"/>
                  </a:lnTo>
                  <a:lnTo>
                    <a:pt x="45" y="8"/>
                  </a:lnTo>
                  <a:lnTo>
                    <a:pt x="33" y="5"/>
                  </a:lnTo>
                  <a:lnTo>
                    <a:pt x="20" y="5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6245640" y="2739960"/>
              <a:ext cx="163800" cy="46080"/>
            </a:xfrm>
            <a:custGeom>
              <a:avLst/>
              <a:gdLst/>
              <a:ahLst/>
              <a:rect l="l" t="t" r="r" b="b"/>
              <a:pathLst>
                <a:path w="180" h="51">
                  <a:moveTo>
                    <a:pt x="0" y="14"/>
                  </a:moveTo>
                  <a:lnTo>
                    <a:pt x="12" y="14"/>
                  </a:lnTo>
                  <a:lnTo>
                    <a:pt x="25" y="20"/>
                  </a:lnTo>
                  <a:lnTo>
                    <a:pt x="21" y="25"/>
                  </a:lnTo>
                  <a:lnTo>
                    <a:pt x="31" y="25"/>
                  </a:lnTo>
                  <a:lnTo>
                    <a:pt x="42" y="28"/>
                  </a:lnTo>
                  <a:lnTo>
                    <a:pt x="51" y="30"/>
                  </a:lnTo>
                  <a:lnTo>
                    <a:pt x="64" y="32"/>
                  </a:lnTo>
                  <a:lnTo>
                    <a:pt x="70" y="30"/>
                  </a:lnTo>
                  <a:lnTo>
                    <a:pt x="81" y="30"/>
                  </a:lnTo>
                  <a:lnTo>
                    <a:pt x="91" y="32"/>
                  </a:lnTo>
                  <a:lnTo>
                    <a:pt x="100" y="38"/>
                  </a:lnTo>
                  <a:lnTo>
                    <a:pt x="108" y="38"/>
                  </a:lnTo>
                  <a:lnTo>
                    <a:pt x="120" y="41"/>
                  </a:lnTo>
                  <a:lnTo>
                    <a:pt x="130" y="41"/>
                  </a:lnTo>
                  <a:lnTo>
                    <a:pt x="139" y="44"/>
                  </a:lnTo>
                  <a:lnTo>
                    <a:pt x="150" y="41"/>
                  </a:lnTo>
                  <a:lnTo>
                    <a:pt x="160" y="44"/>
                  </a:lnTo>
                  <a:lnTo>
                    <a:pt x="169" y="47"/>
                  </a:lnTo>
                  <a:lnTo>
                    <a:pt x="179" y="50"/>
                  </a:lnTo>
                  <a:lnTo>
                    <a:pt x="179" y="41"/>
                  </a:lnTo>
                  <a:lnTo>
                    <a:pt x="179" y="30"/>
                  </a:lnTo>
                  <a:lnTo>
                    <a:pt x="169" y="30"/>
                  </a:lnTo>
                  <a:lnTo>
                    <a:pt x="160" y="30"/>
                  </a:lnTo>
                  <a:lnTo>
                    <a:pt x="147" y="30"/>
                  </a:lnTo>
                  <a:lnTo>
                    <a:pt x="144" y="22"/>
                  </a:lnTo>
                  <a:lnTo>
                    <a:pt x="139" y="17"/>
                  </a:lnTo>
                  <a:lnTo>
                    <a:pt x="130" y="14"/>
                  </a:lnTo>
                  <a:lnTo>
                    <a:pt x="117" y="11"/>
                  </a:lnTo>
                  <a:lnTo>
                    <a:pt x="108" y="8"/>
                  </a:lnTo>
                  <a:lnTo>
                    <a:pt x="100" y="17"/>
                  </a:lnTo>
                  <a:lnTo>
                    <a:pt x="94" y="17"/>
                  </a:lnTo>
                  <a:lnTo>
                    <a:pt x="81" y="14"/>
                  </a:lnTo>
                  <a:lnTo>
                    <a:pt x="72" y="14"/>
                  </a:lnTo>
                  <a:lnTo>
                    <a:pt x="64" y="14"/>
                  </a:lnTo>
                  <a:lnTo>
                    <a:pt x="61" y="5"/>
                  </a:lnTo>
                  <a:lnTo>
                    <a:pt x="48" y="5"/>
                  </a:lnTo>
                  <a:lnTo>
                    <a:pt x="39" y="0"/>
                  </a:lnTo>
                  <a:lnTo>
                    <a:pt x="34" y="0"/>
                  </a:lnTo>
                  <a:lnTo>
                    <a:pt x="25" y="2"/>
                  </a:lnTo>
                  <a:lnTo>
                    <a:pt x="12" y="0"/>
                  </a:lnTo>
                  <a:lnTo>
                    <a:pt x="9" y="8"/>
                  </a:lnTo>
                  <a:lnTo>
                    <a:pt x="0" y="1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6409800" y="277452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5"/>
                  </a:moveTo>
                  <a:lnTo>
                    <a:pt x="8" y="10"/>
                  </a:lnTo>
                  <a:lnTo>
                    <a:pt x="15" y="21"/>
                  </a:lnTo>
                  <a:lnTo>
                    <a:pt x="26" y="10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6436800" y="2774520"/>
              <a:ext cx="141480" cy="19800"/>
            </a:xfrm>
            <a:custGeom>
              <a:avLst/>
              <a:gdLst/>
              <a:ahLst/>
              <a:rect l="l" t="t" r="r" b="b"/>
              <a:pathLst>
                <a:path w="155" h="22">
                  <a:moveTo>
                    <a:pt x="0" y="18"/>
                  </a:moveTo>
                  <a:lnTo>
                    <a:pt x="11" y="18"/>
                  </a:lnTo>
                  <a:lnTo>
                    <a:pt x="23" y="21"/>
                  </a:lnTo>
                  <a:lnTo>
                    <a:pt x="33" y="18"/>
                  </a:lnTo>
                  <a:lnTo>
                    <a:pt x="41" y="15"/>
                  </a:lnTo>
                  <a:lnTo>
                    <a:pt x="50" y="15"/>
                  </a:lnTo>
                  <a:lnTo>
                    <a:pt x="60" y="12"/>
                  </a:lnTo>
                  <a:lnTo>
                    <a:pt x="69" y="12"/>
                  </a:lnTo>
                  <a:lnTo>
                    <a:pt x="80" y="15"/>
                  </a:lnTo>
                  <a:lnTo>
                    <a:pt x="90" y="15"/>
                  </a:lnTo>
                  <a:lnTo>
                    <a:pt x="100" y="15"/>
                  </a:lnTo>
                  <a:lnTo>
                    <a:pt x="112" y="15"/>
                  </a:lnTo>
                  <a:lnTo>
                    <a:pt x="120" y="15"/>
                  </a:lnTo>
                  <a:lnTo>
                    <a:pt x="130" y="12"/>
                  </a:lnTo>
                  <a:lnTo>
                    <a:pt x="142" y="9"/>
                  </a:lnTo>
                  <a:lnTo>
                    <a:pt x="154" y="6"/>
                  </a:lnTo>
                  <a:lnTo>
                    <a:pt x="139" y="3"/>
                  </a:lnTo>
                  <a:lnTo>
                    <a:pt x="130" y="12"/>
                  </a:lnTo>
                  <a:lnTo>
                    <a:pt x="120" y="6"/>
                  </a:lnTo>
                  <a:lnTo>
                    <a:pt x="112" y="9"/>
                  </a:lnTo>
                  <a:lnTo>
                    <a:pt x="100" y="6"/>
                  </a:lnTo>
                  <a:lnTo>
                    <a:pt x="90" y="3"/>
                  </a:lnTo>
                  <a:lnTo>
                    <a:pt x="80" y="6"/>
                  </a:lnTo>
                  <a:lnTo>
                    <a:pt x="69" y="12"/>
                  </a:lnTo>
                  <a:lnTo>
                    <a:pt x="60" y="6"/>
                  </a:lnTo>
                  <a:lnTo>
                    <a:pt x="47" y="6"/>
                  </a:lnTo>
                  <a:lnTo>
                    <a:pt x="36" y="0"/>
                  </a:lnTo>
                  <a:lnTo>
                    <a:pt x="41" y="9"/>
                  </a:lnTo>
                  <a:lnTo>
                    <a:pt x="33" y="6"/>
                  </a:lnTo>
                  <a:lnTo>
                    <a:pt x="20" y="6"/>
                  </a:lnTo>
                  <a:lnTo>
                    <a:pt x="11" y="6"/>
                  </a:lnTo>
                  <a:lnTo>
                    <a:pt x="3" y="6"/>
                  </a:lnTo>
                  <a:lnTo>
                    <a:pt x="0" y="1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6590880" y="2774520"/>
              <a:ext cx="23040" cy="1980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21"/>
                  </a:moveTo>
                  <a:lnTo>
                    <a:pt x="25" y="21"/>
                  </a:ln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6616080" y="2766960"/>
              <a:ext cx="23760" cy="2160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0" y="23"/>
                  </a:lnTo>
                  <a:lnTo>
                    <a:pt x="25" y="0"/>
                  </a:lnTo>
                  <a:lnTo>
                    <a:pt x="5" y="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6493680" y="2795400"/>
              <a:ext cx="35280" cy="21600"/>
            </a:xfrm>
            <a:custGeom>
              <a:avLst/>
              <a:gdLst/>
              <a:ahLst/>
              <a:rect l="l" t="t" r="r" b="b"/>
              <a:pathLst>
                <a:path w="39" h="24">
                  <a:moveTo>
                    <a:pt x="0" y="0"/>
                  </a:moveTo>
                  <a:lnTo>
                    <a:pt x="3" y="11"/>
                  </a:lnTo>
                  <a:lnTo>
                    <a:pt x="15" y="11"/>
                  </a:lnTo>
                  <a:lnTo>
                    <a:pt x="19" y="11"/>
                  </a:lnTo>
                  <a:lnTo>
                    <a:pt x="25" y="23"/>
                  </a:lnTo>
                  <a:lnTo>
                    <a:pt x="38" y="15"/>
                  </a:lnTo>
                  <a:lnTo>
                    <a:pt x="28" y="3"/>
                  </a:lnTo>
                  <a:lnTo>
                    <a:pt x="19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6575040" y="2780280"/>
              <a:ext cx="65880" cy="32040"/>
            </a:xfrm>
            <a:custGeom>
              <a:avLst/>
              <a:gdLst/>
              <a:ahLst/>
              <a:rect l="l" t="t" r="r" b="b"/>
              <a:pathLst>
                <a:path w="72" h="35">
                  <a:moveTo>
                    <a:pt x="0" y="34"/>
                  </a:moveTo>
                  <a:lnTo>
                    <a:pt x="9" y="34"/>
                  </a:lnTo>
                  <a:lnTo>
                    <a:pt x="18" y="31"/>
                  </a:lnTo>
                  <a:lnTo>
                    <a:pt x="27" y="20"/>
                  </a:lnTo>
                  <a:lnTo>
                    <a:pt x="35" y="16"/>
                  </a:lnTo>
                  <a:lnTo>
                    <a:pt x="47" y="13"/>
                  </a:lnTo>
                  <a:lnTo>
                    <a:pt x="57" y="10"/>
                  </a:lnTo>
                  <a:lnTo>
                    <a:pt x="66" y="5"/>
                  </a:lnTo>
                  <a:lnTo>
                    <a:pt x="71" y="0"/>
                  </a:lnTo>
                  <a:lnTo>
                    <a:pt x="63" y="0"/>
                  </a:lnTo>
                  <a:lnTo>
                    <a:pt x="54" y="0"/>
                  </a:lnTo>
                  <a:lnTo>
                    <a:pt x="41" y="2"/>
                  </a:lnTo>
                  <a:lnTo>
                    <a:pt x="30" y="5"/>
                  </a:lnTo>
                  <a:lnTo>
                    <a:pt x="27" y="10"/>
                  </a:lnTo>
                  <a:lnTo>
                    <a:pt x="18" y="13"/>
                  </a:lnTo>
                  <a:lnTo>
                    <a:pt x="9" y="17"/>
                  </a:lnTo>
                  <a:lnTo>
                    <a:pt x="3" y="23"/>
                  </a:lnTo>
                  <a:lnTo>
                    <a:pt x="0" y="3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6715800" y="2759760"/>
              <a:ext cx="23400" cy="21240"/>
            </a:xfrm>
            <a:custGeom>
              <a:avLst/>
              <a:gdLst/>
              <a:ahLst/>
              <a:rect l="l" t="t" r="r" b="b"/>
              <a:pathLst>
                <a:path w="26" h="24">
                  <a:moveTo>
                    <a:pt x="0" y="23"/>
                  </a:moveTo>
                  <a:lnTo>
                    <a:pt x="25" y="12"/>
                  </a:lnTo>
                  <a:lnTo>
                    <a:pt x="25" y="0"/>
                  </a:lnTo>
                  <a:lnTo>
                    <a:pt x="0" y="10"/>
                  </a:lnTo>
                  <a:lnTo>
                    <a:pt x="0" y="23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6766200" y="2733840"/>
              <a:ext cx="23760" cy="24480"/>
            </a:xfrm>
            <a:custGeom>
              <a:avLst/>
              <a:gdLst/>
              <a:ahLst/>
              <a:rect l="l" t="t" r="r" b="b"/>
              <a:pathLst>
                <a:path w="27" h="27">
                  <a:moveTo>
                    <a:pt x="0" y="26"/>
                  </a:moveTo>
                  <a:lnTo>
                    <a:pt x="18" y="17"/>
                  </a:lnTo>
                  <a:lnTo>
                    <a:pt x="26" y="6"/>
                  </a:lnTo>
                  <a:lnTo>
                    <a:pt x="18" y="0"/>
                  </a:lnTo>
                  <a:lnTo>
                    <a:pt x="7" y="6"/>
                  </a:lnTo>
                  <a:lnTo>
                    <a:pt x="0" y="15"/>
                  </a:lnTo>
                  <a:lnTo>
                    <a:pt x="0" y="2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6245640" y="2668680"/>
              <a:ext cx="24120" cy="26280"/>
            </a:xfrm>
            <a:custGeom>
              <a:avLst/>
              <a:gdLst/>
              <a:ahLst/>
              <a:rect l="l" t="t" r="r" b="b"/>
              <a:pathLst>
                <a:path w="27" h="29">
                  <a:moveTo>
                    <a:pt x="0" y="8"/>
                  </a:moveTo>
                  <a:lnTo>
                    <a:pt x="7" y="8"/>
                  </a:lnTo>
                  <a:lnTo>
                    <a:pt x="13" y="13"/>
                  </a:lnTo>
                  <a:lnTo>
                    <a:pt x="10" y="22"/>
                  </a:lnTo>
                  <a:lnTo>
                    <a:pt x="26" y="28"/>
                  </a:lnTo>
                  <a:lnTo>
                    <a:pt x="26" y="19"/>
                  </a:lnTo>
                  <a:lnTo>
                    <a:pt x="19" y="16"/>
                  </a:lnTo>
                  <a:lnTo>
                    <a:pt x="16" y="8"/>
                  </a:lnTo>
                  <a:lnTo>
                    <a:pt x="13" y="0"/>
                  </a:lnTo>
                  <a:lnTo>
                    <a:pt x="1" y="2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520" bIns="-20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6287760" y="2685960"/>
              <a:ext cx="2232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16"/>
                  </a:moveTo>
                  <a:lnTo>
                    <a:pt x="12" y="22"/>
                  </a:lnTo>
                  <a:lnTo>
                    <a:pt x="24" y="5"/>
                  </a:ln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6383880" y="2757240"/>
              <a:ext cx="25920" cy="720"/>
            </a:xfrm>
            <a:custGeom>
              <a:avLst/>
              <a:gdLst/>
              <a:ahLst/>
              <a:rect l="l" t="t" r="r" b="b"/>
              <a:pathLst>
                <a:path w="28" h="1">
                  <a:moveTo>
                    <a:pt x="0" y="0"/>
                  </a:moveTo>
                  <a:lnTo>
                    <a:pt x="20" y="0"/>
                  </a:lnTo>
                  <a:lnTo>
                    <a:pt x="27" y="0"/>
                  </a:lnTo>
                  <a:lnTo>
                    <a:pt x="20" y="0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6308280" y="2531880"/>
              <a:ext cx="191160" cy="178560"/>
            </a:xfrm>
            <a:custGeom>
              <a:avLst/>
              <a:gdLst/>
              <a:ahLst/>
              <a:rect l="l" t="t" r="r" b="b"/>
              <a:pathLst>
                <a:path w="209" h="196">
                  <a:moveTo>
                    <a:pt x="0" y="106"/>
                  </a:moveTo>
                  <a:lnTo>
                    <a:pt x="0" y="117"/>
                  </a:lnTo>
                  <a:lnTo>
                    <a:pt x="4" y="123"/>
                  </a:lnTo>
                  <a:lnTo>
                    <a:pt x="4" y="130"/>
                  </a:lnTo>
                  <a:lnTo>
                    <a:pt x="14" y="136"/>
                  </a:lnTo>
                  <a:lnTo>
                    <a:pt x="24" y="147"/>
                  </a:lnTo>
                  <a:lnTo>
                    <a:pt x="24" y="155"/>
                  </a:lnTo>
                  <a:lnTo>
                    <a:pt x="27" y="165"/>
                  </a:lnTo>
                  <a:lnTo>
                    <a:pt x="27" y="176"/>
                  </a:lnTo>
                  <a:lnTo>
                    <a:pt x="38" y="176"/>
                  </a:lnTo>
                  <a:lnTo>
                    <a:pt x="48" y="176"/>
                  </a:lnTo>
                  <a:lnTo>
                    <a:pt x="54" y="171"/>
                  </a:lnTo>
                  <a:lnTo>
                    <a:pt x="57" y="185"/>
                  </a:lnTo>
                  <a:lnTo>
                    <a:pt x="67" y="182"/>
                  </a:lnTo>
                  <a:lnTo>
                    <a:pt x="78" y="182"/>
                  </a:lnTo>
                  <a:lnTo>
                    <a:pt x="84" y="176"/>
                  </a:lnTo>
                  <a:lnTo>
                    <a:pt x="97" y="185"/>
                  </a:lnTo>
                  <a:lnTo>
                    <a:pt x="110" y="182"/>
                  </a:lnTo>
                  <a:lnTo>
                    <a:pt x="115" y="190"/>
                  </a:lnTo>
                  <a:lnTo>
                    <a:pt x="115" y="195"/>
                  </a:lnTo>
                  <a:lnTo>
                    <a:pt x="124" y="192"/>
                  </a:lnTo>
                  <a:lnTo>
                    <a:pt x="134" y="190"/>
                  </a:lnTo>
                  <a:lnTo>
                    <a:pt x="145" y="185"/>
                  </a:lnTo>
                  <a:lnTo>
                    <a:pt x="148" y="176"/>
                  </a:lnTo>
                  <a:lnTo>
                    <a:pt x="155" y="162"/>
                  </a:lnTo>
                  <a:lnTo>
                    <a:pt x="148" y="155"/>
                  </a:lnTo>
                  <a:lnTo>
                    <a:pt x="155" y="147"/>
                  </a:lnTo>
                  <a:lnTo>
                    <a:pt x="164" y="141"/>
                  </a:lnTo>
                  <a:lnTo>
                    <a:pt x="171" y="133"/>
                  </a:lnTo>
                  <a:lnTo>
                    <a:pt x="171" y="123"/>
                  </a:lnTo>
                  <a:lnTo>
                    <a:pt x="174" y="115"/>
                  </a:lnTo>
                  <a:lnTo>
                    <a:pt x="180" y="109"/>
                  </a:lnTo>
                  <a:lnTo>
                    <a:pt x="188" y="109"/>
                  </a:lnTo>
                  <a:lnTo>
                    <a:pt x="201" y="109"/>
                  </a:lnTo>
                  <a:lnTo>
                    <a:pt x="195" y="101"/>
                  </a:lnTo>
                  <a:lnTo>
                    <a:pt x="185" y="96"/>
                  </a:lnTo>
                  <a:lnTo>
                    <a:pt x="177" y="88"/>
                  </a:lnTo>
                  <a:lnTo>
                    <a:pt x="182" y="82"/>
                  </a:lnTo>
                  <a:lnTo>
                    <a:pt x="177" y="74"/>
                  </a:lnTo>
                  <a:lnTo>
                    <a:pt x="171" y="65"/>
                  </a:lnTo>
                  <a:lnTo>
                    <a:pt x="177" y="58"/>
                  </a:lnTo>
                  <a:lnTo>
                    <a:pt x="180" y="47"/>
                  </a:lnTo>
                  <a:lnTo>
                    <a:pt x="192" y="47"/>
                  </a:lnTo>
                  <a:lnTo>
                    <a:pt x="185" y="39"/>
                  </a:lnTo>
                  <a:lnTo>
                    <a:pt x="198" y="36"/>
                  </a:lnTo>
                  <a:lnTo>
                    <a:pt x="208" y="33"/>
                  </a:lnTo>
                  <a:lnTo>
                    <a:pt x="198" y="29"/>
                  </a:lnTo>
                  <a:lnTo>
                    <a:pt x="185" y="23"/>
                  </a:lnTo>
                  <a:lnTo>
                    <a:pt x="177" y="21"/>
                  </a:lnTo>
                  <a:lnTo>
                    <a:pt x="177" y="9"/>
                  </a:lnTo>
                  <a:lnTo>
                    <a:pt x="168" y="4"/>
                  </a:lnTo>
                  <a:lnTo>
                    <a:pt x="161" y="0"/>
                  </a:lnTo>
                  <a:lnTo>
                    <a:pt x="155" y="7"/>
                  </a:lnTo>
                  <a:lnTo>
                    <a:pt x="145" y="15"/>
                  </a:lnTo>
                  <a:lnTo>
                    <a:pt x="140" y="21"/>
                  </a:lnTo>
                  <a:lnTo>
                    <a:pt x="131" y="29"/>
                  </a:lnTo>
                  <a:lnTo>
                    <a:pt x="131" y="36"/>
                  </a:lnTo>
                  <a:lnTo>
                    <a:pt x="115" y="36"/>
                  </a:lnTo>
                  <a:lnTo>
                    <a:pt x="107" y="42"/>
                  </a:lnTo>
                  <a:lnTo>
                    <a:pt x="97" y="53"/>
                  </a:lnTo>
                  <a:lnTo>
                    <a:pt x="88" y="58"/>
                  </a:lnTo>
                  <a:lnTo>
                    <a:pt x="81" y="65"/>
                  </a:lnTo>
                  <a:lnTo>
                    <a:pt x="73" y="71"/>
                  </a:lnTo>
                  <a:lnTo>
                    <a:pt x="60" y="71"/>
                  </a:lnTo>
                  <a:lnTo>
                    <a:pt x="51" y="74"/>
                  </a:lnTo>
                  <a:lnTo>
                    <a:pt x="48" y="85"/>
                  </a:lnTo>
                  <a:lnTo>
                    <a:pt x="41" y="96"/>
                  </a:lnTo>
                  <a:lnTo>
                    <a:pt x="33" y="96"/>
                  </a:lnTo>
                  <a:lnTo>
                    <a:pt x="20" y="93"/>
                  </a:lnTo>
                  <a:lnTo>
                    <a:pt x="11" y="88"/>
                  </a:lnTo>
                  <a:lnTo>
                    <a:pt x="1" y="96"/>
                  </a:lnTo>
                  <a:lnTo>
                    <a:pt x="0" y="106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6490080" y="2617200"/>
              <a:ext cx="116640" cy="119160"/>
            </a:xfrm>
            <a:custGeom>
              <a:avLst/>
              <a:gdLst/>
              <a:ahLst/>
              <a:rect l="l" t="t" r="r" b="b"/>
              <a:pathLst>
                <a:path w="128" h="131">
                  <a:moveTo>
                    <a:pt x="0" y="79"/>
                  </a:moveTo>
                  <a:lnTo>
                    <a:pt x="3" y="90"/>
                  </a:lnTo>
                  <a:lnTo>
                    <a:pt x="12" y="90"/>
                  </a:lnTo>
                  <a:lnTo>
                    <a:pt x="18" y="100"/>
                  </a:lnTo>
                  <a:lnTo>
                    <a:pt x="15" y="109"/>
                  </a:lnTo>
                  <a:lnTo>
                    <a:pt x="12" y="120"/>
                  </a:lnTo>
                  <a:lnTo>
                    <a:pt x="12" y="128"/>
                  </a:lnTo>
                  <a:lnTo>
                    <a:pt x="20" y="128"/>
                  </a:lnTo>
                  <a:lnTo>
                    <a:pt x="29" y="125"/>
                  </a:lnTo>
                  <a:lnTo>
                    <a:pt x="29" y="117"/>
                  </a:lnTo>
                  <a:lnTo>
                    <a:pt x="29" y="109"/>
                  </a:lnTo>
                  <a:lnTo>
                    <a:pt x="29" y="100"/>
                  </a:lnTo>
                  <a:lnTo>
                    <a:pt x="29" y="90"/>
                  </a:lnTo>
                  <a:lnTo>
                    <a:pt x="26" y="82"/>
                  </a:lnTo>
                  <a:lnTo>
                    <a:pt x="36" y="76"/>
                  </a:lnTo>
                  <a:lnTo>
                    <a:pt x="45" y="76"/>
                  </a:lnTo>
                  <a:lnTo>
                    <a:pt x="45" y="82"/>
                  </a:lnTo>
                  <a:lnTo>
                    <a:pt x="42" y="90"/>
                  </a:lnTo>
                  <a:lnTo>
                    <a:pt x="48" y="96"/>
                  </a:lnTo>
                  <a:lnTo>
                    <a:pt x="56" y="100"/>
                  </a:lnTo>
                  <a:lnTo>
                    <a:pt x="54" y="111"/>
                  </a:lnTo>
                  <a:lnTo>
                    <a:pt x="62" y="114"/>
                  </a:lnTo>
                  <a:lnTo>
                    <a:pt x="68" y="109"/>
                  </a:lnTo>
                  <a:lnTo>
                    <a:pt x="68" y="123"/>
                  </a:lnTo>
                  <a:lnTo>
                    <a:pt x="75" y="130"/>
                  </a:lnTo>
                  <a:lnTo>
                    <a:pt x="84" y="123"/>
                  </a:lnTo>
                  <a:lnTo>
                    <a:pt x="84" y="111"/>
                  </a:lnTo>
                  <a:lnTo>
                    <a:pt x="78" y="106"/>
                  </a:lnTo>
                  <a:lnTo>
                    <a:pt x="72" y="96"/>
                  </a:lnTo>
                  <a:lnTo>
                    <a:pt x="65" y="90"/>
                  </a:lnTo>
                  <a:lnTo>
                    <a:pt x="72" y="85"/>
                  </a:lnTo>
                  <a:lnTo>
                    <a:pt x="65" y="76"/>
                  </a:lnTo>
                  <a:lnTo>
                    <a:pt x="62" y="71"/>
                  </a:lnTo>
                  <a:lnTo>
                    <a:pt x="54" y="64"/>
                  </a:lnTo>
                  <a:lnTo>
                    <a:pt x="65" y="58"/>
                  </a:lnTo>
                  <a:lnTo>
                    <a:pt x="72" y="53"/>
                  </a:lnTo>
                  <a:lnTo>
                    <a:pt x="81" y="44"/>
                  </a:lnTo>
                  <a:lnTo>
                    <a:pt x="92" y="44"/>
                  </a:lnTo>
                  <a:lnTo>
                    <a:pt x="84" y="39"/>
                  </a:lnTo>
                  <a:lnTo>
                    <a:pt x="75" y="41"/>
                  </a:lnTo>
                  <a:lnTo>
                    <a:pt x="65" y="44"/>
                  </a:lnTo>
                  <a:lnTo>
                    <a:pt x="54" y="44"/>
                  </a:lnTo>
                  <a:lnTo>
                    <a:pt x="48" y="53"/>
                  </a:lnTo>
                  <a:lnTo>
                    <a:pt x="36" y="53"/>
                  </a:lnTo>
                  <a:lnTo>
                    <a:pt x="32" y="44"/>
                  </a:lnTo>
                  <a:lnTo>
                    <a:pt x="23" y="41"/>
                  </a:lnTo>
                  <a:lnTo>
                    <a:pt x="23" y="32"/>
                  </a:lnTo>
                  <a:lnTo>
                    <a:pt x="29" y="23"/>
                  </a:lnTo>
                  <a:lnTo>
                    <a:pt x="36" y="20"/>
                  </a:lnTo>
                  <a:lnTo>
                    <a:pt x="42" y="23"/>
                  </a:lnTo>
                  <a:lnTo>
                    <a:pt x="51" y="20"/>
                  </a:lnTo>
                  <a:lnTo>
                    <a:pt x="62" y="20"/>
                  </a:lnTo>
                  <a:lnTo>
                    <a:pt x="72" y="20"/>
                  </a:lnTo>
                  <a:lnTo>
                    <a:pt x="84" y="20"/>
                  </a:lnTo>
                  <a:lnTo>
                    <a:pt x="92" y="23"/>
                  </a:lnTo>
                  <a:lnTo>
                    <a:pt x="101" y="23"/>
                  </a:lnTo>
                  <a:lnTo>
                    <a:pt x="114" y="20"/>
                  </a:lnTo>
                  <a:lnTo>
                    <a:pt x="120" y="9"/>
                  </a:lnTo>
                  <a:lnTo>
                    <a:pt x="127" y="2"/>
                  </a:lnTo>
                  <a:lnTo>
                    <a:pt x="120" y="0"/>
                  </a:lnTo>
                  <a:lnTo>
                    <a:pt x="117" y="2"/>
                  </a:lnTo>
                  <a:lnTo>
                    <a:pt x="111" y="9"/>
                  </a:lnTo>
                  <a:lnTo>
                    <a:pt x="101" y="15"/>
                  </a:lnTo>
                  <a:lnTo>
                    <a:pt x="90" y="15"/>
                  </a:lnTo>
                  <a:lnTo>
                    <a:pt x="81" y="15"/>
                  </a:lnTo>
                  <a:lnTo>
                    <a:pt x="72" y="12"/>
                  </a:lnTo>
                  <a:lnTo>
                    <a:pt x="62" y="9"/>
                  </a:lnTo>
                  <a:lnTo>
                    <a:pt x="51" y="9"/>
                  </a:lnTo>
                  <a:lnTo>
                    <a:pt x="42" y="6"/>
                  </a:lnTo>
                  <a:lnTo>
                    <a:pt x="36" y="15"/>
                  </a:lnTo>
                  <a:lnTo>
                    <a:pt x="23" y="15"/>
                  </a:lnTo>
                  <a:lnTo>
                    <a:pt x="20" y="23"/>
                  </a:lnTo>
                  <a:lnTo>
                    <a:pt x="20" y="32"/>
                  </a:lnTo>
                  <a:lnTo>
                    <a:pt x="20" y="39"/>
                  </a:lnTo>
                  <a:lnTo>
                    <a:pt x="12" y="44"/>
                  </a:lnTo>
                  <a:lnTo>
                    <a:pt x="12" y="53"/>
                  </a:lnTo>
                  <a:lnTo>
                    <a:pt x="12" y="64"/>
                  </a:lnTo>
                  <a:lnTo>
                    <a:pt x="6" y="71"/>
                  </a:lnTo>
                  <a:lnTo>
                    <a:pt x="0" y="7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6644160" y="2610360"/>
              <a:ext cx="27000" cy="48600"/>
            </a:xfrm>
            <a:custGeom>
              <a:avLst/>
              <a:gdLst/>
              <a:ahLst/>
              <a:rect l="l" t="t" r="r" b="b"/>
              <a:pathLst>
                <a:path w="29" h="53">
                  <a:moveTo>
                    <a:pt x="0" y="17"/>
                  </a:moveTo>
                  <a:lnTo>
                    <a:pt x="6" y="26"/>
                  </a:lnTo>
                  <a:lnTo>
                    <a:pt x="6" y="34"/>
                  </a:lnTo>
                  <a:lnTo>
                    <a:pt x="6" y="41"/>
                  </a:lnTo>
                  <a:lnTo>
                    <a:pt x="12" y="46"/>
                  </a:lnTo>
                  <a:lnTo>
                    <a:pt x="21" y="52"/>
                  </a:lnTo>
                  <a:lnTo>
                    <a:pt x="15" y="43"/>
                  </a:lnTo>
                  <a:lnTo>
                    <a:pt x="12" y="36"/>
                  </a:lnTo>
                  <a:lnTo>
                    <a:pt x="15" y="28"/>
                  </a:lnTo>
                  <a:lnTo>
                    <a:pt x="24" y="28"/>
                  </a:lnTo>
                  <a:lnTo>
                    <a:pt x="18" y="23"/>
                  </a:lnTo>
                  <a:lnTo>
                    <a:pt x="28" y="17"/>
                  </a:lnTo>
                  <a:lnTo>
                    <a:pt x="28" y="10"/>
                  </a:lnTo>
                  <a:lnTo>
                    <a:pt x="15" y="15"/>
                  </a:lnTo>
                  <a:lnTo>
                    <a:pt x="9" y="8"/>
                  </a:lnTo>
                  <a:lnTo>
                    <a:pt x="15" y="0"/>
                  </a:lnTo>
                  <a:lnTo>
                    <a:pt x="6" y="5"/>
                  </a:lnTo>
                  <a:lnTo>
                    <a:pt x="3" y="10"/>
                  </a:lnTo>
                  <a:lnTo>
                    <a:pt x="0" y="17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" bIns="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6618960" y="2694240"/>
              <a:ext cx="24120" cy="19800"/>
            </a:xfrm>
            <a:custGeom>
              <a:avLst/>
              <a:gdLst/>
              <a:ahLst/>
              <a:rect l="l" t="t" r="r" b="b"/>
              <a:pathLst>
                <a:path w="27" h="22">
                  <a:moveTo>
                    <a:pt x="0" y="8"/>
                  </a:moveTo>
                  <a:lnTo>
                    <a:pt x="6" y="21"/>
                  </a:lnTo>
                  <a:lnTo>
                    <a:pt x="20" y="21"/>
                  </a:lnTo>
                  <a:lnTo>
                    <a:pt x="26" y="16"/>
                  </a:lnTo>
                  <a:lnTo>
                    <a:pt x="24" y="4"/>
                  </a:lnTo>
                  <a:lnTo>
                    <a:pt x="13" y="0"/>
                  </a:lnTo>
                  <a:lnTo>
                    <a:pt x="0" y="8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000" bIns="-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6654240" y="2688480"/>
              <a:ext cx="53280" cy="22320"/>
            </a:xfrm>
            <a:custGeom>
              <a:avLst/>
              <a:gdLst/>
              <a:ahLst/>
              <a:rect l="l" t="t" r="r" b="b"/>
              <a:pathLst>
                <a:path w="58" h="24">
                  <a:moveTo>
                    <a:pt x="0" y="9"/>
                  </a:moveTo>
                  <a:lnTo>
                    <a:pt x="12" y="16"/>
                  </a:lnTo>
                  <a:lnTo>
                    <a:pt x="19" y="13"/>
                  </a:lnTo>
                  <a:lnTo>
                    <a:pt x="30" y="16"/>
                  </a:lnTo>
                  <a:lnTo>
                    <a:pt x="45" y="19"/>
                  </a:lnTo>
                  <a:lnTo>
                    <a:pt x="57" y="23"/>
                  </a:lnTo>
                  <a:lnTo>
                    <a:pt x="57" y="16"/>
                  </a:lnTo>
                  <a:lnTo>
                    <a:pt x="49" y="6"/>
                  </a:lnTo>
                  <a:lnTo>
                    <a:pt x="39" y="6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6" y="3"/>
                  </a:lnTo>
                  <a:lnTo>
                    <a:pt x="0" y="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6590880" y="2673360"/>
              <a:ext cx="23040" cy="1440"/>
            </a:xfrm>
            <a:custGeom>
              <a:avLst/>
              <a:gdLst/>
              <a:ahLst/>
              <a:rect l="l" t="t" r="r" b="b"/>
              <a:pathLst>
                <a:path w="26" h="1">
                  <a:moveTo>
                    <a:pt x="0" y="0"/>
                  </a:moveTo>
                  <a:lnTo>
                    <a:pt x="12" y="0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6642000" y="2666880"/>
              <a:ext cx="25920" cy="20520"/>
            </a:xfrm>
            <a:custGeom>
              <a:avLst/>
              <a:gdLst/>
              <a:ahLst/>
              <a:rect l="l" t="t" r="r" b="b"/>
              <a:pathLst>
                <a:path w="28" h="23">
                  <a:moveTo>
                    <a:pt x="0" y="22"/>
                  </a:moveTo>
                  <a:lnTo>
                    <a:pt x="27" y="22"/>
                  </a:lnTo>
                  <a:lnTo>
                    <a:pt x="10" y="0"/>
                  </a:lnTo>
                  <a:lnTo>
                    <a:pt x="0" y="2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6699960" y="2644560"/>
              <a:ext cx="23040" cy="19440"/>
            </a:xfrm>
            <a:custGeom>
              <a:avLst/>
              <a:gdLst/>
              <a:ahLst/>
              <a:rect l="l" t="t" r="r" b="b"/>
              <a:pathLst>
                <a:path w="25" h="22">
                  <a:moveTo>
                    <a:pt x="0" y="12"/>
                  </a:moveTo>
                  <a:lnTo>
                    <a:pt x="10" y="21"/>
                  </a:lnTo>
                  <a:lnTo>
                    <a:pt x="24" y="12"/>
                  </a:lnTo>
                  <a:lnTo>
                    <a:pt x="10" y="0"/>
                  </a:lnTo>
                  <a:lnTo>
                    <a:pt x="0" y="12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360" bIns="-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6790320" y="2656800"/>
              <a:ext cx="23040" cy="205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0" y="0"/>
                  </a:moveTo>
                  <a:lnTo>
                    <a:pt x="13" y="22"/>
                  </a:lnTo>
                  <a:lnTo>
                    <a:pt x="24" y="22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6707520" y="2649240"/>
              <a:ext cx="363600" cy="167400"/>
            </a:xfrm>
            <a:custGeom>
              <a:avLst/>
              <a:gdLst/>
              <a:ahLst/>
              <a:rect l="l" t="t" r="r" b="b"/>
              <a:pathLst>
                <a:path w="398" h="184">
                  <a:moveTo>
                    <a:pt x="0" y="19"/>
                  </a:moveTo>
                  <a:lnTo>
                    <a:pt x="12" y="22"/>
                  </a:lnTo>
                  <a:lnTo>
                    <a:pt x="18" y="25"/>
                  </a:lnTo>
                  <a:lnTo>
                    <a:pt x="18" y="30"/>
                  </a:lnTo>
                  <a:lnTo>
                    <a:pt x="28" y="34"/>
                  </a:lnTo>
                  <a:lnTo>
                    <a:pt x="36" y="34"/>
                  </a:lnTo>
                  <a:lnTo>
                    <a:pt x="49" y="32"/>
                  </a:lnTo>
                  <a:lnTo>
                    <a:pt x="61" y="30"/>
                  </a:lnTo>
                  <a:lnTo>
                    <a:pt x="58" y="40"/>
                  </a:lnTo>
                  <a:lnTo>
                    <a:pt x="45" y="40"/>
                  </a:lnTo>
                  <a:lnTo>
                    <a:pt x="36" y="43"/>
                  </a:lnTo>
                  <a:lnTo>
                    <a:pt x="28" y="43"/>
                  </a:lnTo>
                  <a:lnTo>
                    <a:pt x="22" y="46"/>
                  </a:lnTo>
                  <a:lnTo>
                    <a:pt x="28" y="48"/>
                  </a:lnTo>
                  <a:lnTo>
                    <a:pt x="36" y="54"/>
                  </a:lnTo>
                  <a:lnTo>
                    <a:pt x="36" y="60"/>
                  </a:lnTo>
                  <a:lnTo>
                    <a:pt x="39" y="67"/>
                  </a:lnTo>
                  <a:lnTo>
                    <a:pt x="49" y="67"/>
                  </a:lnTo>
                  <a:lnTo>
                    <a:pt x="58" y="57"/>
                  </a:lnTo>
                  <a:lnTo>
                    <a:pt x="64" y="62"/>
                  </a:lnTo>
                  <a:lnTo>
                    <a:pt x="72" y="67"/>
                  </a:lnTo>
                  <a:lnTo>
                    <a:pt x="82" y="72"/>
                  </a:lnTo>
                  <a:lnTo>
                    <a:pt x="94" y="72"/>
                  </a:lnTo>
                  <a:lnTo>
                    <a:pt x="107" y="75"/>
                  </a:lnTo>
                  <a:lnTo>
                    <a:pt x="118" y="81"/>
                  </a:lnTo>
                  <a:lnTo>
                    <a:pt x="131" y="83"/>
                  </a:lnTo>
                  <a:lnTo>
                    <a:pt x="140" y="89"/>
                  </a:lnTo>
                  <a:lnTo>
                    <a:pt x="145" y="94"/>
                  </a:lnTo>
                  <a:lnTo>
                    <a:pt x="151" y="104"/>
                  </a:lnTo>
                  <a:lnTo>
                    <a:pt x="155" y="113"/>
                  </a:lnTo>
                  <a:lnTo>
                    <a:pt x="158" y="124"/>
                  </a:lnTo>
                  <a:lnTo>
                    <a:pt x="148" y="124"/>
                  </a:lnTo>
                  <a:lnTo>
                    <a:pt x="143" y="131"/>
                  </a:lnTo>
                  <a:lnTo>
                    <a:pt x="137" y="142"/>
                  </a:lnTo>
                  <a:lnTo>
                    <a:pt x="148" y="142"/>
                  </a:lnTo>
                  <a:lnTo>
                    <a:pt x="158" y="136"/>
                  </a:lnTo>
                  <a:lnTo>
                    <a:pt x="173" y="136"/>
                  </a:lnTo>
                  <a:lnTo>
                    <a:pt x="185" y="136"/>
                  </a:lnTo>
                  <a:lnTo>
                    <a:pt x="188" y="142"/>
                  </a:lnTo>
                  <a:lnTo>
                    <a:pt x="194" y="148"/>
                  </a:lnTo>
                  <a:lnTo>
                    <a:pt x="204" y="153"/>
                  </a:lnTo>
                  <a:lnTo>
                    <a:pt x="213" y="156"/>
                  </a:lnTo>
                  <a:lnTo>
                    <a:pt x="221" y="156"/>
                  </a:lnTo>
                  <a:lnTo>
                    <a:pt x="237" y="159"/>
                  </a:lnTo>
                  <a:lnTo>
                    <a:pt x="246" y="153"/>
                  </a:lnTo>
                  <a:lnTo>
                    <a:pt x="249" y="150"/>
                  </a:lnTo>
                  <a:lnTo>
                    <a:pt x="246" y="142"/>
                  </a:lnTo>
                  <a:lnTo>
                    <a:pt x="254" y="139"/>
                  </a:lnTo>
                  <a:lnTo>
                    <a:pt x="257" y="134"/>
                  </a:lnTo>
                  <a:lnTo>
                    <a:pt x="267" y="128"/>
                  </a:lnTo>
                  <a:lnTo>
                    <a:pt x="276" y="128"/>
                  </a:lnTo>
                  <a:lnTo>
                    <a:pt x="283" y="128"/>
                  </a:lnTo>
                  <a:lnTo>
                    <a:pt x="294" y="134"/>
                  </a:lnTo>
                  <a:lnTo>
                    <a:pt x="303" y="136"/>
                  </a:lnTo>
                  <a:lnTo>
                    <a:pt x="310" y="145"/>
                  </a:lnTo>
                  <a:lnTo>
                    <a:pt x="313" y="153"/>
                  </a:lnTo>
                  <a:lnTo>
                    <a:pt x="322" y="160"/>
                  </a:lnTo>
                  <a:lnTo>
                    <a:pt x="330" y="166"/>
                  </a:lnTo>
                  <a:lnTo>
                    <a:pt x="333" y="171"/>
                  </a:lnTo>
                  <a:lnTo>
                    <a:pt x="343" y="174"/>
                  </a:lnTo>
                  <a:lnTo>
                    <a:pt x="359" y="174"/>
                  </a:lnTo>
                  <a:lnTo>
                    <a:pt x="366" y="177"/>
                  </a:lnTo>
                  <a:lnTo>
                    <a:pt x="376" y="177"/>
                  </a:lnTo>
                  <a:lnTo>
                    <a:pt x="382" y="183"/>
                  </a:lnTo>
                  <a:lnTo>
                    <a:pt x="395" y="183"/>
                  </a:lnTo>
                  <a:lnTo>
                    <a:pt x="397" y="174"/>
                  </a:lnTo>
                  <a:lnTo>
                    <a:pt x="385" y="174"/>
                  </a:lnTo>
                  <a:lnTo>
                    <a:pt x="376" y="169"/>
                  </a:lnTo>
                  <a:lnTo>
                    <a:pt x="382" y="163"/>
                  </a:lnTo>
                  <a:lnTo>
                    <a:pt x="373" y="163"/>
                  </a:lnTo>
                  <a:lnTo>
                    <a:pt x="363" y="160"/>
                  </a:lnTo>
                  <a:lnTo>
                    <a:pt x="366" y="153"/>
                  </a:lnTo>
                  <a:lnTo>
                    <a:pt x="355" y="156"/>
                  </a:lnTo>
                  <a:lnTo>
                    <a:pt x="349" y="148"/>
                  </a:lnTo>
                  <a:lnTo>
                    <a:pt x="346" y="136"/>
                  </a:lnTo>
                  <a:lnTo>
                    <a:pt x="336" y="131"/>
                  </a:lnTo>
                  <a:lnTo>
                    <a:pt x="327" y="124"/>
                  </a:lnTo>
                  <a:lnTo>
                    <a:pt x="322" y="115"/>
                  </a:lnTo>
                  <a:lnTo>
                    <a:pt x="330" y="113"/>
                  </a:lnTo>
                  <a:lnTo>
                    <a:pt x="340" y="113"/>
                  </a:lnTo>
                  <a:lnTo>
                    <a:pt x="340" y="104"/>
                  </a:lnTo>
                  <a:lnTo>
                    <a:pt x="330" y="99"/>
                  </a:lnTo>
                  <a:lnTo>
                    <a:pt x="322" y="99"/>
                  </a:lnTo>
                  <a:lnTo>
                    <a:pt x="310" y="94"/>
                  </a:lnTo>
                  <a:lnTo>
                    <a:pt x="297" y="92"/>
                  </a:lnTo>
                  <a:lnTo>
                    <a:pt x="297" y="81"/>
                  </a:lnTo>
                  <a:lnTo>
                    <a:pt x="291" y="75"/>
                  </a:lnTo>
                  <a:lnTo>
                    <a:pt x="283" y="69"/>
                  </a:lnTo>
                  <a:lnTo>
                    <a:pt x="273" y="64"/>
                  </a:lnTo>
                  <a:lnTo>
                    <a:pt x="264" y="62"/>
                  </a:lnTo>
                  <a:lnTo>
                    <a:pt x="253" y="57"/>
                  </a:lnTo>
                  <a:lnTo>
                    <a:pt x="243" y="54"/>
                  </a:lnTo>
                  <a:lnTo>
                    <a:pt x="230" y="48"/>
                  </a:lnTo>
                  <a:lnTo>
                    <a:pt x="221" y="48"/>
                  </a:lnTo>
                  <a:lnTo>
                    <a:pt x="213" y="43"/>
                  </a:lnTo>
                  <a:lnTo>
                    <a:pt x="204" y="40"/>
                  </a:lnTo>
                  <a:lnTo>
                    <a:pt x="191" y="37"/>
                  </a:lnTo>
                  <a:lnTo>
                    <a:pt x="185" y="37"/>
                  </a:lnTo>
                  <a:lnTo>
                    <a:pt x="173" y="32"/>
                  </a:lnTo>
                  <a:lnTo>
                    <a:pt x="164" y="30"/>
                  </a:lnTo>
                  <a:lnTo>
                    <a:pt x="151" y="25"/>
                  </a:lnTo>
                  <a:lnTo>
                    <a:pt x="143" y="22"/>
                  </a:lnTo>
                  <a:lnTo>
                    <a:pt x="131" y="25"/>
                  </a:lnTo>
                  <a:lnTo>
                    <a:pt x="124" y="32"/>
                  </a:lnTo>
                  <a:lnTo>
                    <a:pt x="112" y="32"/>
                  </a:lnTo>
                  <a:lnTo>
                    <a:pt x="104" y="40"/>
                  </a:lnTo>
                  <a:lnTo>
                    <a:pt x="101" y="48"/>
                  </a:lnTo>
                  <a:lnTo>
                    <a:pt x="94" y="54"/>
                  </a:lnTo>
                  <a:lnTo>
                    <a:pt x="88" y="54"/>
                  </a:lnTo>
                  <a:lnTo>
                    <a:pt x="79" y="48"/>
                  </a:lnTo>
                  <a:lnTo>
                    <a:pt x="72" y="40"/>
                  </a:lnTo>
                  <a:lnTo>
                    <a:pt x="68" y="37"/>
                  </a:lnTo>
                  <a:lnTo>
                    <a:pt x="64" y="27"/>
                  </a:lnTo>
                  <a:lnTo>
                    <a:pt x="68" y="19"/>
                  </a:lnTo>
                  <a:lnTo>
                    <a:pt x="61" y="8"/>
                  </a:lnTo>
                  <a:lnTo>
                    <a:pt x="49" y="8"/>
                  </a:lnTo>
                  <a:lnTo>
                    <a:pt x="39" y="0"/>
                  </a:lnTo>
                  <a:lnTo>
                    <a:pt x="28" y="0"/>
                  </a:lnTo>
                  <a:lnTo>
                    <a:pt x="18" y="8"/>
                  </a:lnTo>
                  <a:lnTo>
                    <a:pt x="9" y="11"/>
                  </a:lnTo>
                  <a:lnTo>
                    <a:pt x="0" y="19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6507720" y="2341800"/>
              <a:ext cx="79200" cy="98640"/>
            </a:xfrm>
            <a:custGeom>
              <a:avLst/>
              <a:gdLst/>
              <a:ahLst/>
              <a:rect l="l" t="t" r="r" b="b"/>
              <a:pathLst>
                <a:path w="87" h="108">
                  <a:moveTo>
                    <a:pt x="0" y="44"/>
                  </a:moveTo>
                  <a:lnTo>
                    <a:pt x="0" y="51"/>
                  </a:lnTo>
                  <a:lnTo>
                    <a:pt x="3" y="59"/>
                  </a:lnTo>
                  <a:lnTo>
                    <a:pt x="3" y="71"/>
                  </a:lnTo>
                  <a:lnTo>
                    <a:pt x="12" y="77"/>
                  </a:lnTo>
                  <a:lnTo>
                    <a:pt x="15" y="71"/>
                  </a:lnTo>
                  <a:lnTo>
                    <a:pt x="22" y="77"/>
                  </a:lnTo>
                  <a:lnTo>
                    <a:pt x="15" y="82"/>
                  </a:lnTo>
                  <a:lnTo>
                    <a:pt x="15" y="87"/>
                  </a:lnTo>
                  <a:lnTo>
                    <a:pt x="28" y="92"/>
                  </a:lnTo>
                  <a:lnTo>
                    <a:pt x="36" y="87"/>
                  </a:lnTo>
                  <a:lnTo>
                    <a:pt x="46" y="89"/>
                  </a:lnTo>
                  <a:lnTo>
                    <a:pt x="55" y="101"/>
                  </a:lnTo>
                  <a:lnTo>
                    <a:pt x="55" y="92"/>
                  </a:lnTo>
                  <a:lnTo>
                    <a:pt x="55" y="87"/>
                  </a:lnTo>
                  <a:lnTo>
                    <a:pt x="65" y="92"/>
                  </a:lnTo>
                  <a:lnTo>
                    <a:pt x="71" y="101"/>
                  </a:lnTo>
                  <a:lnTo>
                    <a:pt x="79" y="107"/>
                  </a:lnTo>
                  <a:lnTo>
                    <a:pt x="86" y="104"/>
                  </a:lnTo>
                  <a:lnTo>
                    <a:pt x="76" y="95"/>
                  </a:lnTo>
                  <a:lnTo>
                    <a:pt x="73" y="89"/>
                  </a:lnTo>
                  <a:lnTo>
                    <a:pt x="82" y="87"/>
                  </a:lnTo>
                  <a:lnTo>
                    <a:pt x="71" y="84"/>
                  </a:lnTo>
                  <a:lnTo>
                    <a:pt x="62" y="82"/>
                  </a:lnTo>
                  <a:lnTo>
                    <a:pt x="55" y="82"/>
                  </a:lnTo>
                  <a:lnTo>
                    <a:pt x="49" y="87"/>
                  </a:lnTo>
                  <a:lnTo>
                    <a:pt x="39" y="82"/>
                  </a:lnTo>
                  <a:lnTo>
                    <a:pt x="36" y="74"/>
                  </a:lnTo>
                  <a:lnTo>
                    <a:pt x="31" y="59"/>
                  </a:lnTo>
                  <a:lnTo>
                    <a:pt x="35" y="51"/>
                  </a:lnTo>
                  <a:lnTo>
                    <a:pt x="43" y="44"/>
                  </a:lnTo>
                  <a:lnTo>
                    <a:pt x="49" y="35"/>
                  </a:lnTo>
                  <a:lnTo>
                    <a:pt x="52" y="27"/>
                  </a:lnTo>
                  <a:lnTo>
                    <a:pt x="46" y="21"/>
                  </a:lnTo>
                  <a:lnTo>
                    <a:pt x="46" y="11"/>
                  </a:lnTo>
                  <a:lnTo>
                    <a:pt x="49" y="0"/>
                  </a:lnTo>
                  <a:lnTo>
                    <a:pt x="43" y="5"/>
                  </a:lnTo>
                  <a:lnTo>
                    <a:pt x="35" y="5"/>
                  </a:lnTo>
                  <a:lnTo>
                    <a:pt x="25" y="0"/>
                  </a:lnTo>
                  <a:lnTo>
                    <a:pt x="15" y="0"/>
                  </a:lnTo>
                  <a:lnTo>
                    <a:pt x="12" y="11"/>
                  </a:lnTo>
                  <a:lnTo>
                    <a:pt x="9" y="18"/>
                  </a:lnTo>
                  <a:lnTo>
                    <a:pt x="12" y="27"/>
                  </a:lnTo>
                  <a:lnTo>
                    <a:pt x="9" y="35"/>
                  </a:lnTo>
                  <a:lnTo>
                    <a:pt x="9" y="47"/>
                  </a:lnTo>
                  <a:lnTo>
                    <a:pt x="0" y="4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6462000" y="2463120"/>
              <a:ext cx="46440" cy="46080"/>
            </a:xfrm>
            <a:custGeom>
              <a:avLst/>
              <a:gdLst/>
              <a:ahLst/>
              <a:rect l="l" t="t" r="r" b="b"/>
              <a:pathLst>
                <a:path w="51" h="51">
                  <a:moveTo>
                    <a:pt x="0" y="50"/>
                  </a:moveTo>
                  <a:lnTo>
                    <a:pt x="12" y="44"/>
                  </a:lnTo>
                  <a:lnTo>
                    <a:pt x="14" y="40"/>
                  </a:lnTo>
                  <a:lnTo>
                    <a:pt x="24" y="34"/>
                  </a:lnTo>
                  <a:lnTo>
                    <a:pt x="30" y="23"/>
                  </a:lnTo>
                  <a:lnTo>
                    <a:pt x="37" y="20"/>
                  </a:lnTo>
                  <a:lnTo>
                    <a:pt x="50" y="13"/>
                  </a:lnTo>
                  <a:lnTo>
                    <a:pt x="43" y="0"/>
                  </a:lnTo>
                  <a:lnTo>
                    <a:pt x="37" y="13"/>
                  </a:lnTo>
                  <a:lnTo>
                    <a:pt x="30" y="23"/>
                  </a:lnTo>
                  <a:lnTo>
                    <a:pt x="20" y="29"/>
                  </a:lnTo>
                  <a:lnTo>
                    <a:pt x="12" y="34"/>
                  </a:lnTo>
                  <a:lnTo>
                    <a:pt x="3" y="43"/>
                  </a:lnTo>
                  <a:lnTo>
                    <a:pt x="0" y="5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6516360" y="2428200"/>
              <a:ext cx="23040" cy="22320"/>
            </a:xfrm>
            <a:custGeom>
              <a:avLst/>
              <a:gdLst/>
              <a:ahLst/>
              <a:rect l="l" t="t" r="r" b="b"/>
              <a:pathLst>
                <a:path w="25" h="24">
                  <a:moveTo>
                    <a:pt x="0" y="0"/>
                  </a:moveTo>
                  <a:lnTo>
                    <a:pt x="9" y="6"/>
                  </a:lnTo>
                  <a:lnTo>
                    <a:pt x="12" y="18"/>
                  </a:lnTo>
                  <a:lnTo>
                    <a:pt x="18" y="23"/>
                  </a:lnTo>
                  <a:lnTo>
                    <a:pt x="24" y="18"/>
                  </a:lnTo>
                  <a:lnTo>
                    <a:pt x="24" y="6"/>
                  </a:lnTo>
                  <a:lnTo>
                    <a:pt x="18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6590880" y="2443680"/>
              <a:ext cx="23040" cy="3780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0" y="6"/>
                  </a:lnTo>
                  <a:lnTo>
                    <a:pt x="10" y="12"/>
                  </a:lnTo>
                  <a:lnTo>
                    <a:pt x="10" y="20"/>
                  </a:lnTo>
                  <a:lnTo>
                    <a:pt x="0" y="17"/>
                  </a:lnTo>
                  <a:lnTo>
                    <a:pt x="0" y="28"/>
                  </a:lnTo>
                  <a:lnTo>
                    <a:pt x="6" y="28"/>
                  </a:lnTo>
                  <a:lnTo>
                    <a:pt x="6" y="41"/>
                  </a:lnTo>
                  <a:lnTo>
                    <a:pt x="16" y="38"/>
                  </a:lnTo>
                  <a:lnTo>
                    <a:pt x="10" y="31"/>
                  </a:lnTo>
                  <a:lnTo>
                    <a:pt x="10" y="23"/>
                  </a:lnTo>
                  <a:lnTo>
                    <a:pt x="25" y="23"/>
                  </a:lnTo>
                  <a:lnTo>
                    <a:pt x="21" y="15"/>
                  </a:lnTo>
                  <a:lnTo>
                    <a:pt x="21" y="6"/>
                  </a:lnTo>
                  <a:lnTo>
                    <a:pt x="16" y="0"/>
                  </a:lnTo>
                  <a:lnTo>
                    <a:pt x="6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6546960" y="2453760"/>
              <a:ext cx="45360" cy="47160"/>
            </a:xfrm>
            <a:custGeom>
              <a:avLst/>
              <a:gdLst/>
              <a:ahLst/>
              <a:rect l="l" t="t" r="r" b="b"/>
              <a:pathLst>
                <a:path w="50" h="52">
                  <a:moveTo>
                    <a:pt x="0" y="24"/>
                  </a:moveTo>
                  <a:lnTo>
                    <a:pt x="9" y="24"/>
                  </a:lnTo>
                  <a:lnTo>
                    <a:pt x="15" y="26"/>
                  </a:lnTo>
                  <a:lnTo>
                    <a:pt x="15" y="34"/>
                  </a:lnTo>
                  <a:lnTo>
                    <a:pt x="9" y="37"/>
                  </a:lnTo>
                  <a:lnTo>
                    <a:pt x="12" y="45"/>
                  </a:lnTo>
                  <a:lnTo>
                    <a:pt x="22" y="51"/>
                  </a:lnTo>
                  <a:lnTo>
                    <a:pt x="28" y="45"/>
                  </a:lnTo>
                  <a:lnTo>
                    <a:pt x="22" y="37"/>
                  </a:lnTo>
                  <a:lnTo>
                    <a:pt x="30" y="39"/>
                  </a:lnTo>
                  <a:lnTo>
                    <a:pt x="33" y="34"/>
                  </a:lnTo>
                  <a:lnTo>
                    <a:pt x="39" y="39"/>
                  </a:lnTo>
                  <a:lnTo>
                    <a:pt x="49" y="39"/>
                  </a:lnTo>
                  <a:lnTo>
                    <a:pt x="49" y="31"/>
                  </a:lnTo>
                  <a:lnTo>
                    <a:pt x="39" y="31"/>
                  </a:lnTo>
                  <a:lnTo>
                    <a:pt x="39" y="24"/>
                  </a:lnTo>
                  <a:lnTo>
                    <a:pt x="39" y="13"/>
                  </a:lnTo>
                  <a:lnTo>
                    <a:pt x="36" y="22"/>
                  </a:lnTo>
                  <a:lnTo>
                    <a:pt x="28" y="26"/>
                  </a:lnTo>
                  <a:lnTo>
                    <a:pt x="30" y="19"/>
                  </a:lnTo>
                  <a:lnTo>
                    <a:pt x="22" y="19"/>
                  </a:lnTo>
                  <a:lnTo>
                    <a:pt x="22" y="5"/>
                  </a:lnTo>
                  <a:lnTo>
                    <a:pt x="12" y="5"/>
                  </a:lnTo>
                  <a:lnTo>
                    <a:pt x="9" y="2"/>
                  </a:lnTo>
                  <a:lnTo>
                    <a:pt x="0" y="0"/>
                  </a:lnTo>
                  <a:lnTo>
                    <a:pt x="3" y="8"/>
                  </a:lnTo>
                  <a:lnTo>
                    <a:pt x="0" y="19"/>
                  </a:lnTo>
                  <a:lnTo>
                    <a:pt x="0" y="24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6546240" y="2486880"/>
              <a:ext cx="84600" cy="68760"/>
            </a:xfrm>
            <a:custGeom>
              <a:avLst/>
              <a:gdLst/>
              <a:ahLst/>
              <a:rect l="l" t="t" r="r" b="b"/>
              <a:pathLst>
                <a:path w="93" h="76">
                  <a:moveTo>
                    <a:pt x="0" y="45"/>
                  </a:moveTo>
                  <a:lnTo>
                    <a:pt x="3" y="52"/>
                  </a:lnTo>
                  <a:lnTo>
                    <a:pt x="6" y="45"/>
                  </a:lnTo>
                  <a:lnTo>
                    <a:pt x="9" y="37"/>
                  </a:lnTo>
                  <a:lnTo>
                    <a:pt x="15" y="37"/>
                  </a:lnTo>
                  <a:lnTo>
                    <a:pt x="19" y="43"/>
                  </a:lnTo>
                  <a:lnTo>
                    <a:pt x="25" y="43"/>
                  </a:lnTo>
                  <a:lnTo>
                    <a:pt x="30" y="37"/>
                  </a:lnTo>
                  <a:lnTo>
                    <a:pt x="39" y="40"/>
                  </a:lnTo>
                  <a:lnTo>
                    <a:pt x="46" y="43"/>
                  </a:lnTo>
                  <a:lnTo>
                    <a:pt x="39" y="48"/>
                  </a:lnTo>
                  <a:lnTo>
                    <a:pt x="39" y="58"/>
                  </a:lnTo>
                  <a:lnTo>
                    <a:pt x="49" y="63"/>
                  </a:lnTo>
                  <a:lnTo>
                    <a:pt x="55" y="69"/>
                  </a:lnTo>
                  <a:lnTo>
                    <a:pt x="61" y="69"/>
                  </a:lnTo>
                  <a:lnTo>
                    <a:pt x="66" y="75"/>
                  </a:lnTo>
                  <a:lnTo>
                    <a:pt x="76" y="63"/>
                  </a:lnTo>
                  <a:lnTo>
                    <a:pt x="69" y="58"/>
                  </a:lnTo>
                  <a:lnTo>
                    <a:pt x="66" y="52"/>
                  </a:lnTo>
                  <a:lnTo>
                    <a:pt x="69" y="48"/>
                  </a:lnTo>
                  <a:lnTo>
                    <a:pt x="76" y="43"/>
                  </a:lnTo>
                  <a:lnTo>
                    <a:pt x="79" y="50"/>
                  </a:lnTo>
                  <a:lnTo>
                    <a:pt x="85" y="61"/>
                  </a:lnTo>
                  <a:lnTo>
                    <a:pt x="85" y="52"/>
                  </a:lnTo>
                  <a:lnTo>
                    <a:pt x="92" y="45"/>
                  </a:lnTo>
                  <a:lnTo>
                    <a:pt x="92" y="37"/>
                  </a:lnTo>
                  <a:lnTo>
                    <a:pt x="85" y="26"/>
                  </a:lnTo>
                  <a:lnTo>
                    <a:pt x="85" y="16"/>
                  </a:lnTo>
                  <a:lnTo>
                    <a:pt x="79" y="8"/>
                  </a:lnTo>
                  <a:lnTo>
                    <a:pt x="66" y="0"/>
                  </a:lnTo>
                  <a:lnTo>
                    <a:pt x="69" y="13"/>
                  </a:lnTo>
                  <a:lnTo>
                    <a:pt x="65" y="16"/>
                  </a:lnTo>
                  <a:lnTo>
                    <a:pt x="58" y="13"/>
                  </a:lnTo>
                  <a:lnTo>
                    <a:pt x="52" y="23"/>
                  </a:lnTo>
                  <a:lnTo>
                    <a:pt x="46" y="23"/>
                  </a:lnTo>
                  <a:lnTo>
                    <a:pt x="39" y="31"/>
                  </a:lnTo>
                  <a:lnTo>
                    <a:pt x="36" y="23"/>
                  </a:lnTo>
                  <a:lnTo>
                    <a:pt x="30" y="20"/>
                  </a:lnTo>
                  <a:lnTo>
                    <a:pt x="22" y="23"/>
                  </a:lnTo>
                  <a:lnTo>
                    <a:pt x="15" y="29"/>
                  </a:lnTo>
                  <a:lnTo>
                    <a:pt x="6" y="31"/>
                  </a:lnTo>
                  <a:lnTo>
                    <a:pt x="3" y="37"/>
                  </a:lnTo>
                  <a:lnTo>
                    <a:pt x="0" y="4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960" bIns="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7025400" y="2709000"/>
              <a:ext cx="75240" cy="35280"/>
            </a:xfrm>
            <a:custGeom>
              <a:avLst/>
              <a:gdLst/>
              <a:ahLst/>
              <a:rect l="l" t="t" r="r" b="b"/>
              <a:pathLst>
                <a:path w="83" h="39">
                  <a:moveTo>
                    <a:pt x="0" y="25"/>
                  </a:moveTo>
                  <a:lnTo>
                    <a:pt x="0" y="29"/>
                  </a:lnTo>
                  <a:lnTo>
                    <a:pt x="9" y="32"/>
                  </a:lnTo>
                  <a:lnTo>
                    <a:pt x="17" y="38"/>
                  </a:lnTo>
                  <a:lnTo>
                    <a:pt x="26" y="38"/>
                  </a:lnTo>
                  <a:lnTo>
                    <a:pt x="36" y="38"/>
                  </a:lnTo>
                  <a:lnTo>
                    <a:pt x="45" y="38"/>
                  </a:lnTo>
                  <a:lnTo>
                    <a:pt x="56" y="35"/>
                  </a:lnTo>
                  <a:lnTo>
                    <a:pt x="66" y="28"/>
                  </a:lnTo>
                  <a:lnTo>
                    <a:pt x="72" y="28"/>
                  </a:lnTo>
                  <a:lnTo>
                    <a:pt x="75" y="16"/>
                  </a:lnTo>
                  <a:lnTo>
                    <a:pt x="82" y="11"/>
                  </a:lnTo>
                  <a:lnTo>
                    <a:pt x="78" y="0"/>
                  </a:lnTo>
                  <a:lnTo>
                    <a:pt x="63" y="0"/>
                  </a:lnTo>
                  <a:lnTo>
                    <a:pt x="66" y="14"/>
                  </a:lnTo>
                  <a:lnTo>
                    <a:pt x="56" y="14"/>
                  </a:lnTo>
                  <a:lnTo>
                    <a:pt x="50" y="25"/>
                  </a:lnTo>
                  <a:lnTo>
                    <a:pt x="42" y="25"/>
                  </a:lnTo>
                  <a:lnTo>
                    <a:pt x="33" y="25"/>
                  </a:lnTo>
                  <a:lnTo>
                    <a:pt x="20" y="28"/>
                  </a:lnTo>
                  <a:lnTo>
                    <a:pt x="9" y="28"/>
                  </a:lnTo>
                  <a:lnTo>
                    <a:pt x="0" y="25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6995520" y="2677680"/>
              <a:ext cx="24840" cy="720"/>
            </a:xfrm>
            <a:custGeom>
              <a:avLst/>
              <a:gdLst/>
              <a:ahLst/>
              <a:rect l="l" t="t" r="r" b="b"/>
              <a:pathLst>
                <a:path w="27" h="1">
                  <a:moveTo>
                    <a:pt x="0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7071840" y="2685960"/>
              <a:ext cx="43560" cy="37800"/>
            </a:xfrm>
            <a:custGeom>
              <a:avLst/>
              <a:gdLst/>
              <a:ahLst/>
              <a:rect l="l" t="t" r="r" b="b"/>
              <a:pathLst>
                <a:path w="48" h="42">
                  <a:moveTo>
                    <a:pt x="0" y="0"/>
                  </a:moveTo>
                  <a:lnTo>
                    <a:pt x="12" y="8"/>
                  </a:lnTo>
                  <a:lnTo>
                    <a:pt x="22" y="16"/>
                  </a:lnTo>
                  <a:lnTo>
                    <a:pt x="32" y="16"/>
                  </a:lnTo>
                  <a:lnTo>
                    <a:pt x="37" y="26"/>
                  </a:lnTo>
                  <a:lnTo>
                    <a:pt x="40" y="41"/>
                  </a:lnTo>
                  <a:lnTo>
                    <a:pt x="47" y="32"/>
                  </a:lnTo>
                  <a:lnTo>
                    <a:pt x="43" y="24"/>
                  </a:lnTo>
                  <a:lnTo>
                    <a:pt x="32" y="16"/>
                  </a:lnTo>
                  <a:lnTo>
                    <a:pt x="22" y="14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16" y="11"/>
                  </a:lnTo>
                  <a:lnTo>
                    <a:pt x="16" y="8"/>
                  </a:lnTo>
                  <a:lnTo>
                    <a:pt x="12" y="8"/>
                  </a:lnTo>
                  <a:lnTo>
                    <a:pt x="9" y="8"/>
                  </a:lnTo>
                  <a:lnTo>
                    <a:pt x="9" y="5"/>
                  </a:lnTo>
                  <a:lnTo>
                    <a:pt x="6" y="5"/>
                  </a:lnTo>
                  <a:lnTo>
                    <a:pt x="3" y="2"/>
                  </a:lnTo>
                  <a:lnTo>
                    <a:pt x="0" y="2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7142040" y="2733840"/>
              <a:ext cx="25920" cy="23040"/>
            </a:xfrm>
            <a:custGeom>
              <a:avLst/>
              <a:gdLst/>
              <a:ahLst/>
              <a:rect l="l" t="t" r="r" b="b"/>
              <a:pathLst>
                <a:path w="29" h="25">
                  <a:moveTo>
                    <a:pt x="0" y="0"/>
                  </a:moveTo>
                  <a:lnTo>
                    <a:pt x="3" y="9"/>
                  </a:lnTo>
                  <a:lnTo>
                    <a:pt x="9" y="18"/>
                  </a:lnTo>
                  <a:lnTo>
                    <a:pt x="15" y="24"/>
                  </a:lnTo>
                  <a:lnTo>
                    <a:pt x="28" y="18"/>
                  </a:lnTo>
                  <a:lnTo>
                    <a:pt x="18" y="12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solidFill>
              <a:srgbClr val="ff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51" name=""/>
          <p:cNvSpPr/>
          <p:nvPr/>
        </p:nvSpPr>
        <p:spPr>
          <a:xfrm>
            <a:off x="2448000" y="1886040"/>
            <a:ext cx="74520" cy="1126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2" name=""/>
          <p:cNvSpPr/>
          <p:nvPr/>
        </p:nvSpPr>
        <p:spPr>
          <a:xfrm>
            <a:off x="4218120" y="1471680"/>
            <a:ext cx="74520" cy="1126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3" name=""/>
          <p:cNvSpPr/>
          <p:nvPr/>
        </p:nvSpPr>
        <p:spPr>
          <a:xfrm>
            <a:off x="4751280" y="1670040"/>
            <a:ext cx="73080" cy="1126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760" bIns="23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>
            <a:off x="6748560" y="2989440"/>
            <a:ext cx="74520" cy="11412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>
            <a:off x="2811600" y="2452680"/>
            <a:ext cx="74520" cy="114480"/>
          </a:xfrm>
          <a:prstGeom prst="can">
            <a:avLst>
              <a:gd name="adj" fmla="val 25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5200" bIns="25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6" name=""/>
          <p:cNvSpPr/>
          <p:nvPr/>
        </p:nvSpPr>
        <p:spPr>
          <a:xfrm>
            <a:off x="433440" y="407664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7" name=""/>
          <p:cNvSpPr/>
          <p:nvPr/>
        </p:nvSpPr>
        <p:spPr>
          <a:xfrm>
            <a:off x="433440" y="5829480"/>
            <a:ext cx="13824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>
            <a:off x="5024520" y="4076640"/>
            <a:ext cx="13788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16A76B-1C95-4AE9-A1E5-6D5C4325CAD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9" name="globe_120" descr=""/>
          <p:cNvPicPr/>
          <p:nvPr/>
        </p:nvPicPr>
        <p:blipFill>
          <a:blip r:embed="rId1"/>
          <a:srcRect l="6578" t="51633" r="7224" b="41088"/>
          <a:stretch/>
        </p:blipFill>
        <p:spPr>
          <a:xfrm>
            <a:off x="0" y="0"/>
            <a:ext cx="9144000" cy="758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0" name="PlaceHolder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4222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Weather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1" name="PlaceHolder 2"/>
          <p:cNvSpPr>
            <a:spLocks noGrp="1"/>
          </p:cNvSpPr>
          <p:nvPr>
            <p:ph/>
          </p:nvPr>
        </p:nvSpPr>
        <p:spPr>
          <a:xfrm>
            <a:off x="610920" y="3827520"/>
            <a:ext cx="3809880" cy="278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leading market maker in weather products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products cover 25 U.S. states and 7 countries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Extensive growth expected by expanding the product lines and into Asian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2" name=""/>
          <p:cNvSpPr/>
          <p:nvPr/>
        </p:nvSpPr>
        <p:spPr>
          <a:xfrm>
            <a:off x="5145120" y="3827520"/>
            <a:ext cx="3809880" cy="183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EnronOnline’s success has been and will continue to be the platform for growth (currently the fourth most traded commodity on EOL)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3" name=""/>
          <p:cNvSpPr/>
          <p:nvPr/>
        </p:nvSpPr>
        <p:spPr>
          <a:xfrm>
            <a:off x="433440" y="3943440"/>
            <a:ext cx="13824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4" name=""/>
          <p:cNvSpPr/>
          <p:nvPr/>
        </p:nvSpPr>
        <p:spPr>
          <a:xfrm>
            <a:off x="433440" y="4867200"/>
            <a:ext cx="138240" cy="13824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5" name=""/>
          <p:cNvSpPr/>
          <p:nvPr/>
        </p:nvSpPr>
        <p:spPr>
          <a:xfrm>
            <a:off x="433440" y="5810400"/>
            <a:ext cx="13824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6" name=""/>
          <p:cNvSpPr/>
          <p:nvPr/>
        </p:nvSpPr>
        <p:spPr>
          <a:xfrm>
            <a:off x="5024520" y="3943440"/>
            <a:ext cx="137880" cy="13788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67" name=""/>
          <p:cNvGrpSpPr/>
          <p:nvPr/>
        </p:nvGrpSpPr>
        <p:grpSpPr>
          <a:xfrm>
            <a:off x="2352600" y="915840"/>
            <a:ext cx="4439880" cy="2747880"/>
            <a:chOff x="2352600" y="915840"/>
            <a:chExt cx="4439880" cy="2747880"/>
          </a:xfrm>
        </p:grpSpPr>
        <p:grpSp>
          <p:nvGrpSpPr>
            <p:cNvPr id="768" name=""/>
            <p:cNvGrpSpPr/>
            <p:nvPr/>
          </p:nvGrpSpPr>
          <p:grpSpPr>
            <a:xfrm>
              <a:off x="2352600" y="967320"/>
              <a:ext cx="4439880" cy="2696400"/>
              <a:chOff x="2352600" y="967320"/>
              <a:chExt cx="4439880" cy="2696400"/>
            </a:xfrm>
          </p:grpSpPr>
          <p:sp>
            <p:nvSpPr>
              <p:cNvPr id="769" name=""/>
              <p:cNvSpPr/>
              <p:nvPr/>
            </p:nvSpPr>
            <p:spPr>
              <a:xfrm>
                <a:off x="6465240" y="967320"/>
                <a:ext cx="327240" cy="500760"/>
              </a:xfrm>
              <a:custGeom>
                <a:avLst/>
                <a:gdLst/>
                <a:ahLst/>
                <a:rect l="l" t="t" r="r" b="b"/>
                <a:pathLst>
                  <a:path w="210" h="321">
                    <a:moveTo>
                      <a:pt x="49" y="10"/>
                    </a:moveTo>
                    <a:lnTo>
                      <a:pt x="18" y="69"/>
                    </a:lnTo>
                    <a:lnTo>
                      <a:pt x="33" y="91"/>
                    </a:lnTo>
                    <a:lnTo>
                      <a:pt x="18" y="118"/>
                    </a:lnTo>
                    <a:lnTo>
                      <a:pt x="27" y="127"/>
                    </a:lnTo>
                    <a:lnTo>
                      <a:pt x="21" y="145"/>
                    </a:lnTo>
                    <a:lnTo>
                      <a:pt x="21" y="175"/>
                    </a:lnTo>
                    <a:lnTo>
                      <a:pt x="0" y="186"/>
                    </a:lnTo>
                    <a:lnTo>
                      <a:pt x="8" y="195"/>
                    </a:lnTo>
                    <a:lnTo>
                      <a:pt x="52" y="307"/>
                    </a:lnTo>
                    <a:lnTo>
                      <a:pt x="87" y="321"/>
                    </a:lnTo>
                    <a:lnTo>
                      <a:pt x="85" y="298"/>
                    </a:lnTo>
                    <a:lnTo>
                      <a:pt x="102" y="280"/>
                    </a:lnTo>
                    <a:lnTo>
                      <a:pt x="96" y="261"/>
                    </a:lnTo>
                    <a:lnTo>
                      <a:pt x="139" y="238"/>
                    </a:lnTo>
                    <a:lnTo>
                      <a:pt x="141" y="207"/>
                    </a:lnTo>
                    <a:lnTo>
                      <a:pt x="166" y="205"/>
                    </a:lnTo>
                    <a:lnTo>
                      <a:pt x="186" y="181"/>
                    </a:lnTo>
                    <a:lnTo>
                      <a:pt x="210" y="165"/>
                    </a:lnTo>
                    <a:lnTo>
                      <a:pt x="210" y="145"/>
                    </a:lnTo>
                    <a:lnTo>
                      <a:pt x="177" y="139"/>
                    </a:lnTo>
                    <a:lnTo>
                      <a:pt x="171" y="117"/>
                    </a:lnTo>
                    <a:lnTo>
                      <a:pt x="138" y="114"/>
                    </a:lnTo>
                    <a:lnTo>
                      <a:pt x="111" y="19"/>
                    </a:lnTo>
                    <a:lnTo>
                      <a:pt x="99" y="0"/>
                    </a:lnTo>
                    <a:lnTo>
                      <a:pt x="66" y="8"/>
                    </a:lnTo>
                    <a:lnTo>
                      <a:pt x="60" y="17"/>
                    </a:lnTo>
                    <a:lnTo>
                      <a:pt x="49" y="1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0" name=""/>
              <p:cNvSpPr/>
              <p:nvPr/>
            </p:nvSpPr>
            <p:spPr>
              <a:xfrm>
                <a:off x="5977440" y="1956240"/>
                <a:ext cx="420480" cy="172800"/>
              </a:xfrm>
              <a:custGeom>
                <a:avLst/>
                <a:gdLst/>
                <a:ahLst/>
                <a:rect l="l" t="t" r="r" b="b"/>
                <a:pathLst>
                  <a:path w="270" h="111">
                    <a:moveTo>
                      <a:pt x="0" y="38"/>
                    </a:moveTo>
                    <a:lnTo>
                      <a:pt x="201" y="0"/>
                    </a:lnTo>
                    <a:lnTo>
                      <a:pt x="234" y="76"/>
                    </a:lnTo>
                    <a:lnTo>
                      <a:pt x="269" y="68"/>
                    </a:lnTo>
                    <a:lnTo>
                      <a:pt x="270" y="106"/>
                    </a:lnTo>
                    <a:lnTo>
                      <a:pt x="242" y="111"/>
                    </a:lnTo>
                    <a:lnTo>
                      <a:pt x="217" y="86"/>
                    </a:lnTo>
                    <a:lnTo>
                      <a:pt x="201" y="56"/>
                    </a:lnTo>
                    <a:lnTo>
                      <a:pt x="198" y="14"/>
                    </a:lnTo>
                    <a:lnTo>
                      <a:pt x="186" y="35"/>
                    </a:lnTo>
                    <a:lnTo>
                      <a:pt x="200" y="98"/>
                    </a:lnTo>
                    <a:lnTo>
                      <a:pt x="141" y="107"/>
                    </a:lnTo>
                    <a:lnTo>
                      <a:pt x="139" y="61"/>
                    </a:lnTo>
                    <a:lnTo>
                      <a:pt x="103" y="41"/>
                    </a:lnTo>
                    <a:lnTo>
                      <a:pt x="72" y="36"/>
                    </a:lnTo>
                    <a:lnTo>
                      <a:pt x="8" y="68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1" name=""/>
              <p:cNvSpPr/>
              <p:nvPr/>
            </p:nvSpPr>
            <p:spPr>
              <a:xfrm>
                <a:off x="2539440" y="1004760"/>
                <a:ext cx="554760" cy="406800"/>
              </a:xfrm>
              <a:custGeom>
                <a:avLst/>
                <a:gdLst/>
                <a:ahLst/>
                <a:rect l="l" t="t" r="r" b="b"/>
                <a:pathLst>
                  <a:path w="356" h="261">
                    <a:moveTo>
                      <a:pt x="90" y="0"/>
                    </a:moveTo>
                    <a:lnTo>
                      <a:pt x="163" y="20"/>
                    </a:lnTo>
                    <a:lnTo>
                      <a:pt x="219" y="33"/>
                    </a:lnTo>
                    <a:lnTo>
                      <a:pt x="246" y="39"/>
                    </a:lnTo>
                    <a:lnTo>
                      <a:pt x="274" y="43"/>
                    </a:lnTo>
                    <a:lnTo>
                      <a:pt x="311" y="50"/>
                    </a:lnTo>
                    <a:lnTo>
                      <a:pt x="356" y="58"/>
                    </a:lnTo>
                    <a:lnTo>
                      <a:pt x="327" y="261"/>
                    </a:lnTo>
                    <a:lnTo>
                      <a:pt x="189" y="232"/>
                    </a:lnTo>
                    <a:lnTo>
                      <a:pt x="170" y="245"/>
                    </a:lnTo>
                    <a:lnTo>
                      <a:pt x="145" y="225"/>
                    </a:lnTo>
                    <a:lnTo>
                      <a:pt x="123" y="245"/>
                    </a:lnTo>
                    <a:lnTo>
                      <a:pt x="103" y="228"/>
                    </a:lnTo>
                    <a:lnTo>
                      <a:pt x="46" y="225"/>
                    </a:lnTo>
                    <a:lnTo>
                      <a:pt x="54" y="192"/>
                    </a:lnTo>
                    <a:lnTo>
                      <a:pt x="13" y="189"/>
                    </a:lnTo>
                    <a:lnTo>
                      <a:pt x="9" y="170"/>
                    </a:lnTo>
                    <a:lnTo>
                      <a:pt x="17" y="150"/>
                    </a:lnTo>
                    <a:lnTo>
                      <a:pt x="7" y="132"/>
                    </a:lnTo>
                    <a:lnTo>
                      <a:pt x="8" y="81"/>
                    </a:lnTo>
                    <a:lnTo>
                      <a:pt x="0" y="42"/>
                    </a:lnTo>
                    <a:lnTo>
                      <a:pt x="5" y="27"/>
                    </a:lnTo>
                    <a:lnTo>
                      <a:pt x="23" y="33"/>
                    </a:lnTo>
                    <a:lnTo>
                      <a:pt x="42" y="56"/>
                    </a:lnTo>
                    <a:lnTo>
                      <a:pt x="77" y="61"/>
                    </a:lnTo>
                    <a:lnTo>
                      <a:pt x="86" y="80"/>
                    </a:lnTo>
                    <a:lnTo>
                      <a:pt x="69" y="80"/>
                    </a:lnTo>
                    <a:lnTo>
                      <a:pt x="67" y="96"/>
                    </a:lnTo>
                    <a:lnTo>
                      <a:pt x="77" y="98"/>
                    </a:lnTo>
                    <a:lnTo>
                      <a:pt x="81" y="114"/>
                    </a:lnTo>
                    <a:lnTo>
                      <a:pt x="60" y="126"/>
                    </a:lnTo>
                    <a:lnTo>
                      <a:pt x="60" y="137"/>
                    </a:lnTo>
                    <a:lnTo>
                      <a:pt x="84" y="137"/>
                    </a:lnTo>
                    <a:lnTo>
                      <a:pt x="90" y="109"/>
                    </a:lnTo>
                    <a:lnTo>
                      <a:pt x="108" y="92"/>
                    </a:lnTo>
                    <a:lnTo>
                      <a:pt x="86" y="48"/>
                    </a:lnTo>
                    <a:lnTo>
                      <a:pt x="100" y="3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2" name=""/>
              <p:cNvSpPr/>
              <p:nvPr/>
            </p:nvSpPr>
            <p:spPr>
              <a:xfrm>
                <a:off x="2408760" y="1299240"/>
                <a:ext cx="691920" cy="528480"/>
              </a:xfrm>
              <a:custGeom>
                <a:avLst/>
                <a:gdLst/>
                <a:ahLst/>
                <a:rect l="l" t="t" r="r" b="b"/>
                <a:pathLst>
                  <a:path w="444" h="339">
                    <a:moveTo>
                      <a:pt x="97" y="0"/>
                    </a:moveTo>
                    <a:lnTo>
                      <a:pt x="84" y="7"/>
                    </a:lnTo>
                    <a:lnTo>
                      <a:pt x="76" y="37"/>
                    </a:lnTo>
                    <a:lnTo>
                      <a:pt x="68" y="62"/>
                    </a:lnTo>
                    <a:lnTo>
                      <a:pt x="62" y="82"/>
                    </a:lnTo>
                    <a:lnTo>
                      <a:pt x="54" y="104"/>
                    </a:lnTo>
                    <a:lnTo>
                      <a:pt x="45" y="126"/>
                    </a:lnTo>
                    <a:lnTo>
                      <a:pt x="33" y="150"/>
                    </a:lnTo>
                    <a:lnTo>
                      <a:pt x="17" y="178"/>
                    </a:lnTo>
                    <a:lnTo>
                      <a:pt x="0" y="205"/>
                    </a:lnTo>
                    <a:lnTo>
                      <a:pt x="0" y="264"/>
                    </a:lnTo>
                    <a:lnTo>
                      <a:pt x="249" y="315"/>
                    </a:lnTo>
                    <a:lnTo>
                      <a:pt x="364" y="339"/>
                    </a:lnTo>
                    <a:lnTo>
                      <a:pt x="388" y="221"/>
                    </a:lnTo>
                    <a:lnTo>
                      <a:pt x="403" y="211"/>
                    </a:lnTo>
                    <a:lnTo>
                      <a:pt x="389" y="185"/>
                    </a:lnTo>
                    <a:lnTo>
                      <a:pt x="396" y="158"/>
                    </a:lnTo>
                    <a:lnTo>
                      <a:pt x="444" y="113"/>
                    </a:lnTo>
                    <a:lnTo>
                      <a:pt x="411" y="72"/>
                    </a:lnTo>
                    <a:lnTo>
                      <a:pt x="273" y="43"/>
                    </a:lnTo>
                    <a:lnTo>
                      <a:pt x="254" y="55"/>
                    </a:lnTo>
                    <a:lnTo>
                      <a:pt x="229" y="35"/>
                    </a:lnTo>
                    <a:lnTo>
                      <a:pt x="207" y="56"/>
                    </a:lnTo>
                    <a:lnTo>
                      <a:pt x="186" y="35"/>
                    </a:lnTo>
                    <a:lnTo>
                      <a:pt x="131" y="36"/>
                    </a:lnTo>
                    <a:lnTo>
                      <a:pt x="138" y="3"/>
                    </a:lnTo>
                    <a:lnTo>
                      <a:pt x="97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3" name=""/>
              <p:cNvSpPr/>
              <p:nvPr/>
            </p:nvSpPr>
            <p:spPr>
              <a:xfrm>
                <a:off x="2352600" y="1708200"/>
                <a:ext cx="729720" cy="1127520"/>
              </a:xfrm>
              <a:custGeom>
                <a:avLst/>
                <a:gdLst/>
                <a:ahLst/>
                <a:rect l="l" t="t" r="r" b="b"/>
                <a:pathLst>
                  <a:path w="468" h="723">
                    <a:moveTo>
                      <a:pt x="36" y="0"/>
                    </a:moveTo>
                    <a:lnTo>
                      <a:pt x="251" y="43"/>
                    </a:lnTo>
                    <a:lnTo>
                      <a:pt x="204" y="256"/>
                    </a:lnTo>
                    <a:lnTo>
                      <a:pt x="446" y="580"/>
                    </a:lnTo>
                    <a:lnTo>
                      <a:pt x="468" y="621"/>
                    </a:lnTo>
                    <a:lnTo>
                      <a:pt x="445" y="641"/>
                    </a:lnTo>
                    <a:lnTo>
                      <a:pt x="430" y="677"/>
                    </a:lnTo>
                    <a:lnTo>
                      <a:pt x="416" y="698"/>
                    </a:lnTo>
                    <a:lnTo>
                      <a:pt x="431" y="717"/>
                    </a:lnTo>
                    <a:lnTo>
                      <a:pt x="406" y="723"/>
                    </a:lnTo>
                    <a:lnTo>
                      <a:pt x="264" y="718"/>
                    </a:lnTo>
                    <a:lnTo>
                      <a:pt x="255" y="676"/>
                    </a:lnTo>
                    <a:lnTo>
                      <a:pt x="230" y="645"/>
                    </a:lnTo>
                    <a:lnTo>
                      <a:pt x="212" y="634"/>
                    </a:lnTo>
                    <a:lnTo>
                      <a:pt x="207" y="612"/>
                    </a:lnTo>
                    <a:lnTo>
                      <a:pt x="192" y="600"/>
                    </a:lnTo>
                    <a:lnTo>
                      <a:pt x="177" y="585"/>
                    </a:lnTo>
                    <a:lnTo>
                      <a:pt x="172" y="568"/>
                    </a:lnTo>
                    <a:lnTo>
                      <a:pt x="158" y="557"/>
                    </a:lnTo>
                    <a:lnTo>
                      <a:pt x="136" y="563"/>
                    </a:lnTo>
                    <a:lnTo>
                      <a:pt x="111" y="554"/>
                    </a:lnTo>
                    <a:lnTo>
                      <a:pt x="111" y="545"/>
                    </a:lnTo>
                    <a:lnTo>
                      <a:pt x="110" y="525"/>
                    </a:lnTo>
                    <a:lnTo>
                      <a:pt x="100" y="503"/>
                    </a:lnTo>
                    <a:lnTo>
                      <a:pt x="99" y="485"/>
                    </a:lnTo>
                    <a:lnTo>
                      <a:pt x="88" y="469"/>
                    </a:lnTo>
                    <a:lnTo>
                      <a:pt x="91" y="454"/>
                    </a:lnTo>
                    <a:lnTo>
                      <a:pt x="60" y="417"/>
                    </a:lnTo>
                    <a:lnTo>
                      <a:pt x="60" y="396"/>
                    </a:lnTo>
                    <a:lnTo>
                      <a:pt x="76" y="388"/>
                    </a:lnTo>
                    <a:lnTo>
                      <a:pt x="76" y="375"/>
                    </a:lnTo>
                    <a:lnTo>
                      <a:pt x="60" y="371"/>
                    </a:lnTo>
                    <a:lnTo>
                      <a:pt x="53" y="351"/>
                    </a:lnTo>
                    <a:lnTo>
                      <a:pt x="45" y="316"/>
                    </a:lnTo>
                    <a:lnTo>
                      <a:pt x="68" y="335"/>
                    </a:lnTo>
                    <a:lnTo>
                      <a:pt x="59" y="310"/>
                    </a:lnTo>
                    <a:lnTo>
                      <a:pt x="76" y="310"/>
                    </a:lnTo>
                    <a:lnTo>
                      <a:pt x="76" y="292"/>
                    </a:lnTo>
                    <a:lnTo>
                      <a:pt x="59" y="280"/>
                    </a:lnTo>
                    <a:lnTo>
                      <a:pt x="51" y="297"/>
                    </a:lnTo>
                    <a:lnTo>
                      <a:pt x="36" y="291"/>
                    </a:lnTo>
                    <a:lnTo>
                      <a:pt x="6" y="210"/>
                    </a:lnTo>
                    <a:lnTo>
                      <a:pt x="14" y="152"/>
                    </a:lnTo>
                    <a:lnTo>
                      <a:pt x="0" y="119"/>
                    </a:lnTo>
                    <a:lnTo>
                      <a:pt x="7" y="94"/>
                    </a:lnTo>
                    <a:lnTo>
                      <a:pt x="22" y="89"/>
                    </a:lnTo>
                    <a:lnTo>
                      <a:pt x="36" y="49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4" name=""/>
              <p:cNvSpPr/>
              <p:nvPr/>
            </p:nvSpPr>
            <p:spPr>
              <a:xfrm>
                <a:off x="2670480" y="1778400"/>
                <a:ext cx="551880" cy="834120"/>
              </a:xfrm>
              <a:custGeom>
                <a:avLst/>
                <a:gdLst/>
                <a:ahLst/>
                <a:rect l="l" t="t" r="r" b="b"/>
                <a:pathLst>
                  <a:path w="354" h="535">
                    <a:moveTo>
                      <a:pt x="45" y="0"/>
                    </a:moveTo>
                    <a:lnTo>
                      <a:pt x="0" y="212"/>
                    </a:lnTo>
                    <a:lnTo>
                      <a:pt x="241" y="535"/>
                    </a:lnTo>
                    <a:lnTo>
                      <a:pt x="256" y="521"/>
                    </a:lnTo>
                    <a:lnTo>
                      <a:pt x="255" y="457"/>
                    </a:lnTo>
                    <a:lnTo>
                      <a:pt x="285" y="462"/>
                    </a:lnTo>
                    <a:lnTo>
                      <a:pt x="316" y="266"/>
                    </a:lnTo>
                    <a:lnTo>
                      <a:pt x="337" y="133"/>
                    </a:lnTo>
                    <a:lnTo>
                      <a:pt x="343" y="93"/>
                    </a:lnTo>
                    <a:lnTo>
                      <a:pt x="354" y="57"/>
                    </a:lnTo>
                    <a:lnTo>
                      <a:pt x="195" y="32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5" name=""/>
              <p:cNvSpPr/>
              <p:nvPr/>
            </p:nvSpPr>
            <p:spPr>
              <a:xfrm>
                <a:off x="2974320" y="1093320"/>
                <a:ext cx="497160" cy="806400"/>
              </a:xfrm>
              <a:custGeom>
                <a:avLst/>
                <a:gdLst/>
                <a:ahLst/>
                <a:rect l="l" t="t" r="r" b="b"/>
                <a:pathLst>
                  <a:path w="319" h="517">
                    <a:moveTo>
                      <a:pt x="77" y="0"/>
                    </a:moveTo>
                    <a:lnTo>
                      <a:pt x="48" y="202"/>
                    </a:lnTo>
                    <a:lnTo>
                      <a:pt x="78" y="245"/>
                    </a:lnTo>
                    <a:lnTo>
                      <a:pt x="31" y="290"/>
                    </a:lnTo>
                    <a:lnTo>
                      <a:pt x="25" y="321"/>
                    </a:lnTo>
                    <a:lnTo>
                      <a:pt x="38" y="343"/>
                    </a:lnTo>
                    <a:lnTo>
                      <a:pt x="25" y="354"/>
                    </a:lnTo>
                    <a:lnTo>
                      <a:pt x="0" y="471"/>
                    </a:lnTo>
                    <a:lnTo>
                      <a:pt x="152" y="498"/>
                    </a:lnTo>
                    <a:lnTo>
                      <a:pt x="296" y="517"/>
                    </a:lnTo>
                    <a:lnTo>
                      <a:pt x="311" y="410"/>
                    </a:lnTo>
                    <a:lnTo>
                      <a:pt x="319" y="351"/>
                    </a:lnTo>
                    <a:lnTo>
                      <a:pt x="305" y="330"/>
                    </a:lnTo>
                    <a:lnTo>
                      <a:pt x="272" y="336"/>
                    </a:lnTo>
                    <a:lnTo>
                      <a:pt x="229" y="341"/>
                    </a:lnTo>
                    <a:lnTo>
                      <a:pt x="221" y="293"/>
                    </a:lnTo>
                    <a:lnTo>
                      <a:pt x="169" y="254"/>
                    </a:lnTo>
                    <a:lnTo>
                      <a:pt x="176" y="229"/>
                    </a:lnTo>
                    <a:lnTo>
                      <a:pt x="181" y="185"/>
                    </a:lnTo>
                    <a:lnTo>
                      <a:pt x="114" y="90"/>
                    </a:lnTo>
                    <a:lnTo>
                      <a:pt x="123" y="6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6" name=""/>
              <p:cNvSpPr/>
              <p:nvPr/>
            </p:nvSpPr>
            <p:spPr>
              <a:xfrm>
                <a:off x="3127320" y="1868760"/>
                <a:ext cx="461160" cy="595440"/>
              </a:xfrm>
              <a:custGeom>
                <a:avLst/>
                <a:gdLst/>
                <a:ahLst/>
                <a:rect l="l" t="t" r="r" b="b"/>
                <a:pathLst>
                  <a:path w="296" h="382">
                    <a:moveTo>
                      <a:pt x="55" y="0"/>
                    </a:moveTo>
                    <a:lnTo>
                      <a:pt x="200" y="20"/>
                    </a:lnTo>
                    <a:lnTo>
                      <a:pt x="190" y="93"/>
                    </a:lnTo>
                    <a:lnTo>
                      <a:pt x="296" y="103"/>
                    </a:lnTo>
                    <a:lnTo>
                      <a:pt x="267" y="382"/>
                    </a:lnTo>
                    <a:lnTo>
                      <a:pt x="0" y="353"/>
                    </a:lnTo>
                    <a:lnTo>
                      <a:pt x="27" y="175"/>
                    </a:lnTo>
                    <a:lnTo>
                      <a:pt x="55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7" name=""/>
              <p:cNvSpPr/>
              <p:nvPr/>
            </p:nvSpPr>
            <p:spPr>
              <a:xfrm>
                <a:off x="3148920" y="1101240"/>
                <a:ext cx="865440" cy="539640"/>
              </a:xfrm>
              <a:custGeom>
                <a:avLst/>
                <a:gdLst/>
                <a:ahLst/>
                <a:rect l="l" t="t" r="r" b="b"/>
                <a:pathLst>
                  <a:path w="555" h="346">
                    <a:moveTo>
                      <a:pt x="9" y="0"/>
                    </a:moveTo>
                    <a:lnTo>
                      <a:pt x="118" y="14"/>
                    </a:lnTo>
                    <a:lnTo>
                      <a:pt x="184" y="23"/>
                    </a:lnTo>
                    <a:lnTo>
                      <a:pt x="271" y="32"/>
                    </a:lnTo>
                    <a:lnTo>
                      <a:pt x="351" y="40"/>
                    </a:lnTo>
                    <a:lnTo>
                      <a:pt x="490" y="50"/>
                    </a:lnTo>
                    <a:lnTo>
                      <a:pt x="555" y="55"/>
                    </a:lnTo>
                    <a:lnTo>
                      <a:pt x="553" y="337"/>
                    </a:lnTo>
                    <a:lnTo>
                      <a:pt x="213" y="308"/>
                    </a:lnTo>
                    <a:lnTo>
                      <a:pt x="206" y="346"/>
                    </a:lnTo>
                    <a:lnTo>
                      <a:pt x="193" y="328"/>
                    </a:lnTo>
                    <a:lnTo>
                      <a:pt x="162" y="331"/>
                    </a:lnTo>
                    <a:lnTo>
                      <a:pt x="117" y="338"/>
                    </a:lnTo>
                    <a:lnTo>
                      <a:pt x="109" y="289"/>
                    </a:lnTo>
                    <a:lnTo>
                      <a:pt x="56" y="250"/>
                    </a:lnTo>
                    <a:lnTo>
                      <a:pt x="64" y="213"/>
                    </a:lnTo>
                    <a:lnTo>
                      <a:pt x="69" y="183"/>
                    </a:lnTo>
                    <a:lnTo>
                      <a:pt x="0" y="86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8" name=""/>
              <p:cNvSpPr/>
              <p:nvPr/>
            </p:nvSpPr>
            <p:spPr>
              <a:xfrm>
                <a:off x="3418560" y="1576800"/>
                <a:ext cx="592200" cy="485280"/>
              </a:xfrm>
              <a:custGeom>
                <a:avLst/>
                <a:gdLst/>
                <a:ahLst/>
                <a:rect l="l" t="t" r="r" b="b"/>
                <a:pathLst>
                  <a:path w="380" h="311">
                    <a:moveTo>
                      <a:pt x="37" y="0"/>
                    </a:moveTo>
                    <a:lnTo>
                      <a:pt x="23" y="116"/>
                    </a:lnTo>
                    <a:lnTo>
                      <a:pt x="0" y="282"/>
                    </a:lnTo>
                    <a:lnTo>
                      <a:pt x="110" y="291"/>
                    </a:lnTo>
                    <a:lnTo>
                      <a:pt x="367" y="311"/>
                    </a:lnTo>
                    <a:lnTo>
                      <a:pt x="380" y="32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9" name=""/>
              <p:cNvSpPr/>
              <p:nvPr/>
            </p:nvSpPr>
            <p:spPr>
              <a:xfrm>
                <a:off x="3538800" y="2029320"/>
                <a:ext cx="617040" cy="460080"/>
              </a:xfrm>
              <a:custGeom>
                <a:avLst/>
                <a:gdLst/>
                <a:ahLst/>
                <a:rect l="l" t="t" r="r" b="b"/>
                <a:pathLst>
                  <a:path w="396" h="295">
                    <a:moveTo>
                      <a:pt x="33" y="0"/>
                    </a:moveTo>
                    <a:lnTo>
                      <a:pt x="13" y="177"/>
                    </a:lnTo>
                    <a:lnTo>
                      <a:pt x="0" y="279"/>
                    </a:lnTo>
                    <a:lnTo>
                      <a:pt x="198" y="289"/>
                    </a:lnTo>
                    <a:lnTo>
                      <a:pt x="387" y="295"/>
                    </a:lnTo>
                    <a:lnTo>
                      <a:pt x="393" y="157"/>
                    </a:lnTo>
                    <a:lnTo>
                      <a:pt x="396" y="22"/>
                    </a:lnTo>
                    <a:lnTo>
                      <a:pt x="288" y="20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0" name=""/>
              <p:cNvSpPr/>
              <p:nvPr/>
            </p:nvSpPr>
            <p:spPr>
              <a:xfrm>
                <a:off x="2984040" y="2416320"/>
                <a:ext cx="559440" cy="622080"/>
              </a:xfrm>
              <a:custGeom>
                <a:avLst/>
                <a:gdLst/>
                <a:ahLst/>
                <a:rect l="l" t="t" r="r" b="b"/>
                <a:pathLst>
                  <a:path w="359" h="399">
                    <a:moveTo>
                      <a:pt x="91" y="0"/>
                    </a:moveTo>
                    <a:lnTo>
                      <a:pt x="84" y="52"/>
                    </a:lnTo>
                    <a:lnTo>
                      <a:pt x="53" y="46"/>
                    </a:lnTo>
                    <a:lnTo>
                      <a:pt x="55" y="113"/>
                    </a:lnTo>
                    <a:lnTo>
                      <a:pt x="40" y="126"/>
                    </a:lnTo>
                    <a:lnTo>
                      <a:pt x="62" y="167"/>
                    </a:lnTo>
                    <a:lnTo>
                      <a:pt x="40" y="185"/>
                    </a:lnTo>
                    <a:lnTo>
                      <a:pt x="28" y="215"/>
                    </a:lnTo>
                    <a:lnTo>
                      <a:pt x="11" y="244"/>
                    </a:lnTo>
                    <a:lnTo>
                      <a:pt x="23" y="261"/>
                    </a:lnTo>
                    <a:lnTo>
                      <a:pt x="2" y="268"/>
                    </a:lnTo>
                    <a:lnTo>
                      <a:pt x="0" y="295"/>
                    </a:lnTo>
                    <a:lnTo>
                      <a:pt x="202" y="397"/>
                    </a:lnTo>
                    <a:lnTo>
                      <a:pt x="316" y="399"/>
                    </a:lnTo>
                    <a:lnTo>
                      <a:pt x="359" y="31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1" name=""/>
              <p:cNvSpPr/>
              <p:nvPr/>
            </p:nvSpPr>
            <p:spPr>
              <a:xfrm>
                <a:off x="3471840" y="2459880"/>
                <a:ext cx="593640" cy="589320"/>
              </a:xfrm>
              <a:custGeom>
                <a:avLst/>
                <a:gdLst/>
                <a:ahLst/>
                <a:rect l="l" t="t" r="r" b="b"/>
                <a:pathLst>
                  <a:path w="381" h="378">
                    <a:moveTo>
                      <a:pt x="46" y="0"/>
                    </a:moveTo>
                    <a:lnTo>
                      <a:pt x="381" y="15"/>
                    </a:lnTo>
                    <a:lnTo>
                      <a:pt x="365" y="349"/>
                    </a:lnTo>
                    <a:lnTo>
                      <a:pt x="256" y="343"/>
                    </a:lnTo>
                    <a:lnTo>
                      <a:pt x="154" y="340"/>
                    </a:lnTo>
                    <a:lnTo>
                      <a:pt x="154" y="353"/>
                    </a:lnTo>
                    <a:lnTo>
                      <a:pt x="69" y="353"/>
                    </a:lnTo>
                    <a:lnTo>
                      <a:pt x="64" y="378"/>
                    </a:lnTo>
                    <a:lnTo>
                      <a:pt x="0" y="370"/>
                    </a:lnTo>
                    <a:lnTo>
                      <a:pt x="36" y="8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2" name=""/>
              <p:cNvSpPr/>
              <p:nvPr/>
            </p:nvSpPr>
            <p:spPr>
              <a:xfrm>
                <a:off x="3707280" y="2547360"/>
                <a:ext cx="1204920" cy="1116360"/>
              </a:xfrm>
              <a:custGeom>
                <a:avLst/>
                <a:gdLst/>
                <a:ahLst/>
                <a:rect l="l" t="t" r="r" b="b"/>
                <a:pathLst>
                  <a:path w="773" h="716">
                    <a:moveTo>
                      <a:pt x="224" y="0"/>
                    </a:moveTo>
                    <a:lnTo>
                      <a:pt x="395" y="6"/>
                    </a:lnTo>
                    <a:lnTo>
                      <a:pt x="395" y="136"/>
                    </a:lnTo>
                    <a:lnTo>
                      <a:pt x="482" y="172"/>
                    </a:lnTo>
                    <a:lnTo>
                      <a:pt x="506" y="160"/>
                    </a:lnTo>
                    <a:lnTo>
                      <a:pt x="563" y="188"/>
                    </a:lnTo>
                    <a:lnTo>
                      <a:pt x="597" y="186"/>
                    </a:lnTo>
                    <a:lnTo>
                      <a:pt x="663" y="158"/>
                    </a:lnTo>
                    <a:lnTo>
                      <a:pt x="701" y="185"/>
                    </a:lnTo>
                    <a:lnTo>
                      <a:pt x="734" y="192"/>
                    </a:lnTo>
                    <a:lnTo>
                      <a:pt x="734" y="298"/>
                    </a:lnTo>
                    <a:lnTo>
                      <a:pt x="773" y="364"/>
                    </a:lnTo>
                    <a:lnTo>
                      <a:pt x="764" y="454"/>
                    </a:lnTo>
                    <a:lnTo>
                      <a:pt x="722" y="490"/>
                    </a:lnTo>
                    <a:lnTo>
                      <a:pt x="713" y="457"/>
                    </a:lnTo>
                    <a:lnTo>
                      <a:pt x="701" y="472"/>
                    </a:lnTo>
                    <a:lnTo>
                      <a:pt x="710" y="493"/>
                    </a:lnTo>
                    <a:lnTo>
                      <a:pt x="635" y="547"/>
                    </a:lnTo>
                    <a:lnTo>
                      <a:pt x="617" y="550"/>
                    </a:lnTo>
                    <a:lnTo>
                      <a:pt x="578" y="577"/>
                    </a:lnTo>
                    <a:lnTo>
                      <a:pt x="578" y="592"/>
                    </a:lnTo>
                    <a:lnTo>
                      <a:pt x="566" y="595"/>
                    </a:lnTo>
                    <a:lnTo>
                      <a:pt x="575" y="613"/>
                    </a:lnTo>
                    <a:lnTo>
                      <a:pt x="554" y="640"/>
                    </a:lnTo>
                    <a:lnTo>
                      <a:pt x="566" y="679"/>
                    </a:lnTo>
                    <a:lnTo>
                      <a:pt x="578" y="692"/>
                    </a:lnTo>
                    <a:lnTo>
                      <a:pt x="575" y="716"/>
                    </a:lnTo>
                    <a:lnTo>
                      <a:pt x="545" y="716"/>
                    </a:lnTo>
                    <a:lnTo>
                      <a:pt x="518" y="704"/>
                    </a:lnTo>
                    <a:lnTo>
                      <a:pt x="500" y="707"/>
                    </a:lnTo>
                    <a:lnTo>
                      <a:pt x="440" y="686"/>
                    </a:lnTo>
                    <a:lnTo>
                      <a:pt x="413" y="604"/>
                    </a:lnTo>
                    <a:lnTo>
                      <a:pt x="371" y="565"/>
                    </a:lnTo>
                    <a:lnTo>
                      <a:pt x="334" y="493"/>
                    </a:lnTo>
                    <a:lnTo>
                      <a:pt x="317" y="486"/>
                    </a:lnTo>
                    <a:lnTo>
                      <a:pt x="297" y="468"/>
                    </a:lnTo>
                    <a:lnTo>
                      <a:pt x="278" y="468"/>
                    </a:lnTo>
                    <a:lnTo>
                      <a:pt x="249" y="462"/>
                    </a:lnTo>
                    <a:lnTo>
                      <a:pt x="227" y="468"/>
                    </a:lnTo>
                    <a:lnTo>
                      <a:pt x="212" y="504"/>
                    </a:lnTo>
                    <a:lnTo>
                      <a:pt x="189" y="510"/>
                    </a:lnTo>
                    <a:lnTo>
                      <a:pt x="140" y="482"/>
                    </a:lnTo>
                    <a:lnTo>
                      <a:pt x="111" y="448"/>
                    </a:lnTo>
                    <a:lnTo>
                      <a:pt x="106" y="407"/>
                    </a:lnTo>
                    <a:lnTo>
                      <a:pt x="85" y="379"/>
                    </a:lnTo>
                    <a:lnTo>
                      <a:pt x="36" y="340"/>
                    </a:lnTo>
                    <a:lnTo>
                      <a:pt x="0" y="299"/>
                    </a:lnTo>
                    <a:lnTo>
                      <a:pt x="0" y="282"/>
                    </a:lnTo>
                    <a:lnTo>
                      <a:pt x="117" y="283"/>
                    </a:lnTo>
                    <a:lnTo>
                      <a:pt x="212" y="291"/>
                    </a:lnTo>
                    <a:lnTo>
                      <a:pt x="224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3" name=""/>
              <p:cNvSpPr/>
              <p:nvPr/>
            </p:nvSpPr>
            <p:spPr>
              <a:xfrm>
                <a:off x="4012560" y="1187280"/>
                <a:ext cx="579960" cy="339840"/>
              </a:xfrm>
              <a:custGeom>
                <a:avLst/>
                <a:gdLst/>
                <a:ahLst/>
                <a:rect l="l" t="t" r="r" b="b"/>
                <a:pathLst>
                  <a:path w="372" h="218">
                    <a:moveTo>
                      <a:pt x="1" y="0"/>
                    </a:moveTo>
                    <a:lnTo>
                      <a:pt x="312" y="7"/>
                    </a:lnTo>
                    <a:lnTo>
                      <a:pt x="335" y="71"/>
                    </a:lnTo>
                    <a:lnTo>
                      <a:pt x="357" y="120"/>
                    </a:lnTo>
                    <a:lnTo>
                      <a:pt x="372" y="200"/>
                    </a:lnTo>
                    <a:lnTo>
                      <a:pt x="363" y="218"/>
                    </a:lnTo>
                    <a:lnTo>
                      <a:pt x="248" y="215"/>
                    </a:lnTo>
                    <a:lnTo>
                      <a:pt x="0" y="21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4" name=""/>
              <p:cNvSpPr/>
              <p:nvPr/>
            </p:nvSpPr>
            <p:spPr>
              <a:xfrm>
                <a:off x="3997080" y="1514520"/>
                <a:ext cx="609480" cy="397440"/>
              </a:xfrm>
              <a:custGeom>
                <a:avLst/>
                <a:gdLst/>
                <a:ahLst/>
                <a:rect l="l" t="t" r="r" b="b"/>
                <a:pathLst>
                  <a:path w="391" h="255">
                    <a:moveTo>
                      <a:pt x="7" y="0"/>
                    </a:moveTo>
                    <a:lnTo>
                      <a:pt x="6" y="99"/>
                    </a:lnTo>
                    <a:lnTo>
                      <a:pt x="0" y="215"/>
                    </a:lnTo>
                    <a:lnTo>
                      <a:pt x="284" y="219"/>
                    </a:lnTo>
                    <a:lnTo>
                      <a:pt x="314" y="235"/>
                    </a:lnTo>
                    <a:lnTo>
                      <a:pt x="335" y="213"/>
                    </a:lnTo>
                    <a:lnTo>
                      <a:pt x="391" y="255"/>
                    </a:lnTo>
                    <a:lnTo>
                      <a:pt x="383" y="211"/>
                    </a:lnTo>
                    <a:lnTo>
                      <a:pt x="388" y="177"/>
                    </a:lnTo>
                    <a:lnTo>
                      <a:pt x="391" y="61"/>
                    </a:lnTo>
                    <a:lnTo>
                      <a:pt x="366" y="36"/>
                    </a:lnTo>
                    <a:lnTo>
                      <a:pt x="376" y="4"/>
                    </a:lnTo>
                    <a:lnTo>
                      <a:pt x="190" y="3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5" name=""/>
              <p:cNvSpPr/>
              <p:nvPr/>
            </p:nvSpPr>
            <p:spPr>
              <a:xfrm>
                <a:off x="3988080" y="1845360"/>
                <a:ext cx="726480" cy="327240"/>
              </a:xfrm>
              <a:custGeom>
                <a:avLst/>
                <a:gdLst/>
                <a:ahLst/>
                <a:rect l="l" t="t" r="r" b="b"/>
                <a:pathLst>
                  <a:path w="466" h="210">
                    <a:moveTo>
                      <a:pt x="5" y="0"/>
                    </a:moveTo>
                    <a:lnTo>
                      <a:pt x="0" y="139"/>
                    </a:lnTo>
                    <a:lnTo>
                      <a:pt x="105" y="142"/>
                    </a:lnTo>
                    <a:lnTo>
                      <a:pt x="104" y="210"/>
                    </a:lnTo>
                    <a:lnTo>
                      <a:pt x="246" y="208"/>
                    </a:lnTo>
                    <a:lnTo>
                      <a:pt x="373" y="206"/>
                    </a:lnTo>
                    <a:lnTo>
                      <a:pt x="466" y="208"/>
                    </a:lnTo>
                    <a:lnTo>
                      <a:pt x="437" y="149"/>
                    </a:lnTo>
                    <a:lnTo>
                      <a:pt x="417" y="94"/>
                    </a:lnTo>
                    <a:lnTo>
                      <a:pt x="395" y="37"/>
                    </a:lnTo>
                    <a:lnTo>
                      <a:pt x="342" y="1"/>
                    </a:lnTo>
                    <a:lnTo>
                      <a:pt x="318" y="22"/>
                    </a:lnTo>
                    <a:lnTo>
                      <a:pt x="289" y="7"/>
                    </a:lnTo>
                    <a:lnTo>
                      <a:pt x="162" y="3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6" name=""/>
              <p:cNvSpPr/>
              <p:nvPr/>
            </p:nvSpPr>
            <p:spPr>
              <a:xfrm>
                <a:off x="4142160" y="2165040"/>
                <a:ext cx="639000" cy="325440"/>
              </a:xfrm>
              <a:custGeom>
                <a:avLst/>
                <a:gdLst/>
                <a:ahLst/>
                <a:rect l="l" t="t" r="r" b="b"/>
                <a:pathLst>
                  <a:path w="410" h="209">
                    <a:moveTo>
                      <a:pt x="4" y="2"/>
                    </a:moveTo>
                    <a:lnTo>
                      <a:pt x="3" y="122"/>
                    </a:lnTo>
                    <a:lnTo>
                      <a:pt x="0" y="207"/>
                    </a:lnTo>
                    <a:lnTo>
                      <a:pt x="410" y="209"/>
                    </a:lnTo>
                    <a:lnTo>
                      <a:pt x="402" y="100"/>
                    </a:lnTo>
                    <a:lnTo>
                      <a:pt x="402" y="59"/>
                    </a:lnTo>
                    <a:lnTo>
                      <a:pt x="369" y="34"/>
                    </a:lnTo>
                    <a:lnTo>
                      <a:pt x="379" y="12"/>
                    </a:lnTo>
                    <a:lnTo>
                      <a:pt x="365" y="0"/>
                    </a:lnTo>
                    <a:lnTo>
                      <a:pt x="179" y="2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7" name=""/>
              <p:cNvSpPr/>
              <p:nvPr/>
            </p:nvSpPr>
            <p:spPr>
              <a:xfrm>
                <a:off x="4056480" y="2483280"/>
                <a:ext cx="745200" cy="358560"/>
              </a:xfrm>
              <a:custGeom>
                <a:avLst/>
                <a:gdLst/>
                <a:ahLst/>
                <a:rect l="l" t="t" r="r" b="b"/>
                <a:pathLst>
                  <a:path w="478" h="230">
                    <a:moveTo>
                      <a:pt x="3" y="0"/>
                    </a:moveTo>
                    <a:lnTo>
                      <a:pt x="0" y="41"/>
                    </a:lnTo>
                    <a:lnTo>
                      <a:pt x="170" y="47"/>
                    </a:lnTo>
                    <a:lnTo>
                      <a:pt x="171" y="178"/>
                    </a:lnTo>
                    <a:lnTo>
                      <a:pt x="258" y="214"/>
                    </a:lnTo>
                    <a:lnTo>
                      <a:pt x="282" y="201"/>
                    </a:lnTo>
                    <a:lnTo>
                      <a:pt x="337" y="230"/>
                    </a:lnTo>
                    <a:lnTo>
                      <a:pt x="373" y="229"/>
                    </a:lnTo>
                    <a:lnTo>
                      <a:pt x="439" y="201"/>
                    </a:lnTo>
                    <a:lnTo>
                      <a:pt x="478" y="228"/>
                    </a:lnTo>
                    <a:lnTo>
                      <a:pt x="478" y="86"/>
                    </a:lnTo>
                    <a:lnTo>
                      <a:pt x="466" y="3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8" name=""/>
              <p:cNvSpPr/>
              <p:nvPr/>
            </p:nvSpPr>
            <p:spPr>
              <a:xfrm>
                <a:off x="4787640" y="2500560"/>
                <a:ext cx="419040" cy="391320"/>
              </a:xfrm>
              <a:custGeom>
                <a:avLst/>
                <a:gdLst/>
                <a:ahLst/>
                <a:rect l="l" t="t" r="r" b="b"/>
                <a:pathLst>
                  <a:path w="269" h="251">
                    <a:moveTo>
                      <a:pt x="0" y="23"/>
                    </a:moveTo>
                    <a:lnTo>
                      <a:pt x="106" y="10"/>
                    </a:lnTo>
                    <a:lnTo>
                      <a:pt x="237" y="0"/>
                    </a:lnTo>
                    <a:lnTo>
                      <a:pt x="230" y="33"/>
                    </a:lnTo>
                    <a:lnTo>
                      <a:pt x="259" y="26"/>
                    </a:lnTo>
                    <a:lnTo>
                      <a:pt x="269" y="48"/>
                    </a:lnTo>
                    <a:lnTo>
                      <a:pt x="239" y="68"/>
                    </a:lnTo>
                    <a:lnTo>
                      <a:pt x="246" y="103"/>
                    </a:lnTo>
                    <a:lnTo>
                      <a:pt x="215" y="161"/>
                    </a:lnTo>
                    <a:lnTo>
                      <a:pt x="192" y="197"/>
                    </a:lnTo>
                    <a:lnTo>
                      <a:pt x="205" y="243"/>
                    </a:lnTo>
                    <a:lnTo>
                      <a:pt x="39" y="251"/>
                    </a:lnTo>
                    <a:lnTo>
                      <a:pt x="38" y="223"/>
                    </a:lnTo>
                    <a:lnTo>
                      <a:pt x="5" y="217"/>
                    </a:lnTo>
                    <a:lnTo>
                      <a:pt x="5" y="68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9" name=""/>
              <p:cNvSpPr/>
              <p:nvPr/>
            </p:nvSpPr>
            <p:spPr>
              <a:xfrm>
                <a:off x="4848480" y="2877840"/>
                <a:ext cx="511200" cy="410040"/>
              </a:xfrm>
              <a:custGeom>
                <a:avLst/>
                <a:gdLst/>
                <a:ahLst/>
                <a:rect l="l" t="t" r="r" b="b"/>
                <a:pathLst>
                  <a:path w="328" h="263">
                    <a:moveTo>
                      <a:pt x="0" y="6"/>
                    </a:moveTo>
                    <a:lnTo>
                      <a:pt x="164" y="0"/>
                    </a:lnTo>
                    <a:lnTo>
                      <a:pt x="193" y="54"/>
                    </a:lnTo>
                    <a:lnTo>
                      <a:pt x="168" y="118"/>
                    </a:lnTo>
                    <a:lnTo>
                      <a:pt x="160" y="147"/>
                    </a:lnTo>
                    <a:lnTo>
                      <a:pt x="270" y="135"/>
                    </a:lnTo>
                    <a:lnTo>
                      <a:pt x="277" y="177"/>
                    </a:lnTo>
                    <a:lnTo>
                      <a:pt x="244" y="173"/>
                    </a:lnTo>
                    <a:lnTo>
                      <a:pt x="229" y="191"/>
                    </a:lnTo>
                    <a:lnTo>
                      <a:pt x="246" y="203"/>
                    </a:lnTo>
                    <a:lnTo>
                      <a:pt x="276" y="189"/>
                    </a:lnTo>
                    <a:lnTo>
                      <a:pt x="277" y="209"/>
                    </a:lnTo>
                    <a:lnTo>
                      <a:pt x="295" y="192"/>
                    </a:lnTo>
                    <a:lnTo>
                      <a:pt x="307" y="192"/>
                    </a:lnTo>
                    <a:lnTo>
                      <a:pt x="293" y="227"/>
                    </a:lnTo>
                    <a:lnTo>
                      <a:pt x="320" y="233"/>
                    </a:lnTo>
                    <a:lnTo>
                      <a:pt x="328" y="252"/>
                    </a:lnTo>
                    <a:lnTo>
                      <a:pt x="316" y="258"/>
                    </a:lnTo>
                    <a:lnTo>
                      <a:pt x="299" y="246"/>
                    </a:lnTo>
                    <a:lnTo>
                      <a:pt x="267" y="237"/>
                    </a:lnTo>
                    <a:lnTo>
                      <a:pt x="274" y="260"/>
                    </a:lnTo>
                    <a:lnTo>
                      <a:pt x="258" y="263"/>
                    </a:lnTo>
                    <a:lnTo>
                      <a:pt x="245" y="242"/>
                    </a:lnTo>
                    <a:lnTo>
                      <a:pt x="237" y="255"/>
                    </a:lnTo>
                    <a:lnTo>
                      <a:pt x="189" y="255"/>
                    </a:lnTo>
                    <a:lnTo>
                      <a:pt x="189" y="242"/>
                    </a:lnTo>
                    <a:lnTo>
                      <a:pt x="171" y="227"/>
                    </a:lnTo>
                    <a:lnTo>
                      <a:pt x="135" y="225"/>
                    </a:lnTo>
                    <a:lnTo>
                      <a:pt x="165" y="242"/>
                    </a:lnTo>
                    <a:lnTo>
                      <a:pt x="123" y="251"/>
                    </a:lnTo>
                    <a:lnTo>
                      <a:pt x="57" y="239"/>
                    </a:lnTo>
                    <a:lnTo>
                      <a:pt x="32" y="242"/>
                    </a:lnTo>
                    <a:lnTo>
                      <a:pt x="41" y="154"/>
                    </a:lnTo>
                    <a:lnTo>
                      <a:pt x="1" y="8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0" name=""/>
              <p:cNvSpPr/>
              <p:nvPr/>
            </p:nvSpPr>
            <p:spPr>
              <a:xfrm>
                <a:off x="4497840" y="1146600"/>
                <a:ext cx="570600" cy="642600"/>
              </a:xfrm>
              <a:custGeom>
                <a:avLst/>
                <a:gdLst/>
                <a:ahLst/>
                <a:rect l="l" t="t" r="r" b="b"/>
                <a:pathLst>
                  <a:path w="366" h="412">
                    <a:moveTo>
                      <a:pt x="0" y="32"/>
                    </a:moveTo>
                    <a:lnTo>
                      <a:pt x="96" y="32"/>
                    </a:lnTo>
                    <a:lnTo>
                      <a:pt x="95" y="0"/>
                    </a:lnTo>
                    <a:lnTo>
                      <a:pt x="116" y="9"/>
                    </a:lnTo>
                    <a:lnTo>
                      <a:pt x="120" y="34"/>
                    </a:lnTo>
                    <a:lnTo>
                      <a:pt x="166" y="61"/>
                    </a:lnTo>
                    <a:lnTo>
                      <a:pt x="180" y="49"/>
                    </a:lnTo>
                    <a:lnTo>
                      <a:pt x="207" y="49"/>
                    </a:lnTo>
                    <a:lnTo>
                      <a:pt x="228" y="73"/>
                    </a:lnTo>
                    <a:lnTo>
                      <a:pt x="242" y="64"/>
                    </a:lnTo>
                    <a:lnTo>
                      <a:pt x="282" y="74"/>
                    </a:lnTo>
                    <a:lnTo>
                      <a:pt x="296" y="56"/>
                    </a:lnTo>
                    <a:lnTo>
                      <a:pt x="321" y="70"/>
                    </a:lnTo>
                    <a:lnTo>
                      <a:pt x="366" y="68"/>
                    </a:lnTo>
                    <a:lnTo>
                      <a:pt x="293" y="119"/>
                    </a:lnTo>
                    <a:lnTo>
                      <a:pt x="257" y="164"/>
                    </a:lnTo>
                    <a:lnTo>
                      <a:pt x="264" y="229"/>
                    </a:lnTo>
                    <a:lnTo>
                      <a:pt x="239" y="256"/>
                    </a:lnTo>
                    <a:lnTo>
                      <a:pt x="249" y="275"/>
                    </a:lnTo>
                    <a:lnTo>
                      <a:pt x="249" y="323"/>
                    </a:lnTo>
                    <a:lnTo>
                      <a:pt x="274" y="323"/>
                    </a:lnTo>
                    <a:lnTo>
                      <a:pt x="311" y="358"/>
                    </a:lnTo>
                    <a:lnTo>
                      <a:pt x="326" y="400"/>
                    </a:lnTo>
                    <a:lnTo>
                      <a:pt x="67" y="412"/>
                    </a:lnTo>
                    <a:lnTo>
                      <a:pt x="68" y="298"/>
                    </a:lnTo>
                    <a:lnTo>
                      <a:pt x="45" y="273"/>
                    </a:lnTo>
                    <a:lnTo>
                      <a:pt x="53" y="243"/>
                    </a:lnTo>
                    <a:lnTo>
                      <a:pt x="61" y="226"/>
                    </a:lnTo>
                    <a:lnTo>
                      <a:pt x="45" y="147"/>
                    </a:lnTo>
                    <a:lnTo>
                      <a:pt x="23" y="95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1" name=""/>
              <p:cNvSpPr/>
              <p:nvPr/>
            </p:nvSpPr>
            <p:spPr>
              <a:xfrm>
                <a:off x="4867200" y="1368000"/>
                <a:ext cx="433440" cy="506880"/>
              </a:xfrm>
              <a:custGeom>
                <a:avLst/>
                <a:gdLst/>
                <a:ahLst/>
                <a:rect l="l" t="t" r="r" b="b"/>
                <a:pathLst>
                  <a:path w="278" h="325">
                    <a:moveTo>
                      <a:pt x="20" y="22"/>
                    </a:moveTo>
                    <a:lnTo>
                      <a:pt x="41" y="19"/>
                    </a:lnTo>
                    <a:lnTo>
                      <a:pt x="60" y="19"/>
                    </a:lnTo>
                    <a:lnTo>
                      <a:pt x="72" y="0"/>
                    </a:lnTo>
                    <a:lnTo>
                      <a:pt x="81" y="24"/>
                    </a:lnTo>
                    <a:lnTo>
                      <a:pt x="111" y="24"/>
                    </a:lnTo>
                    <a:lnTo>
                      <a:pt x="127" y="46"/>
                    </a:lnTo>
                    <a:lnTo>
                      <a:pt x="158" y="40"/>
                    </a:lnTo>
                    <a:lnTo>
                      <a:pt x="179" y="54"/>
                    </a:lnTo>
                    <a:lnTo>
                      <a:pt x="218" y="64"/>
                    </a:lnTo>
                    <a:lnTo>
                      <a:pt x="225" y="81"/>
                    </a:lnTo>
                    <a:lnTo>
                      <a:pt x="245" y="82"/>
                    </a:lnTo>
                    <a:lnTo>
                      <a:pt x="239" y="99"/>
                    </a:lnTo>
                    <a:lnTo>
                      <a:pt x="246" y="118"/>
                    </a:lnTo>
                    <a:lnTo>
                      <a:pt x="233" y="142"/>
                    </a:lnTo>
                    <a:lnTo>
                      <a:pt x="242" y="147"/>
                    </a:lnTo>
                    <a:lnTo>
                      <a:pt x="264" y="121"/>
                    </a:lnTo>
                    <a:lnTo>
                      <a:pt x="263" y="112"/>
                    </a:lnTo>
                    <a:lnTo>
                      <a:pt x="272" y="108"/>
                    </a:lnTo>
                    <a:lnTo>
                      <a:pt x="278" y="121"/>
                    </a:lnTo>
                    <a:lnTo>
                      <a:pt x="261" y="139"/>
                    </a:lnTo>
                    <a:lnTo>
                      <a:pt x="254" y="180"/>
                    </a:lnTo>
                    <a:lnTo>
                      <a:pt x="254" y="249"/>
                    </a:lnTo>
                    <a:lnTo>
                      <a:pt x="264" y="261"/>
                    </a:lnTo>
                    <a:lnTo>
                      <a:pt x="260" y="304"/>
                    </a:lnTo>
                    <a:lnTo>
                      <a:pt x="128" y="325"/>
                    </a:lnTo>
                    <a:lnTo>
                      <a:pt x="95" y="305"/>
                    </a:lnTo>
                    <a:lnTo>
                      <a:pt x="102" y="279"/>
                    </a:lnTo>
                    <a:lnTo>
                      <a:pt x="86" y="251"/>
                    </a:lnTo>
                    <a:lnTo>
                      <a:pt x="72" y="216"/>
                    </a:lnTo>
                    <a:lnTo>
                      <a:pt x="35" y="181"/>
                    </a:lnTo>
                    <a:lnTo>
                      <a:pt x="12" y="181"/>
                    </a:lnTo>
                    <a:lnTo>
                      <a:pt x="12" y="133"/>
                    </a:lnTo>
                    <a:lnTo>
                      <a:pt x="0" y="115"/>
                    </a:lnTo>
                    <a:lnTo>
                      <a:pt x="26" y="87"/>
                    </a:lnTo>
                    <a:lnTo>
                      <a:pt x="20" y="22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2" name=""/>
              <p:cNvSpPr/>
              <p:nvPr/>
            </p:nvSpPr>
            <p:spPr>
              <a:xfrm>
                <a:off x="4592880" y="1769040"/>
                <a:ext cx="503280" cy="327240"/>
              </a:xfrm>
              <a:custGeom>
                <a:avLst/>
                <a:gdLst/>
                <a:ahLst/>
                <a:rect l="l" t="t" r="r" b="b"/>
                <a:pathLst>
                  <a:path w="323" h="210">
                    <a:moveTo>
                      <a:pt x="5" y="11"/>
                    </a:moveTo>
                    <a:lnTo>
                      <a:pt x="0" y="48"/>
                    </a:lnTo>
                    <a:lnTo>
                      <a:pt x="7" y="87"/>
                    </a:lnTo>
                    <a:lnTo>
                      <a:pt x="37" y="167"/>
                    </a:lnTo>
                    <a:lnTo>
                      <a:pt x="54" y="210"/>
                    </a:lnTo>
                    <a:lnTo>
                      <a:pt x="244" y="200"/>
                    </a:lnTo>
                    <a:lnTo>
                      <a:pt x="275" y="210"/>
                    </a:lnTo>
                    <a:lnTo>
                      <a:pt x="294" y="169"/>
                    </a:lnTo>
                    <a:lnTo>
                      <a:pt x="287" y="140"/>
                    </a:lnTo>
                    <a:lnTo>
                      <a:pt x="319" y="134"/>
                    </a:lnTo>
                    <a:lnTo>
                      <a:pt x="323" y="88"/>
                    </a:lnTo>
                    <a:lnTo>
                      <a:pt x="304" y="68"/>
                    </a:lnTo>
                    <a:lnTo>
                      <a:pt x="271" y="48"/>
                    </a:lnTo>
                    <a:lnTo>
                      <a:pt x="278" y="20"/>
                    </a:lnTo>
                    <a:lnTo>
                      <a:pt x="264" y="0"/>
                    </a:lnTo>
                    <a:lnTo>
                      <a:pt x="193" y="3"/>
                    </a:lnTo>
                    <a:lnTo>
                      <a:pt x="121" y="6"/>
                    </a:lnTo>
                    <a:lnTo>
                      <a:pt x="5" y="11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3" name=""/>
              <p:cNvSpPr/>
              <p:nvPr/>
            </p:nvSpPr>
            <p:spPr>
              <a:xfrm>
                <a:off x="5037120" y="1296000"/>
                <a:ext cx="465840" cy="201240"/>
              </a:xfrm>
              <a:custGeom>
                <a:avLst/>
                <a:gdLst/>
                <a:ahLst/>
                <a:rect l="l" t="t" r="r" b="b"/>
                <a:pathLst>
                  <a:path w="299" h="129">
                    <a:moveTo>
                      <a:pt x="0" y="71"/>
                    </a:moveTo>
                    <a:lnTo>
                      <a:pt x="67" y="0"/>
                    </a:lnTo>
                    <a:lnTo>
                      <a:pt x="55" y="29"/>
                    </a:lnTo>
                    <a:lnTo>
                      <a:pt x="64" y="38"/>
                    </a:lnTo>
                    <a:lnTo>
                      <a:pt x="85" y="26"/>
                    </a:lnTo>
                    <a:lnTo>
                      <a:pt x="131" y="44"/>
                    </a:lnTo>
                    <a:lnTo>
                      <a:pt x="151" y="29"/>
                    </a:lnTo>
                    <a:lnTo>
                      <a:pt x="213" y="21"/>
                    </a:lnTo>
                    <a:lnTo>
                      <a:pt x="225" y="39"/>
                    </a:lnTo>
                    <a:lnTo>
                      <a:pt x="249" y="35"/>
                    </a:lnTo>
                    <a:lnTo>
                      <a:pt x="296" y="54"/>
                    </a:lnTo>
                    <a:lnTo>
                      <a:pt x="299" y="68"/>
                    </a:lnTo>
                    <a:lnTo>
                      <a:pt x="248" y="80"/>
                    </a:lnTo>
                    <a:lnTo>
                      <a:pt x="233" y="71"/>
                    </a:lnTo>
                    <a:lnTo>
                      <a:pt x="207" y="74"/>
                    </a:lnTo>
                    <a:lnTo>
                      <a:pt x="177" y="92"/>
                    </a:lnTo>
                    <a:lnTo>
                      <a:pt x="163" y="93"/>
                    </a:lnTo>
                    <a:lnTo>
                      <a:pt x="152" y="80"/>
                    </a:lnTo>
                    <a:lnTo>
                      <a:pt x="135" y="128"/>
                    </a:lnTo>
                    <a:lnTo>
                      <a:pt x="116" y="129"/>
                    </a:lnTo>
                    <a:lnTo>
                      <a:pt x="108" y="110"/>
                    </a:lnTo>
                    <a:lnTo>
                      <a:pt x="68" y="101"/>
                    </a:lnTo>
                    <a:lnTo>
                      <a:pt x="49" y="87"/>
                    </a:lnTo>
                    <a:lnTo>
                      <a:pt x="16" y="92"/>
                    </a:lnTo>
                    <a:lnTo>
                      <a:pt x="0" y="71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4" name=""/>
              <p:cNvSpPr/>
              <p:nvPr/>
            </p:nvSpPr>
            <p:spPr>
              <a:xfrm>
                <a:off x="5359680" y="1438200"/>
                <a:ext cx="333720" cy="452160"/>
              </a:xfrm>
              <a:custGeom>
                <a:avLst/>
                <a:gdLst/>
                <a:ahLst/>
                <a:rect l="l" t="t" r="r" b="b"/>
                <a:pathLst>
                  <a:path w="214" h="290">
                    <a:moveTo>
                      <a:pt x="54" y="12"/>
                    </a:moveTo>
                    <a:lnTo>
                      <a:pt x="62" y="30"/>
                    </a:lnTo>
                    <a:lnTo>
                      <a:pt x="47" y="41"/>
                    </a:lnTo>
                    <a:lnTo>
                      <a:pt x="46" y="87"/>
                    </a:lnTo>
                    <a:lnTo>
                      <a:pt x="38" y="57"/>
                    </a:lnTo>
                    <a:lnTo>
                      <a:pt x="7" y="86"/>
                    </a:lnTo>
                    <a:lnTo>
                      <a:pt x="0" y="169"/>
                    </a:lnTo>
                    <a:lnTo>
                      <a:pt x="20" y="210"/>
                    </a:lnTo>
                    <a:lnTo>
                      <a:pt x="22" y="231"/>
                    </a:lnTo>
                    <a:lnTo>
                      <a:pt x="23" y="248"/>
                    </a:lnTo>
                    <a:lnTo>
                      <a:pt x="22" y="263"/>
                    </a:lnTo>
                    <a:lnTo>
                      <a:pt x="18" y="290"/>
                    </a:lnTo>
                    <a:lnTo>
                      <a:pt x="102" y="285"/>
                    </a:lnTo>
                    <a:lnTo>
                      <a:pt x="213" y="275"/>
                    </a:lnTo>
                    <a:lnTo>
                      <a:pt x="193" y="269"/>
                    </a:lnTo>
                    <a:lnTo>
                      <a:pt x="182" y="254"/>
                    </a:lnTo>
                    <a:lnTo>
                      <a:pt x="199" y="241"/>
                    </a:lnTo>
                    <a:lnTo>
                      <a:pt x="199" y="225"/>
                    </a:lnTo>
                    <a:lnTo>
                      <a:pt x="191" y="211"/>
                    </a:lnTo>
                    <a:lnTo>
                      <a:pt x="199" y="201"/>
                    </a:lnTo>
                    <a:lnTo>
                      <a:pt x="214" y="202"/>
                    </a:lnTo>
                    <a:lnTo>
                      <a:pt x="211" y="162"/>
                    </a:lnTo>
                    <a:lnTo>
                      <a:pt x="207" y="138"/>
                    </a:lnTo>
                    <a:lnTo>
                      <a:pt x="198" y="123"/>
                    </a:lnTo>
                    <a:lnTo>
                      <a:pt x="189" y="114"/>
                    </a:lnTo>
                    <a:lnTo>
                      <a:pt x="175" y="111"/>
                    </a:lnTo>
                    <a:lnTo>
                      <a:pt x="162" y="111"/>
                    </a:lnTo>
                    <a:lnTo>
                      <a:pt x="148" y="130"/>
                    </a:lnTo>
                    <a:lnTo>
                      <a:pt x="139" y="136"/>
                    </a:lnTo>
                    <a:lnTo>
                      <a:pt x="133" y="138"/>
                    </a:lnTo>
                    <a:lnTo>
                      <a:pt x="126" y="135"/>
                    </a:lnTo>
                    <a:lnTo>
                      <a:pt x="124" y="126"/>
                    </a:lnTo>
                    <a:lnTo>
                      <a:pt x="126" y="120"/>
                    </a:lnTo>
                    <a:lnTo>
                      <a:pt x="132" y="114"/>
                    </a:lnTo>
                    <a:lnTo>
                      <a:pt x="138" y="111"/>
                    </a:lnTo>
                    <a:lnTo>
                      <a:pt x="144" y="110"/>
                    </a:lnTo>
                    <a:lnTo>
                      <a:pt x="144" y="99"/>
                    </a:lnTo>
                    <a:lnTo>
                      <a:pt x="160" y="87"/>
                    </a:lnTo>
                    <a:lnTo>
                      <a:pt x="144" y="49"/>
                    </a:lnTo>
                    <a:lnTo>
                      <a:pt x="144" y="31"/>
                    </a:lnTo>
                    <a:lnTo>
                      <a:pt x="117" y="24"/>
                    </a:lnTo>
                    <a:lnTo>
                      <a:pt x="78" y="0"/>
                    </a:lnTo>
                    <a:lnTo>
                      <a:pt x="54" y="12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5" name=""/>
              <p:cNvSpPr/>
              <p:nvPr/>
            </p:nvSpPr>
            <p:spPr>
              <a:xfrm>
                <a:off x="4996800" y="1839240"/>
                <a:ext cx="361440" cy="597240"/>
              </a:xfrm>
              <a:custGeom>
                <a:avLst/>
                <a:gdLst/>
                <a:ahLst/>
                <a:rect l="l" t="t" r="r" b="b"/>
                <a:pathLst>
                  <a:path w="232" h="383">
                    <a:moveTo>
                      <a:pt x="43" y="22"/>
                    </a:moveTo>
                    <a:lnTo>
                      <a:pt x="176" y="0"/>
                    </a:lnTo>
                    <a:lnTo>
                      <a:pt x="197" y="47"/>
                    </a:lnTo>
                    <a:lnTo>
                      <a:pt x="224" y="243"/>
                    </a:lnTo>
                    <a:lnTo>
                      <a:pt x="232" y="269"/>
                    </a:lnTo>
                    <a:lnTo>
                      <a:pt x="211" y="321"/>
                    </a:lnTo>
                    <a:lnTo>
                      <a:pt x="211" y="357"/>
                    </a:lnTo>
                    <a:lnTo>
                      <a:pt x="187" y="353"/>
                    </a:lnTo>
                    <a:lnTo>
                      <a:pt x="188" y="383"/>
                    </a:lnTo>
                    <a:lnTo>
                      <a:pt x="163" y="371"/>
                    </a:lnTo>
                    <a:lnTo>
                      <a:pt x="150" y="375"/>
                    </a:lnTo>
                    <a:lnTo>
                      <a:pt x="131" y="372"/>
                    </a:lnTo>
                    <a:lnTo>
                      <a:pt x="117" y="326"/>
                    </a:lnTo>
                    <a:lnTo>
                      <a:pt x="90" y="312"/>
                    </a:lnTo>
                    <a:lnTo>
                      <a:pt x="90" y="263"/>
                    </a:lnTo>
                    <a:lnTo>
                      <a:pt x="63" y="269"/>
                    </a:lnTo>
                    <a:lnTo>
                      <a:pt x="48" y="233"/>
                    </a:lnTo>
                    <a:lnTo>
                      <a:pt x="0" y="191"/>
                    </a:lnTo>
                    <a:lnTo>
                      <a:pt x="35" y="125"/>
                    </a:lnTo>
                    <a:lnTo>
                      <a:pt x="25" y="94"/>
                    </a:lnTo>
                    <a:lnTo>
                      <a:pt x="60" y="88"/>
                    </a:lnTo>
                    <a:lnTo>
                      <a:pt x="63" y="45"/>
                    </a:lnTo>
                    <a:lnTo>
                      <a:pt x="43" y="22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6" name=""/>
              <p:cNvSpPr/>
              <p:nvPr/>
            </p:nvSpPr>
            <p:spPr>
              <a:xfrm>
                <a:off x="4675320" y="2081160"/>
                <a:ext cx="573480" cy="472320"/>
              </a:xfrm>
              <a:custGeom>
                <a:avLst/>
                <a:gdLst/>
                <a:ahLst/>
                <a:rect l="l" t="t" r="r" b="b"/>
                <a:pathLst>
                  <a:path w="368" h="303">
                    <a:moveTo>
                      <a:pt x="0" y="10"/>
                    </a:moveTo>
                    <a:lnTo>
                      <a:pt x="161" y="0"/>
                    </a:lnTo>
                    <a:lnTo>
                      <a:pt x="195" y="0"/>
                    </a:lnTo>
                    <a:lnTo>
                      <a:pt x="221" y="9"/>
                    </a:lnTo>
                    <a:lnTo>
                      <a:pt x="207" y="35"/>
                    </a:lnTo>
                    <a:lnTo>
                      <a:pt x="254" y="78"/>
                    </a:lnTo>
                    <a:lnTo>
                      <a:pt x="269" y="114"/>
                    </a:lnTo>
                    <a:lnTo>
                      <a:pt x="297" y="105"/>
                    </a:lnTo>
                    <a:lnTo>
                      <a:pt x="296" y="156"/>
                    </a:lnTo>
                    <a:lnTo>
                      <a:pt x="324" y="171"/>
                    </a:lnTo>
                    <a:lnTo>
                      <a:pt x="337" y="216"/>
                    </a:lnTo>
                    <a:lnTo>
                      <a:pt x="357" y="220"/>
                    </a:lnTo>
                    <a:lnTo>
                      <a:pt x="368" y="239"/>
                    </a:lnTo>
                    <a:lnTo>
                      <a:pt x="343" y="265"/>
                    </a:lnTo>
                    <a:lnTo>
                      <a:pt x="335" y="295"/>
                    </a:lnTo>
                    <a:lnTo>
                      <a:pt x="300" y="303"/>
                    </a:lnTo>
                    <a:lnTo>
                      <a:pt x="309" y="270"/>
                    </a:lnTo>
                    <a:lnTo>
                      <a:pt x="171" y="282"/>
                    </a:lnTo>
                    <a:lnTo>
                      <a:pt x="72" y="294"/>
                    </a:lnTo>
                    <a:lnTo>
                      <a:pt x="66" y="262"/>
                    </a:lnTo>
                    <a:lnTo>
                      <a:pt x="59" y="165"/>
                    </a:lnTo>
                    <a:lnTo>
                      <a:pt x="58" y="112"/>
                    </a:lnTo>
                    <a:lnTo>
                      <a:pt x="25" y="88"/>
                    </a:lnTo>
                    <a:lnTo>
                      <a:pt x="37" y="66"/>
                    </a:lnTo>
                    <a:lnTo>
                      <a:pt x="21" y="54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7" name=""/>
              <p:cNvSpPr/>
              <p:nvPr/>
            </p:nvSpPr>
            <p:spPr>
              <a:xfrm>
                <a:off x="5303880" y="1881000"/>
                <a:ext cx="280080" cy="461520"/>
              </a:xfrm>
              <a:custGeom>
                <a:avLst/>
                <a:gdLst/>
                <a:ahLst/>
                <a:rect l="l" t="t" r="r" b="b"/>
                <a:pathLst>
                  <a:path w="180" h="296">
                    <a:moveTo>
                      <a:pt x="0" y="21"/>
                    </a:moveTo>
                    <a:lnTo>
                      <a:pt x="21" y="32"/>
                    </a:lnTo>
                    <a:lnTo>
                      <a:pt x="41" y="30"/>
                    </a:lnTo>
                    <a:lnTo>
                      <a:pt x="48" y="24"/>
                    </a:lnTo>
                    <a:lnTo>
                      <a:pt x="53" y="6"/>
                    </a:lnTo>
                    <a:lnTo>
                      <a:pt x="140" y="0"/>
                    </a:lnTo>
                    <a:lnTo>
                      <a:pt x="180" y="209"/>
                    </a:lnTo>
                    <a:lnTo>
                      <a:pt x="177" y="207"/>
                    </a:lnTo>
                    <a:lnTo>
                      <a:pt x="147" y="219"/>
                    </a:lnTo>
                    <a:lnTo>
                      <a:pt x="126" y="275"/>
                    </a:lnTo>
                    <a:lnTo>
                      <a:pt x="95" y="267"/>
                    </a:lnTo>
                    <a:lnTo>
                      <a:pt x="59" y="288"/>
                    </a:lnTo>
                    <a:lnTo>
                      <a:pt x="12" y="296"/>
                    </a:lnTo>
                    <a:lnTo>
                      <a:pt x="33" y="241"/>
                    </a:lnTo>
                    <a:lnTo>
                      <a:pt x="24" y="210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8" name=""/>
              <p:cNvSpPr/>
              <p:nvPr/>
            </p:nvSpPr>
            <p:spPr>
              <a:xfrm>
                <a:off x="5522040" y="1787760"/>
                <a:ext cx="360000" cy="416160"/>
              </a:xfrm>
              <a:custGeom>
                <a:avLst/>
                <a:gdLst/>
                <a:ahLst/>
                <a:rect l="l" t="t" r="r" b="b"/>
                <a:pathLst>
                  <a:path w="231" h="267">
                    <a:moveTo>
                      <a:pt x="0" y="60"/>
                    </a:moveTo>
                    <a:lnTo>
                      <a:pt x="104" y="50"/>
                    </a:lnTo>
                    <a:lnTo>
                      <a:pt x="126" y="54"/>
                    </a:lnTo>
                    <a:lnTo>
                      <a:pt x="175" y="31"/>
                    </a:lnTo>
                    <a:lnTo>
                      <a:pt x="186" y="10"/>
                    </a:lnTo>
                    <a:lnTo>
                      <a:pt x="215" y="0"/>
                    </a:lnTo>
                    <a:lnTo>
                      <a:pt x="231" y="101"/>
                    </a:lnTo>
                    <a:lnTo>
                      <a:pt x="219" y="112"/>
                    </a:lnTo>
                    <a:lnTo>
                      <a:pt x="222" y="182"/>
                    </a:lnTo>
                    <a:lnTo>
                      <a:pt x="199" y="188"/>
                    </a:lnTo>
                    <a:lnTo>
                      <a:pt x="186" y="227"/>
                    </a:lnTo>
                    <a:lnTo>
                      <a:pt x="168" y="222"/>
                    </a:lnTo>
                    <a:lnTo>
                      <a:pt x="162" y="267"/>
                    </a:lnTo>
                    <a:lnTo>
                      <a:pt x="136" y="248"/>
                    </a:lnTo>
                    <a:lnTo>
                      <a:pt x="85" y="260"/>
                    </a:lnTo>
                    <a:lnTo>
                      <a:pt x="63" y="243"/>
                    </a:lnTo>
                    <a:lnTo>
                      <a:pt x="34" y="242"/>
                    </a:lnTo>
                    <a:lnTo>
                      <a:pt x="19" y="167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9" name=""/>
              <p:cNvSpPr/>
              <p:nvPr/>
            </p:nvSpPr>
            <p:spPr>
              <a:xfrm>
                <a:off x="5200920" y="2163600"/>
                <a:ext cx="633960" cy="352440"/>
              </a:xfrm>
              <a:custGeom>
                <a:avLst/>
                <a:gdLst/>
                <a:ahLst/>
                <a:rect l="l" t="t" r="r" b="b"/>
                <a:pathLst>
                  <a:path w="407" h="226">
                    <a:moveTo>
                      <a:pt x="0" y="226"/>
                    </a:moveTo>
                    <a:lnTo>
                      <a:pt x="99" y="212"/>
                    </a:lnTo>
                    <a:lnTo>
                      <a:pt x="99" y="202"/>
                    </a:lnTo>
                    <a:lnTo>
                      <a:pt x="338" y="169"/>
                    </a:lnTo>
                    <a:lnTo>
                      <a:pt x="342" y="152"/>
                    </a:lnTo>
                    <a:lnTo>
                      <a:pt x="377" y="139"/>
                    </a:lnTo>
                    <a:lnTo>
                      <a:pt x="381" y="121"/>
                    </a:lnTo>
                    <a:lnTo>
                      <a:pt x="396" y="115"/>
                    </a:lnTo>
                    <a:lnTo>
                      <a:pt x="407" y="88"/>
                    </a:lnTo>
                    <a:lnTo>
                      <a:pt x="374" y="61"/>
                    </a:lnTo>
                    <a:lnTo>
                      <a:pt x="368" y="25"/>
                    </a:lnTo>
                    <a:lnTo>
                      <a:pt x="342" y="7"/>
                    </a:lnTo>
                    <a:lnTo>
                      <a:pt x="289" y="17"/>
                    </a:lnTo>
                    <a:lnTo>
                      <a:pt x="264" y="1"/>
                    </a:lnTo>
                    <a:lnTo>
                      <a:pt x="240" y="0"/>
                    </a:lnTo>
                    <a:lnTo>
                      <a:pt x="245" y="25"/>
                    </a:lnTo>
                    <a:lnTo>
                      <a:pt x="212" y="38"/>
                    </a:lnTo>
                    <a:lnTo>
                      <a:pt x="190" y="94"/>
                    </a:lnTo>
                    <a:lnTo>
                      <a:pt x="160" y="85"/>
                    </a:lnTo>
                    <a:lnTo>
                      <a:pt x="124" y="106"/>
                    </a:lnTo>
                    <a:lnTo>
                      <a:pt x="78" y="114"/>
                    </a:lnTo>
                    <a:lnTo>
                      <a:pt x="78" y="146"/>
                    </a:lnTo>
                    <a:lnTo>
                      <a:pt x="55" y="145"/>
                    </a:lnTo>
                    <a:lnTo>
                      <a:pt x="56" y="173"/>
                    </a:lnTo>
                    <a:lnTo>
                      <a:pt x="32" y="162"/>
                    </a:lnTo>
                    <a:lnTo>
                      <a:pt x="18" y="167"/>
                    </a:lnTo>
                    <a:lnTo>
                      <a:pt x="30" y="186"/>
                    </a:lnTo>
                    <a:lnTo>
                      <a:pt x="5" y="211"/>
                    </a:lnTo>
                    <a:lnTo>
                      <a:pt x="0" y="226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0" name=""/>
              <p:cNvSpPr/>
              <p:nvPr/>
            </p:nvSpPr>
            <p:spPr>
              <a:xfrm>
                <a:off x="5158800" y="2391120"/>
                <a:ext cx="730800" cy="266400"/>
              </a:xfrm>
              <a:custGeom>
                <a:avLst/>
                <a:gdLst/>
                <a:ahLst/>
                <a:rect l="l" t="t" r="r" b="b"/>
                <a:pathLst>
                  <a:path w="469" h="171">
                    <a:moveTo>
                      <a:pt x="28" y="78"/>
                    </a:moveTo>
                    <a:lnTo>
                      <a:pt x="28" y="81"/>
                    </a:lnTo>
                    <a:lnTo>
                      <a:pt x="20" y="97"/>
                    </a:lnTo>
                    <a:lnTo>
                      <a:pt x="29" y="119"/>
                    </a:lnTo>
                    <a:lnTo>
                      <a:pt x="0" y="138"/>
                    </a:lnTo>
                    <a:lnTo>
                      <a:pt x="6" y="171"/>
                    </a:lnTo>
                    <a:lnTo>
                      <a:pt x="129" y="161"/>
                    </a:lnTo>
                    <a:lnTo>
                      <a:pt x="275" y="144"/>
                    </a:lnTo>
                    <a:lnTo>
                      <a:pt x="348" y="131"/>
                    </a:lnTo>
                    <a:lnTo>
                      <a:pt x="363" y="87"/>
                    </a:lnTo>
                    <a:lnTo>
                      <a:pt x="389" y="85"/>
                    </a:lnTo>
                    <a:lnTo>
                      <a:pt x="469" y="0"/>
                    </a:lnTo>
                    <a:lnTo>
                      <a:pt x="365" y="21"/>
                    </a:lnTo>
                    <a:lnTo>
                      <a:pt x="123" y="56"/>
                    </a:lnTo>
                    <a:lnTo>
                      <a:pt x="125" y="66"/>
                    </a:lnTo>
                    <a:lnTo>
                      <a:pt x="28" y="78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1" name=""/>
              <p:cNvSpPr/>
              <p:nvPr/>
            </p:nvSpPr>
            <p:spPr>
              <a:xfrm>
                <a:off x="5087160" y="2637720"/>
                <a:ext cx="298800" cy="522360"/>
              </a:xfrm>
              <a:custGeom>
                <a:avLst/>
                <a:gdLst/>
                <a:ahLst/>
                <a:rect l="l" t="t" r="r" b="b"/>
                <a:pathLst>
                  <a:path w="192" h="335">
                    <a:moveTo>
                      <a:pt x="54" y="11"/>
                    </a:moveTo>
                    <a:lnTo>
                      <a:pt x="25" y="68"/>
                    </a:lnTo>
                    <a:lnTo>
                      <a:pt x="0" y="105"/>
                    </a:lnTo>
                    <a:lnTo>
                      <a:pt x="8" y="149"/>
                    </a:lnTo>
                    <a:lnTo>
                      <a:pt x="38" y="209"/>
                    </a:lnTo>
                    <a:lnTo>
                      <a:pt x="15" y="270"/>
                    </a:lnTo>
                    <a:lnTo>
                      <a:pt x="5" y="302"/>
                    </a:lnTo>
                    <a:lnTo>
                      <a:pt x="117" y="289"/>
                    </a:lnTo>
                    <a:lnTo>
                      <a:pt x="122" y="330"/>
                    </a:lnTo>
                    <a:lnTo>
                      <a:pt x="145" y="335"/>
                    </a:lnTo>
                    <a:lnTo>
                      <a:pt x="151" y="314"/>
                    </a:lnTo>
                    <a:lnTo>
                      <a:pt x="192" y="308"/>
                    </a:lnTo>
                    <a:lnTo>
                      <a:pt x="183" y="240"/>
                    </a:lnTo>
                    <a:lnTo>
                      <a:pt x="181" y="0"/>
                    </a:lnTo>
                    <a:lnTo>
                      <a:pt x="54" y="11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2" name=""/>
              <p:cNvSpPr/>
              <p:nvPr/>
            </p:nvSpPr>
            <p:spPr>
              <a:xfrm>
                <a:off x="5367600" y="2612520"/>
                <a:ext cx="338040" cy="527040"/>
              </a:xfrm>
              <a:custGeom>
                <a:avLst/>
                <a:gdLst/>
                <a:ahLst/>
                <a:rect l="l" t="t" r="r" b="b"/>
                <a:pathLst>
                  <a:path w="217" h="338">
                    <a:moveTo>
                      <a:pt x="0" y="17"/>
                    </a:moveTo>
                    <a:lnTo>
                      <a:pt x="141" y="0"/>
                    </a:lnTo>
                    <a:lnTo>
                      <a:pt x="186" y="156"/>
                    </a:lnTo>
                    <a:lnTo>
                      <a:pt x="217" y="181"/>
                    </a:lnTo>
                    <a:lnTo>
                      <a:pt x="192" y="227"/>
                    </a:lnTo>
                    <a:lnTo>
                      <a:pt x="216" y="271"/>
                    </a:lnTo>
                    <a:lnTo>
                      <a:pt x="72" y="287"/>
                    </a:lnTo>
                    <a:lnTo>
                      <a:pt x="78" y="325"/>
                    </a:lnTo>
                    <a:lnTo>
                      <a:pt x="57" y="338"/>
                    </a:lnTo>
                    <a:lnTo>
                      <a:pt x="40" y="290"/>
                    </a:lnTo>
                    <a:lnTo>
                      <a:pt x="30" y="329"/>
                    </a:lnTo>
                    <a:lnTo>
                      <a:pt x="12" y="325"/>
                    </a:lnTo>
                    <a:lnTo>
                      <a:pt x="6" y="286"/>
                    </a:lnTo>
                    <a:lnTo>
                      <a:pt x="1" y="252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3" name=""/>
              <p:cNvSpPr/>
              <p:nvPr/>
            </p:nvSpPr>
            <p:spPr>
              <a:xfrm>
                <a:off x="5587560" y="2586240"/>
                <a:ext cx="467640" cy="485280"/>
              </a:xfrm>
              <a:custGeom>
                <a:avLst/>
                <a:gdLst/>
                <a:ahLst/>
                <a:rect l="l" t="t" r="r" b="b"/>
                <a:pathLst>
                  <a:path w="300" h="311">
                    <a:moveTo>
                      <a:pt x="0" y="19"/>
                    </a:moveTo>
                    <a:lnTo>
                      <a:pt x="3" y="19"/>
                    </a:lnTo>
                    <a:lnTo>
                      <a:pt x="73" y="6"/>
                    </a:lnTo>
                    <a:lnTo>
                      <a:pt x="135" y="0"/>
                    </a:lnTo>
                    <a:lnTo>
                      <a:pt x="126" y="16"/>
                    </a:lnTo>
                    <a:lnTo>
                      <a:pt x="145" y="16"/>
                    </a:lnTo>
                    <a:lnTo>
                      <a:pt x="252" y="112"/>
                    </a:lnTo>
                    <a:lnTo>
                      <a:pt x="294" y="174"/>
                    </a:lnTo>
                    <a:lnTo>
                      <a:pt x="300" y="216"/>
                    </a:lnTo>
                    <a:lnTo>
                      <a:pt x="286" y="226"/>
                    </a:lnTo>
                    <a:lnTo>
                      <a:pt x="294" y="268"/>
                    </a:lnTo>
                    <a:lnTo>
                      <a:pt x="264" y="270"/>
                    </a:lnTo>
                    <a:lnTo>
                      <a:pt x="264" y="306"/>
                    </a:lnTo>
                    <a:lnTo>
                      <a:pt x="240" y="288"/>
                    </a:lnTo>
                    <a:lnTo>
                      <a:pt x="86" y="311"/>
                    </a:lnTo>
                    <a:lnTo>
                      <a:pt x="51" y="244"/>
                    </a:lnTo>
                    <a:lnTo>
                      <a:pt x="76" y="198"/>
                    </a:lnTo>
                    <a:lnTo>
                      <a:pt x="43" y="175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4" name=""/>
              <p:cNvSpPr/>
              <p:nvPr/>
            </p:nvSpPr>
            <p:spPr>
              <a:xfrm>
                <a:off x="5784120" y="2520720"/>
                <a:ext cx="426960" cy="338400"/>
              </a:xfrm>
              <a:custGeom>
                <a:avLst/>
                <a:gdLst/>
                <a:ahLst/>
                <a:rect l="l" t="t" r="r" b="b"/>
                <a:pathLst>
                  <a:path w="274" h="217">
                    <a:moveTo>
                      <a:pt x="10" y="39"/>
                    </a:moveTo>
                    <a:lnTo>
                      <a:pt x="32" y="18"/>
                    </a:lnTo>
                    <a:lnTo>
                      <a:pt x="114" y="0"/>
                    </a:lnTo>
                    <a:lnTo>
                      <a:pt x="139" y="12"/>
                    </a:lnTo>
                    <a:lnTo>
                      <a:pt x="192" y="3"/>
                    </a:lnTo>
                    <a:lnTo>
                      <a:pt x="235" y="34"/>
                    </a:lnTo>
                    <a:lnTo>
                      <a:pt x="274" y="58"/>
                    </a:lnTo>
                    <a:lnTo>
                      <a:pt x="252" y="123"/>
                    </a:lnTo>
                    <a:lnTo>
                      <a:pt x="219" y="156"/>
                    </a:lnTo>
                    <a:lnTo>
                      <a:pt x="183" y="166"/>
                    </a:lnTo>
                    <a:lnTo>
                      <a:pt x="190" y="192"/>
                    </a:lnTo>
                    <a:lnTo>
                      <a:pt x="168" y="217"/>
                    </a:lnTo>
                    <a:lnTo>
                      <a:pt x="126" y="156"/>
                    </a:lnTo>
                    <a:lnTo>
                      <a:pt x="18" y="58"/>
                    </a:lnTo>
                    <a:lnTo>
                      <a:pt x="0" y="58"/>
                    </a:lnTo>
                    <a:lnTo>
                      <a:pt x="10" y="39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5" name=""/>
              <p:cNvSpPr/>
              <p:nvPr/>
            </p:nvSpPr>
            <p:spPr>
              <a:xfrm>
                <a:off x="5479920" y="3004200"/>
                <a:ext cx="799560" cy="542880"/>
              </a:xfrm>
              <a:custGeom>
                <a:avLst/>
                <a:gdLst/>
                <a:ahLst/>
                <a:rect l="l" t="t" r="r" b="b"/>
                <a:pathLst>
                  <a:path w="513" h="348">
                    <a:moveTo>
                      <a:pt x="0" y="34"/>
                    </a:moveTo>
                    <a:lnTo>
                      <a:pt x="141" y="20"/>
                    </a:lnTo>
                    <a:lnTo>
                      <a:pt x="156" y="43"/>
                    </a:lnTo>
                    <a:lnTo>
                      <a:pt x="307" y="20"/>
                    </a:lnTo>
                    <a:lnTo>
                      <a:pt x="333" y="39"/>
                    </a:lnTo>
                    <a:lnTo>
                      <a:pt x="333" y="3"/>
                    </a:lnTo>
                    <a:lnTo>
                      <a:pt x="331" y="0"/>
                    </a:lnTo>
                    <a:lnTo>
                      <a:pt x="361" y="2"/>
                    </a:lnTo>
                    <a:lnTo>
                      <a:pt x="393" y="56"/>
                    </a:lnTo>
                    <a:lnTo>
                      <a:pt x="444" y="129"/>
                    </a:lnTo>
                    <a:lnTo>
                      <a:pt x="469" y="192"/>
                    </a:lnTo>
                    <a:lnTo>
                      <a:pt x="507" y="236"/>
                    </a:lnTo>
                    <a:lnTo>
                      <a:pt x="513" y="300"/>
                    </a:lnTo>
                    <a:lnTo>
                      <a:pt x="501" y="338"/>
                    </a:lnTo>
                    <a:lnTo>
                      <a:pt x="447" y="348"/>
                    </a:lnTo>
                    <a:lnTo>
                      <a:pt x="438" y="332"/>
                    </a:lnTo>
                    <a:lnTo>
                      <a:pt x="400" y="309"/>
                    </a:lnTo>
                    <a:lnTo>
                      <a:pt x="388" y="285"/>
                    </a:lnTo>
                    <a:lnTo>
                      <a:pt x="378" y="276"/>
                    </a:lnTo>
                    <a:lnTo>
                      <a:pt x="372" y="254"/>
                    </a:lnTo>
                    <a:lnTo>
                      <a:pt x="363" y="260"/>
                    </a:lnTo>
                    <a:lnTo>
                      <a:pt x="333" y="231"/>
                    </a:lnTo>
                    <a:lnTo>
                      <a:pt x="340" y="204"/>
                    </a:lnTo>
                    <a:lnTo>
                      <a:pt x="333" y="189"/>
                    </a:lnTo>
                    <a:lnTo>
                      <a:pt x="324" y="194"/>
                    </a:lnTo>
                    <a:lnTo>
                      <a:pt x="325" y="210"/>
                    </a:lnTo>
                    <a:lnTo>
                      <a:pt x="315" y="189"/>
                    </a:lnTo>
                    <a:lnTo>
                      <a:pt x="316" y="140"/>
                    </a:lnTo>
                    <a:lnTo>
                      <a:pt x="297" y="111"/>
                    </a:lnTo>
                    <a:lnTo>
                      <a:pt x="249" y="87"/>
                    </a:lnTo>
                    <a:lnTo>
                      <a:pt x="225" y="60"/>
                    </a:lnTo>
                    <a:lnTo>
                      <a:pt x="198" y="57"/>
                    </a:lnTo>
                    <a:lnTo>
                      <a:pt x="187" y="74"/>
                    </a:lnTo>
                    <a:lnTo>
                      <a:pt x="147" y="86"/>
                    </a:lnTo>
                    <a:lnTo>
                      <a:pt x="124" y="74"/>
                    </a:lnTo>
                    <a:lnTo>
                      <a:pt x="112" y="56"/>
                    </a:lnTo>
                    <a:lnTo>
                      <a:pt x="37" y="72"/>
                    </a:lnTo>
                    <a:lnTo>
                      <a:pt x="21" y="59"/>
                    </a:lnTo>
                    <a:lnTo>
                      <a:pt x="4" y="73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6" name=""/>
              <p:cNvSpPr/>
              <p:nvPr/>
            </p:nvSpPr>
            <p:spPr>
              <a:xfrm>
                <a:off x="5699880" y="2288160"/>
                <a:ext cx="735480" cy="322920"/>
              </a:xfrm>
              <a:custGeom>
                <a:avLst/>
                <a:gdLst/>
                <a:ahLst/>
                <a:rect l="l" t="t" r="r" b="b"/>
                <a:pathLst>
                  <a:path w="472" h="207">
                    <a:moveTo>
                      <a:pt x="16" y="153"/>
                    </a:moveTo>
                    <a:lnTo>
                      <a:pt x="0" y="197"/>
                    </a:lnTo>
                    <a:lnTo>
                      <a:pt x="61" y="191"/>
                    </a:lnTo>
                    <a:lnTo>
                      <a:pt x="85" y="171"/>
                    </a:lnTo>
                    <a:lnTo>
                      <a:pt x="168" y="149"/>
                    </a:lnTo>
                    <a:lnTo>
                      <a:pt x="191" y="161"/>
                    </a:lnTo>
                    <a:lnTo>
                      <a:pt x="246" y="153"/>
                    </a:lnTo>
                    <a:lnTo>
                      <a:pt x="246" y="156"/>
                    </a:lnTo>
                    <a:lnTo>
                      <a:pt x="328" y="207"/>
                    </a:lnTo>
                    <a:lnTo>
                      <a:pt x="376" y="192"/>
                    </a:lnTo>
                    <a:lnTo>
                      <a:pt x="403" y="135"/>
                    </a:lnTo>
                    <a:lnTo>
                      <a:pt x="450" y="119"/>
                    </a:lnTo>
                    <a:lnTo>
                      <a:pt x="472" y="77"/>
                    </a:lnTo>
                    <a:lnTo>
                      <a:pt x="471" y="26"/>
                    </a:lnTo>
                    <a:lnTo>
                      <a:pt x="465" y="68"/>
                    </a:lnTo>
                    <a:lnTo>
                      <a:pt x="439" y="104"/>
                    </a:lnTo>
                    <a:lnTo>
                      <a:pt x="429" y="101"/>
                    </a:lnTo>
                    <a:lnTo>
                      <a:pt x="394" y="111"/>
                    </a:lnTo>
                    <a:lnTo>
                      <a:pt x="394" y="99"/>
                    </a:lnTo>
                    <a:lnTo>
                      <a:pt x="429" y="87"/>
                    </a:lnTo>
                    <a:lnTo>
                      <a:pt x="397" y="83"/>
                    </a:lnTo>
                    <a:lnTo>
                      <a:pt x="433" y="72"/>
                    </a:lnTo>
                    <a:lnTo>
                      <a:pt x="447" y="78"/>
                    </a:lnTo>
                    <a:lnTo>
                      <a:pt x="454" y="38"/>
                    </a:lnTo>
                    <a:lnTo>
                      <a:pt x="445" y="29"/>
                    </a:lnTo>
                    <a:lnTo>
                      <a:pt x="402" y="45"/>
                    </a:lnTo>
                    <a:lnTo>
                      <a:pt x="403" y="21"/>
                    </a:lnTo>
                    <a:lnTo>
                      <a:pt x="421" y="27"/>
                    </a:lnTo>
                    <a:lnTo>
                      <a:pt x="445" y="9"/>
                    </a:lnTo>
                    <a:lnTo>
                      <a:pt x="432" y="0"/>
                    </a:lnTo>
                    <a:lnTo>
                      <a:pt x="291" y="32"/>
                    </a:lnTo>
                    <a:lnTo>
                      <a:pt x="118" y="67"/>
                    </a:lnTo>
                    <a:lnTo>
                      <a:pt x="39" y="152"/>
                    </a:lnTo>
                    <a:lnTo>
                      <a:pt x="16" y="153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7" name=""/>
              <p:cNvSpPr/>
              <p:nvPr/>
            </p:nvSpPr>
            <p:spPr>
              <a:xfrm>
                <a:off x="5729040" y="2021760"/>
                <a:ext cx="644040" cy="400680"/>
              </a:xfrm>
              <a:custGeom>
                <a:avLst/>
                <a:gdLst/>
                <a:ahLst/>
                <a:rect l="l" t="t" r="r" b="b"/>
                <a:pathLst>
                  <a:path w="413" h="257">
                    <a:moveTo>
                      <a:pt x="68" y="180"/>
                    </a:moveTo>
                    <a:lnTo>
                      <a:pt x="56" y="206"/>
                    </a:lnTo>
                    <a:lnTo>
                      <a:pt x="39" y="213"/>
                    </a:lnTo>
                    <a:lnTo>
                      <a:pt x="38" y="230"/>
                    </a:lnTo>
                    <a:lnTo>
                      <a:pt x="2" y="243"/>
                    </a:lnTo>
                    <a:lnTo>
                      <a:pt x="0" y="257"/>
                    </a:lnTo>
                    <a:lnTo>
                      <a:pt x="98" y="240"/>
                    </a:lnTo>
                    <a:lnTo>
                      <a:pt x="276" y="203"/>
                    </a:lnTo>
                    <a:lnTo>
                      <a:pt x="413" y="170"/>
                    </a:lnTo>
                    <a:lnTo>
                      <a:pt x="413" y="144"/>
                    </a:lnTo>
                    <a:lnTo>
                      <a:pt x="398" y="136"/>
                    </a:lnTo>
                    <a:lnTo>
                      <a:pt x="386" y="149"/>
                    </a:lnTo>
                    <a:lnTo>
                      <a:pt x="379" y="114"/>
                    </a:lnTo>
                    <a:lnTo>
                      <a:pt x="386" y="83"/>
                    </a:lnTo>
                    <a:lnTo>
                      <a:pt x="335" y="60"/>
                    </a:lnTo>
                    <a:lnTo>
                      <a:pt x="300" y="66"/>
                    </a:lnTo>
                    <a:lnTo>
                      <a:pt x="299" y="18"/>
                    </a:lnTo>
                    <a:lnTo>
                      <a:pt x="263" y="0"/>
                    </a:lnTo>
                    <a:lnTo>
                      <a:pt x="236" y="11"/>
                    </a:lnTo>
                    <a:lnTo>
                      <a:pt x="218" y="56"/>
                    </a:lnTo>
                    <a:lnTo>
                      <a:pt x="186" y="74"/>
                    </a:lnTo>
                    <a:lnTo>
                      <a:pt x="173" y="145"/>
                    </a:lnTo>
                    <a:lnTo>
                      <a:pt x="121" y="180"/>
                    </a:lnTo>
                    <a:lnTo>
                      <a:pt x="79" y="194"/>
                    </a:lnTo>
                    <a:lnTo>
                      <a:pt x="68" y="18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8" name=""/>
              <p:cNvSpPr/>
              <p:nvPr/>
            </p:nvSpPr>
            <p:spPr>
              <a:xfrm>
                <a:off x="5774400" y="1941840"/>
                <a:ext cx="364680" cy="381960"/>
              </a:xfrm>
              <a:custGeom>
                <a:avLst/>
                <a:gdLst/>
                <a:ahLst/>
                <a:rect l="l" t="t" r="r" b="b"/>
                <a:pathLst>
                  <a:path w="234" h="245">
                    <a:moveTo>
                      <a:pt x="24" y="128"/>
                    </a:moveTo>
                    <a:lnTo>
                      <a:pt x="6" y="123"/>
                    </a:lnTo>
                    <a:lnTo>
                      <a:pt x="0" y="162"/>
                    </a:lnTo>
                    <a:lnTo>
                      <a:pt x="6" y="203"/>
                    </a:lnTo>
                    <a:lnTo>
                      <a:pt x="40" y="231"/>
                    </a:lnTo>
                    <a:lnTo>
                      <a:pt x="48" y="245"/>
                    </a:lnTo>
                    <a:lnTo>
                      <a:pt x="91" y="231"/>
                    </a:lnTo>
                    <a:lnTo>
                      <a:pt x="142" y="198"/>
                    </a:lnTo>
                    <a:lnTo>
                      <a:pt x="157" y="126"/>
                    </a:lnTo>
                    <a:lnTo>
                      <a:pt x="190" y="107"/>
                    </a:lnTo>
                    <a:lnTo>
                      <a:pt x="208" y="63"/>
                    </a:lnTo>
                    <a:lnTo>
                      <a:pt x="234" y="51"/>
                    </a:lnTo>
                    <a:lnTo>
                      <a:pt x="200" y="45"/>
                    </a:lnTo>
                    <a:lnTo>
                      <a:pt x="141" y="77"/>
                    </a:lnTo>
                    <a:lnTo>
                      <a:pt x="132" y="46"/>
                    </a:lnTo>
                    <a:lnTo>
                      <a:pt x="81" y="49"/>
                    </a:lnTo>
                    <a:lnTo>
                      <a:pt x="69" y="0"/>
                    </a:lnTo>
                    <a:lnTo>
                      <a:pt x="56" y="13"/>
                    </a:lnTo>
                    <a:lnTo>
                      <a:pt x="60" y="83"/>
                    </a:lnTo>
                    <a:lnTo>
                      <a:pt x="37" y="89"/>
                    </a:lnTo>
                    <a:lnTo>
                      <a:pt x="24" y="128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9" name=""/>
              <p:cNvSpPr/>
              <p:nvPr/>
            </p:nvSpPr>
            <p:spPr>
              <a:xfrm>
                <a:off x="6293880" y="1948320"/>
                <a:ext cx="102600" cy="127440"/>
              </a:xfrm>
              <a:custGeom>
                <a:avLst/>
                <a:gdLst/>
                <a:ahLst/>
                <a:rect l="l" t="t" r="r" b="b"/>
                <a:pathLst>
                  <a:path w="66" h="82">
                    <a:moveTo>
                      <a:pt x="0" y="5"/>
                    </a:moveTo>
                    <a:lnTo>
                      <a:pt x="14" y="0"/>
                    </a:lnTo>
                    <a:lnTo>
                      <a:pt x="44" y="18"/>
                    </a:lnTo>
                    <a:lnTo>
                      <a:pt x="44" y="36"/>
                    </a:lnTo>
                    <a:lnTo>
                      <a:pt x="65" y="49"/>
                    </a:lnTo>
                    <a:lnTo>
                      <a:pt x="66" y="73"/>
                    </a:lnTo>
                    <a:lnTo>
                      <a:pt x="32" y="82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0" name=""/>
              <p:cNvSpPr/>
              <p:nvPr/>
            </p:nvSpPr>
            <p:spPr>
              <a:xfrm>
                <a:off x="5855760" y="1697040"/>
                <a:ext cx="493920" cy="324360"/>
              </a:xfrm>
              <a:custGeom>
                <a:avLst/>
                <a:gdLst/>
                <a:ahLst/>
                <a:rect l="l" t="t" r="r" b="b"/>
                <a:pathLst>
                  <a:path w="317" h="208">
                    <a:moveTo>
                      <a:pt x="29" y="30"/>
                    </a:moveTo>
                    <a:lnTo>
                      <a:pt x="0" y="58"/>
                    </a:lnTo>
                    <a:lnTo>
                      <a:pt x="16" y="159"/>
                    </a:lnTo>
                    <a:lnTo>
                      <a:pt x="29" y="208"/>
                    </a:lnTo>
                    <a:lnTo>
                      <a:pt x="83" y="204"/>
                    </a:lnTo>
                    <a:lnTo>
                      <a:pt x="283" y="166"/>
                    </a:lnTo>
                    <a:lnTo>
                      <a:pt x="297" y="160"/>
                    </a:lnTo>
                    <a:lnTo>
                      <a:pt x="317" y="113"/>
                    </a:lnTo>
                    <a:lnTo>
                      <a:pt x="287" y="87"/>
                    </a:lnTo>
                    <a:lnTo>
                      <a:pt x="303" y="27"/>
                    </a:lnTo>
                    <a:lnTo>
                      <a:pt x="280" y="21"/>
                    </a:lnTo>
                    <a:lnTo>
                      <a:pt x="280" y="6"/>
                    </a:lnTo>
                    <a:lnTo>
                      <a:pt x="270" y="0"/>
                    </a:lnTo>
                    <a:lnTo>
                      <a:pt x="38" y="43"/>
                    </a:lnTo>
                    <a:lnTo>
                      <a:pt x="29" y="3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1" name=""/>
              <p:cNvSpPr/>
              <p:nvPr/>
            </p:nvSpPr>
            <p:spPr>
              <a:xfrm>
                <a:off x="6302880" y="1734840"/>
                <a:ext cx="131040" cy="258840"/>
              </a:xfrm>
              <a:custGeom>
                <a:avLst/>
                <a:gdLst/>
                <a:ahLst/>
                <a:rect l="l" t="t" r="r" b="b"/>
                <a:pathLst>
                  <a:path w="84" h="166">
                    <a:moveTo>
                      <a:pt x="15" y="1"/>
                    </a:moveTo>
                    <a:lnTo>
                      <a:pt x="35" y="0"/>
                    </a:lnTo>
                    <a:lnTo>
                      <a:pt x="75" y="25"/>
                    </a:lnTo>
                    <a:lnTo>
                      <a:pt x="69" y="45"/>
                    </a:lnTo>
                    <a:lnTo>
                      <a:pt x="83" y="58"/>
                    </a:lnTo>
                    <a:lnTo>
                      <a:pt x="84" y="136"/>
                    </a:lnTo>
                    <a:lnTo>
                      <a:pt x="70" y="166"/>
                    </a:lnTo>
                    <a:lnTo>
                      <a:pt x="54" y="155"/>
                    </a:lnTo>
                    <a:lnTo>
                      <a:pt x="37" y="154"/>
                    </a:lnTo>
                    <a:lnTo>
                      <a:pt x="8" y="138"/>
                    </a:lnTo>
                    <a:lnTo>
                      <a:pt x="30" y="89"/>
                    </a:lnTo>
                    <a:lnTo>
                      <a:pt x="0" y="63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2" name=""/>
              <p:cNvSpPr/>
              <p:nvPr/>
            </p:nvSpPr>
            <p:spPr>
              <a:xfrm>
                <a:off x="5897880" y="1330560"/>
                <a:ext cx="547200" cy="446040"/>
              </a:xfrm>
              <a:custGeom>
                <a:avLst/>
                <a:gdLst/>
                <a:ahLst/>
                <a:rect l="l" t="t" r="r" b="b"/>
                <a:pathLst>
                  <a:path w="351" h="286">
                    <a:moveTo>
                      <a:pt x="27" y="192"/>
                    </a:moveTo>
                    <a:lnTo>
                      <a:pt x="60" y="175"/>
                    </a:lnTo>
                    <a:lnTo>
                      <a:pt x="105" y="171"/>
                    </a:lnTo>
                    <a:lnTo>
                      <a:pt x="116" y="156"/>
                    </a:lnTo>
                    <a:lnTo>
                      <a:pt x="132" y="154"/>
                    </a:lnTo>
                    <a:lnTo>
                      <a:pt x="141" y="138"/>
                    </a:lnTo>
                    <a:lnTo>
                      <a:pt x="156" y="132"/>
                    </a:lnTo>
                    <a:lnTo>
                      <a:pt x="149" y="102"/>
                    </a:lnTo>
                    <a:lnTo>
                      <a:pt x="140" y="94"/>
                    </a:lnTo>
                    <a:lnTo>
                      <a:pt x="159" y="70"/>
                    </a:lnTo>
                    <a:lnTo>
                      <a:pt x="171" y="70"/>
                    </a:lnTo>
                    <a:lnTo>
                      <a:pt x="212" y="19"/>
                    </a:lnTo>
                    <a:lnTo>
                      <a:pt x="275" y="0"/>
                    </a:lnTo>
                    <a:lnTo>
                      <a:pt x="282" y="48"/>
                    </a:lnTo>
                    <a:lnTo>
                      <a:pt x="285" y="46"/>
                    </a:lnTo>
                    <a:lnTo>
                      <a:pt x="300" y="63"/>
                    </a:lnTo>
                    <a:lnTo>
                      <a:pt x="301" y="112"/>
                    </a:lnTo>
                    <a:lnTo>
                      <a:pt x="320" y="152"/>
                    </a:lnTo>
                    <a:lnTo>
                      <a:pt x="327" y="204"/>
                    </a:lnTo>
                    <a:lnTo>
                      <a:pt x="329" y="249"/>
                    </a:lnTo>
                    <a:lnTo>
                      <a:pt x="351" y="264"/>
                    </a:lnTo>
                    <a:lnTo>
                      <a:pt x="335" y="286"/>
                    </a:lnTo>
                    <a:lnTo>
                      <a:pt x="294" y="260"/>
                    </a:lnTo>
                    <a:lnTo>
                      <a:pt x="273" y="262"/>
                    </a:lnTo>
                    <a:lnTo>
                      <a:pt x="252" y="256"/>
                    </a:lnTo>
                    <a:lnTo>
                      <a:pt x="253" y="241"/>
                    </a:lnTo>
                    <a:lnTo>
                      <a:pt x="240" y="236"/>
                    </a:lnTo>
                    <a:lnTo>
                      <a:pt x="10" y="280"/>
                    </a:lnTo>
                    <a:lnTo>
                      <a:pt x="0" y="267"/>
                    </a:lnTo>
                    <a:lnTo>
                      <a:pt x="35" y="216"/>
                    </a:lnTo>
                    <a:lnTo>
                      <a:pt x="27" y="192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3" name=""/>
              <p:cNvSpPr/>
              <p:nvPr/>
            </p:nvSpPr>
            <p:spPr>
              <a:xfrm>
                <a:off x="6323400" y="1305720"/>
                <a:ext cx="144720" cy="267840"/>
              </a:xfrm>
              <a:custGeom>
                <a:avLst/>
                <a:gdLst/>
                <a:ahLst/>
                <a:rect l="l" t="t" r="r" b="b"/>
                <a:pathLst>
                  <a:path w="93" h="172">
                    <a:moveTo>
                      <a:pt x="0" y="18"/>
                    </a:moveTo>
                    <a:lnTo>
                      <a:pt x="68" y="0"/>
                    </a:lnTo>
                    <a:lnTo>
                      <a:pt x="93" y="47"/>
                    </a:lnTo>
                    <a:lnTo>
                      <a:pt x="80" y="59"/>
                    </a:lnTo>
                    <a:lnTo>
                      <a:pt x="85" y="163"/>
                    </a:lnTo>
                    <a:lnTo>
                      <a:pt x="46" y="172"/>
                    </a:lnTo>
                    <a:lnTo>
                      <a:pt x="27" y="129"/>
                    </a:lnTo>
                    <a:lnTo>
                      <a:pt x="26" y="78"/>
                    </a:lnTo>
                    <a:lnTo>
                      <a:pt x="9" y="63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4" name=""/>
              <p:cNvSpPr/>
              <p:nvPr/>
            </p:nvSpPr>
            <p:spPr>
              <a:xfrm>
                <a:off x="6393600" y="1514520"/>
                <a:ext cx="308520" cy="140400"/>
              </a:xfrm>
              <a:custGeom>
                <a:avLst/>
                <a:gdLst/>
                <a:ahLst/>
                <a:rect l="l" t="t" r="r" b="b"/>
                <a:pathLst>
                  <a:path w="198" h="90">
                    <a:moveTo>
                      <a:pt x="0" y="36"/>
                    </a:moveTo>
                    <a:lnTo>
                      <a:pt x="101" y="11"/>
                    </a:lnTo>
                    <a:lnTo>
                      <a:pt x="113" y="12"/>
                    </a:lnTo>
                    <a:lnTo>
                      <a:pt x="125" y="0"/>
                    </a:lnTo>
                    <a:lnTo>
                      <a:pt x="135" y="6"/>
                    </a:lnTo>
                    <a:lnTo>
                      <a:pt x="123" y="32"/>
                    </a:lnTo>
                    <a:lnTo>
                      <a:pt x="144" y="30"/>
                    </a:lnTo>
                    <a:lnTo>
                      <a:pt x="156" y="50"/>
                    </a:lnTo>
                    <a:lnTo>
                      <a:pt x="170" y="52"/>
                    </a:lnTo>
                    <a:lnTo>
                      <a:pt x="180" y="49"/>
                    </a:lnTo>
                    <a:lnTo>
                      <a:pt x="180" y="38"/>
                    </a:lnTo>
                    <a:lnTo>
                      <a:pt x="163" y="24"/>
                    </a:lnTo>
                    <a:lnTo>
                      <a:pt x="176" y="23"/>
                    </a:lnTo>
                    <a:lnTo>
                      <a:pt x="198" y="53"/>
                    </a:lnTo>
                    <a:lnTo>
                      <a:pt x="177" y="71"/>
                    </a:lnTo>
                    <a:lnTo>
                      <a:pt x="153" y="62"/>
                    </a:lnTo>
                    <a:lnTo>
                      <a:pt x="138" y="84"/>
                    </a:lnTo>
                    <a:lnTo>
                      <a:pt x="108" y="62"/>
                    </a:lnTo>
                    <a:lnTo>
                      <a:pt x="8" y="9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5" name=""/>
              <p:cNvSpPr/>
              <p:nvPr/>
            </p:nvSpPr>
            <p:spPr>
              <a:xfrm>
                <a:off x="6404400" y="1620720"/>
                <a:ext cx="160200" cy="122760"/>
              </a:xfrm>
              <a:custGeom>
                <a:avLst/>
                <a:gdLst/>
                <a:ahLst/>
                <a:rect l="l" t="t" r="r" b="b"/>
                <a:pathLst>
                  <a:path w="103" h="79">
                    <a:moveTo>
                      <a:pt x="0" y="20"/>
                    </a:moveTo>
                    <a:lnTo>
                      <a:pt x="79" y="0"/>
                    </a:lnTo>
                    <a:lnTo>
                      <a:pt x="103" y="36"/>
                    </a:lnTo>
                    <a:lnTo>
                      <a:pt x="89" y="52"/>
                    </a:lnTo>
                    <a:lnTo>
                      <a:pt x="64" y="46"/>
                    </a:lnTo>
                    <a:lnTo>
                      <a:pt x="25" y="79"/>
                    </a:lnTo>
                    <a:lnTo>
                      <a:pt x="4" y="62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6" name=""/>
              <p:cNvSpPr/>
              <p:nvPr/>
            </p:nvSpPr>
            <p:spPr>
              <a:xfrm>
                <a:off x="6431040" y="1704960"/>
                <a:ext cx="158760" cy="95040"/>
              </a:xfrm>
              <a:custGeom>
                <a:avLst/>
                <a:gdLst/>
                <a:ahLst/>
                <a:rect l="l" t="t" r="r" b="b"/>
                <a:pathLst>
                  <a:path w="102" h="61">
                    <a:moveTo>
                      <a:pt x="0" y="45"/>
                    </a:moveTo>
                    <a:lnTo>
                      <a:pt x="42" y="25"/>
                    </a:lnTo>
                    <a:lnTo>
                      <a:pt x="83" y="0"/>
                    </a:lnTo>
                    <a:lnTo>
                      <a:pt x="90" y="1"/>
                    </a:lnTo>
                    <a:lnTo>
                      <a:pt x="102" y="2"/>
                    </a:lnTo>
                    <a:lnTo>
                      <a:pt x="62" y="34"/>
                    </a:lnTo>
                    <a:lnTo>
                      <a:pt x="12" y="61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7" name=""/>
              <p:cNvSpPr/>
              <p:nvPr/>
            </p:nvSpPr>
            <p:spPr>
              <a:xfrm>
                <a:off x="6429240" y="1253880"/>
                <a:ext cx="169920" cy="302760"/>
              </a:xfrm>
              <a:custGeom>
                <a:avLst/>
                <a:gdLst/>
                <a:ahLst/>
                <a:rect l="l" t="t" r="r" b="b"/>
                <a:pathLst>
                  <a:path w="109" h="194">
                    <a:moveTo>
                      <a:pt x="23" y="0"/>
                    </a:moveTo>
                    <a:lnTo>
                      <a:pt x="0" y="34"/>
                    </a:lnTo>
                    <a:lnTo>
                      <a:pt x="25" y="79"/>
                    </a:lnTo>
                    <a:lnTo>
                      <a:pt x="10" y="91"/>
                    </a:lnTo>
                    <a:lnTo>
                      <a:pt x="16" y="194"/>
                    </a:lnTo>
                    <a:lnTo>
                      <a:pt x="77" y="179"/>
                    </a:lnTo>
                    <a:lnTo>
                      <a:pt x="93" y="179"/>
                    </a:lnTo>
                    <a:lnTo>
                      <a:pt x="102" y="168"/>
                    </a:lnTo>
                    <a:lnTo>
                      <a:pt x="102" y="149"/>
                    </a:lnTo>
                    <a:lnTo>
                      <a:pt x="109" y="137"/>
                    </a:lnTo>
                    <a:lnTo>
                      <a:pt x="75" y="122"/>
                    </a:lnTo>
                    <a:lnTo>
                      <a:pt x="31" y="9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8" name=""/>
              <p:cNvSpPr/>
              <p:nvPr/>
            </p:nvSpPr>
            <p:spPr>
              <a:xfrm>
                <a:off x="6527520" y="1609920"/>
                <a:ext cx="81000" cy="66600"/>
              </a:xfrm>
              <a:custGeom>
                <a:avLst/>
                <a:gdLst/>
                <a:ahLst/>
                <a:rect l="l" t="t" r="r" b="b"/>
                <a:pathLst>
                  <a:path w="52" h="43">
                    <a:moveTo>
                      <a:pt x="0" y="7"/>
                    </a:moveTo>
                    <a:lnTo>
                      <a:pt x="22" y="0"/>
                    </a:lnTo>
                    <a:lnTo>
                      <a:pt x="52" y="22"/>
                    </a:lnTo>
                    <a:lnTo>
                      <a:pt x="46" y="28"/>
                    </a:lnTo>
                    <a:lnTo>
                      <a:pt x="31" y="28"/>
                    </a:lnTo>
                    <a:lnTo>
                      <a:pt x="24" y="43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9" name=""/>
              <p:cNvSpPr/>
              <p:nvPr/>
            </p:nvSpPr>
            <p:spPr>
              <a:xfrm>
                <a:off x="6354720" y="2121480"/>
                <a:ext cx="43200" cy="74880"/>
              </a:xfrm>
              <a:custGeom>
                <a:avLst/>
                <a:gdLst/>
                <a:ahLst/>
                <a:rect l="l" t="t" r="r" b="b"/>
                <a:pathLst>
                  <a:path w="28" h="48">
                    <a:moveTo>
                      <a:pt x="0" y="4"/>
                    </a:moveTo>
                    <a:lnTo>
                      <a:pt x="28" y="0"/>
                    </a:lnTo>
                    <a:lnTo>
                      <a:pt x="12" y="48"/>
                    </a:lnTo>
                    <a:lnTo>
                      <a:pt x="1" y="47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80808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20" name=""/>
            <p:cNvGrpSpPr/>
            <p:nvPr/>
          </p:nvGrpSpPr>
          <p:grpSpPr>
            <a:xfrm>
              <a:off x="2352600" y="915840"/>
              <a:ext cx="4439880" cy="2696040"/>
              <a:chOff x="2352600" y="915840"/>
              <a:chExt cx="4439880" cy="2696040"/>
            </a:xfrm>
          </p:grpSpPr>
          <p:sp>
            <p:nvSpPr>
              <p:cNvPr id="821" name=""/>
              <p:cNvSpPr/>
              <p:nvPr/>
            </p:nvSpPr>
            <p:spPr>
              <a:xfrm>
                <a:off x="6465240" y="915840"/>
                <a:ext cx="327240" cy="500760"/>
              </a:xfrm>
              <a:custGeom>
                <a:avLst/>
                <a:gdLst/>
                <a:ahLst/>
                <a:rect l="l" t="t" r="r" b="b"/>
                <a:pathLst>
                  <a:path w="210" h="321">
                    <a:moveTo>
                      <a:pt x="49" y="10"/>
                    </a:moveTo>
                    <a:lnTo>
                      <a:pt x="18" y="69"/>
                    </a:lnTo>
                    <a:lnTo>
                      <a:pt x="33" y="91"/>
                    </a:lnTo>
                    <a:lnTo>
                      <a:pt x="18" y="118"/>
                    </a:lnTo>
                    <a:lnTo>
                      <a:pt x="27" y="127"/>
                    </a:lnTo>
                    <a:lnTo>
                      <a:pt x="21" y="145"/>
                    </a:lnTo>
                    <a:lnTo>
                      <a:pt x="21" y="175"/>
                    </a:lnTo>
                    <a:lnTo>
                      <a:pt x="0" y="186"/>
                    </a:lnTo>
                    <a:lnTo>
                      <a:pt x="8" y="195"/>
                    </a:lnTo>
                    <a:lnTo>
                      <a:pt x="52" y="307"/>
                    </a:lnTo>
                    <a:lnTo>
                      <a:pt x="87" y="321"/>
                    </a:lnTo>
                    <a:lnTo>
                      <a:pt x="85" y="298"/>
                    </a:lnTo>
                    <a:lnTo>
                      <a:pt x="102" y="280"/>
                    </a:lnTo>
                    <a:lnTo>
                      <a:pt x="96" y="261"/>
                    </a:lnTo>
                    <a:lnTo>
                      <a:pt x="139" y="238"/>
                    </a:lnTo>
                    <a:lnTo>
                      <a:pt x="141" y="207"/>
                    </a:lnTo>
                    <a:lnTo>
                      <a:pt x="166" y="205"/>
                    </a:lnTo>
                    <a:lnTo>
                      <a:pt x="186" y="181"/>
                    </a:lnTo>
                    <a:lnTo>
                      <a:pt x="210" y="165"/>
                    </a:lnTo>
                    <a:lnTo>
                      <a:pt x="210" y="145"/>
                    </a:lnTo>
                    <a:lnTo>
                      <a:pt x="177" y="139"/>
                    </a:lnTo>
                    <a:lnTo>
                      <a:pt x="171" y="117"/>
                    </a:lnTo>
                    <a:lnTo>
                      <a:pt x="138" y="114"/>
                    </a:lnTo>
                    <a:lnTo>
                      <a:pt x="111" y="19"/>
                    </a:lnTo>
                    <a:lnTo>
                      <a:pt x="99" y="0"/>
                    </a:lnTo>
                    <a:lnTo>
                      <a:pt x="66" y="8"/>
                    </a:lnTo>
                    <a:lnTo>
                      <a:pt x="60" y="17"/>
                    </a:lnTo>
                    <a:lnTo>
                      <a:pt x="49" y="1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2" name=""/>
              <p:cNvSpPr/>
              <p:nvPr/>
            </p:nvSpPr>
            <p:spPr>
              <a:xfrm>
                <a:off x="5977440" y="1904400"/>
                <a:ext cx="420480" cy="172800"/>
              </a:xfrm>
              <a:custGeom>
                <a:avLst/>
                <a:gdLst/>
                <a:ahLst/>
                <a:rect l="l" t="t" r="r" b="b"/>
                <a:pathLst>
                  <a:path w="270" h="111">
                    <a:moveTo>
                      <a:pt x="0" y="38"/>
                    </a:moveTo>
                    <a:lnTo>
                      <a:pt x="201" y="0"/>
                    </a:lnTo>
                    <a:lnTo>
                      <a:pt x="234" y="76"/>
                    </a:lnTo>
                    <a:lnTo>
                      <a:pt x="269" y="68"/>
                    </a:lnTo>
                    <a:lnTo>
                      <a:pt x="270" y="106"/>
                    </a:lnTo>
                    <a:lnTo>
                      <a:pt x="242" y="111"/>
                    </a:lnTo>
                    <a:lnTo>
                      <a:pt x="217" y="86"/>
                    </a:lnTo>
                    <a:lnTo>
                      <a:pt x="201" y="56"/>
                    </a:lnTo>
                    <a:lnTo>
                      <a:pt x="198" y="14"/>
                    </a:lnTo>
                    <a:lnTo>
                      <a:pt x="186" y="35"/>
                    </a:lnTo>
                    <a:lnTo>
                      <a:pt x="200" y="98"/>
                    </a:lnTo>
                    <a:lnTo>
                      <a:pt x="141" y="107"/>
                    </a:lnTo>
                    <a:lnTo>
                      <a:pt x="139" y="61"/>
                    </a:lnTo>
                    <a:lnTo>
                      <a:pt x="103" y="41"/>
                    </a:lnTo>
                    <a:lnTo>
                      <a:pt x="72" y="36"/>
                    </a:lnTo>
                    <a:lnTo>
                      <a:pt x="8" y="68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3" name=""/>
              <p:cNvSpPr/>
              <p:nvPr/>
            </p:nvSpPr>
            <p:spPr>
              <a:xfrm>
                <a:off x="2539440" y="953280"/>
                <a:ext cx="554760" cy="406800"/>
              </a:xfrm>
              <a:custGeom>
                <a:avLst/>
                <a:gdLst/>
                <a:ahLst/>
                <a:rect l="l" t="t" r="r" b="b"/>
                <a:pathLst>
                  <a:path w="356" h="261">
                    <a:moveTo>
                      <a:pt x="90" y="0"/>
                    </a:moveTo>
                    <a:lnTo>
                      <a:pt x="163" y="20"/>
                    </a:lnTo>
                    <a:lnTo>
                      <a:pt x="219" y="33"/>
                    </a:lnTo>
                    <a:lnTo>
                      <a:pt x="246" y="39"/>
                    </a:lnTo>
                    <a:lnTo>
                      <a:pt x="274" y="43"/>
                    </a:lnTo>
                    <a:lnTo>
                      <a:pt x="311" y="50"/>
                    </a:lnTo>
                    <a:lnTo>
                      <a:pt x="356" y="58"/>
                    </a:lnTo>
                    <a:lnTo>
                      <a:pt x="327" y="261"/>
                    </a:lnTo>
                    <a:lnTo>
                      <a:pt x="189" y="232"/>
                    </a:lnTo>
                    <a:lnTo>
                      <a:pt x="170" y="245"/>
                    </a:lnTo>
                    <a:lnTo>
                      <a:pt x="145" y="225"/>
                    </a:lnTo>
                    <a:lnTo>
                      <a:pt x="123" y="245"/>
                    </a:lnTo>
                    <a:lnTo>
                      <a:pt x="103" y="228"/>
                    </a:lnTo>
                    <a:lnTo>
                      <a:pt x="46" y="225"/>
                    </a:lnTo>
                    <a:lnTo>
                      <a:pt x="54" y="192"/>
                    </a:lnTo>
                    <a:lnTo>
                      <a:pt x="13" y="189"/>
                    </a:lnTo>
                    <a:lnTo>
                      <a:pt x="9" y="170"/>
                    </a:lnTo>
                    <a:lnTo>
                      <a:pt x="17" y="150"/>
                    </a:lnTo>
                    <a:lnTo>
                      <a:pt x="7" y="132"/>
                    </a:lnTo>
                    <a:lnTo>
                      <a:pt x="8" y="81"/>
                    </a:lnTo>
                    <a:lnTo>
                      <a:pt x="0" y="42"/>
                    </a:lnTo>
                    <a:lnTo>
                      <a:pt x="5" y="27"/>
                    </a:lnTo>
                    <a:lnTo>
                      <a:pt x="23" y="33"/>
                    </a:lnTo>
                    <a:lnTo>
                      <a:pt x="42" y="56"/>
                    </a:lnTo>
                    <a:lnTo>
                      <a:pt x="77" y="61"/>
                    </a:lnTo>
                    <a:lnTo>
                      <a:pt x="86" y="80"/>
                    </a:lnTo>
                    <a:lnTo>
                      <a:pt x="69" y="80"/>
                    </a:lnTo>
                    <a:lnTo>
                      <a:pt x="67" y="96"/>
                    </a:lnTo>
                    <a:lnTo>
                      <a:pt x="77" y="98"/>
                    </a:lnTo>
                    <a:lnTo>
                      <a:pt x="81" y="114"/>
                    </a:lnTo>
                    <a:lnTo>
                      <a:pt x="60" y="126"/>
                    </a:lnTo>
                    <a:lnTo>
                      <a:pt x="60" y="137"/>
                    </a:lnTo>
                    <a:lnTo>
                      <a:pt x="84" y="137"/>
                    </a:lnTo>
                    <a:lnTo>
                      <a:pt x="90" y="109"/>
                    </a:lnTo>
                    <a:lnTo>
                      <a:pt x="108" y="92"/>
                    </a:lnTo>
                    <a:lnTo>
                      <a:pt x="86" y="48"/>
                    </a:lnTo>
                    <a:lnTo>
                      <a:pt x="100" y="3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4" name=""/>
              <p:cNvSpPr/>
              <p:nvPr/>
            </p:nvSpPr>
            <p:spPr>
              <a:xfrm>
                <a:off x="2408760" y="1247760"/>
                <a:ext cx="691920" cy="528480"/>
              </a:xfrm>
              <a:custGeom>
                <a:avLst/>
                <a:gdLst/>
                <a:ahLst/>
                <a:rect l="l" t="t" r="r" b="b"/>
                <a:pathLst>
                  <a:path w="444" h="339">
                    <a:moveTo>
                      <a:pt x="97" y="0"/>
                    </a:moveTo>
                    <a:lnTo>
                      <a:pt x="84" y="7"/>
                    </a:lnTo>
                    <a:lnTo>
                      <a:pt x="76" y="37"/>
                    </a:lnTo>
                    <a:lnTo>
                      <a:pt x="68" y="62"/>
                    </a:lnTo>
                    <a:lnTo>
                      <a:pt x="62" y="82"/>
                    </a:lnTo>
                    <a:lnTo>
                      <a:pt x="54" y="104"/>
                    </a:lnTo>
                    <a:lnTo>
                      <a:pt x="45" y="126"/>
                    </a:lnTo>
                    <a:lnTo>
                      <a:pt x="33" y="150"/>
                    </a:lnTo>
                    <a:lnTo>
                      <a:pt x="17" y="178"/>
                    </a:lnTo>
                    <a:lnTo>
                      <a:pt x="0" y="205"/>
                    </a:lnTo>
                    <a:lnTo>
                      <a:pt x="0" y="264"/>
                    </a:lnTo>
                    <a:lnTo>
                      <a:pt x="249" y="315"/>
                    </a:lnTo>
                    <a:lnTo>
                      <a:pt x="364" y="339"/>
                    </a:lnTo>
                    <a:lnTo>
                      <a:pt x="388" y="221"/>
                    </a:lnTo>
                    <a:lnTo>
                      <a:pt x="403" y="211"/>
                    </a:lnTo>
                    <a:lnTo>
                      <a:pt x="389" y="185"/>
                    </a:lnTo>
                    <a:lnTo>
                      <a:pt x="396" y="158"/>
                    </a:lnTo>
                    <a:lnTo>
                      <a:pt x="444" y="113"/>
                    </a:lnTo>
                    <a:lnTo>
                      <a:pt x="411" y="72"/>
                    </a:lnTo>
                    <a:lnTo>
                      <a:pt x="273" y="43"/>
                    </a:lnTo>
                    <a:lnTo>
                      <a:pt x="254" y="55"/>
                    </a:lnTo>
                    <a:lnTo>
                      <a:pt x="229" y="35"/>
                    </a:lnTo>
                    <a:lnTo>
                      <a:pt x="207" y="56"/>
                    </a:lnTo>
                    <a:lnTo>
                      <a:pt x="186" y="35"/>
                    </a:lnTo>
                    <a:lnTo>
                      <a:pt x="131" y="36"/>
                    </a:lnTo>
                    <a:lnTo>
                      <a:pt x="138" y="3"/>
                    </a:lnTo>
                    <a:lnTo>
                      <a:pt x="97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5" name=""/>
              <p:cNvSpPr/>
              <p:nvPr/>
            </p:nvSpPr>
            <p:spPr>
              <a:xfrm>
                <a:off x="2352600" y="1656720"/>
                <a:ext cx="729720" cy="1127160"/>
              </a:xfrm>
              <a:custGeom>
                <a:avLst/>
                <a:gdLst/>
                <a:ahLst/>
                <a:rect l="l" t="t" r="r" b="b"/>
                <a:pathLst>
                  <a:path w="468" h="723">
                    <a:moveTo>
                      <a:pt x="36" y="0"/>
                    </a:moveTo>
                    <a:lnTo>
                      <a:pt x="251" y="43"/>
                    </a:lnTo>
                    <a:lnTo>
                      <a:pt x="204" y="256"/>
                    </a:lnTo>
                    <a:lnTo>
                      <a:pt x="446" y="580"/>
                    </a:lnTo>
                    <a:lnTo>
                      <a:pt x="468" y="621"/>
                    </a:lnTo>
                    <a:lnTo>
                      <a:pt x="445" y="641"/>
                    </a:lnTo>
                    <a:lnTo>
                      <a:pt x="430" y="677"/>
                    </a:lnTo>
                    <a:lnTo>
                      <a:pt x="416" y="698"/>
                    </a:lnTo>
                    <a:lnTo>
                      <a:pt x="431" y="717"/>
                    </a:lnTo>
                    <a:lnTo>
                      <a:pt x="406" y="723"/>
                    </a:lnTo>
                    <a:lnTo>
                      <a:pt x="264" y="718"/>
                    </a:lnTo>
                    <a:lnTo>
                      <a:pt x="255" y="676"/>
                    </a:lnTo>
                    <a:lnTo>
                      <a:pt x="230" y="645"/>
                    </a:lnTo>
                    <a:lnTo>
                      <a:pt x="212" y="634"/>
                    </a:lnTo>
                    <a:lnTo>
                      <a:pt x="207" y="612"/>
                    </a:lnTo>
                    <a:lnTo>
                      <a:pt x="192" y="600"/>
                    </a:lnTo>
                    <a:lnTo>
                      <a:pt x="177" y="585"/>
                    </a:lnTo>
                    <a:lnTo>
                      <a:pt x="172" y="568"/>
                    </a:lnTo>
                    <a:lnTo>
                      <a:pt x="158" y="557"/>
                    </a:lnTo>
                    <a:lnTo>
                      <a:pt x="136" y="563"/>
                    </a:lnTo>
                    <a:lnTo>
                      <a:pt x="111" y="554"/>
                    </a:lnTo>
                    <a:lnTo>
                      <a:pt x="111" y="545"/>
                    </a:lnTo>
                    <a:lnTo>
                      <a:pt x="110" y="525"/>
                    </a:lnTo>
                    <a:lnTo>
                      <a:pt x="100" y="503"/>
                    </a:lnTo>
                    <a:lnTo>
                      <a:pt x="99" y="485"/>
                    </a:lnTo>
                    <a:lnTo>
                      <a:pt x="88" y="469"/>
                    </a:lnTo>
                    <a:lnTo>
                      <a:pt x="91" y="454"/>
                    </a:lnTo>
                    <a:lnTo>
                      <a:pt x="60" y="417"/>
                    </a:lnTo>
                    <a:lnTo>
                      <a:pt x="60" y="396"/>
                    </a:lnTo>
                    <a:lnTo>
                      <a:pt x="76" y="388"/>
                    </a:lnTo>
                    <a:lnTo>
                      <a:pt x="76" y="375"/>
                    </a:lnTo>
                    <a:lnTo>
                      <a:pt x="60" y="371"/>
                    </a:lnTo>
                    <a:lnTo>
                      <a:pt x="53" y="351"/>
                    </a:lnTo>
                    <a:lnTo>
                      <a:pt x="45" y="316"/>
                    </a:lnTo>
                    <a:lnTo>
                      <a:pt x="68" y="335"/>
                    </a:lnTo>
                    <a:lnTo>
                      <a:pt x="59" y="310"/>
                    </a:lnTo>
                    <a:lnTo>
                      <a:pt x="76" y="310"/>
                    </a:lnTo>
                    <a:lnTo>
                      <a:pt x="76" y="292"/>
                    </a:lnTo>
                    <a:lnTo>
                      <a:pt x="59" y="280"/>
                    </a:lnTo>
                    <a:lnTo>
                      <a:pt x="51" y="297"/>
                    </a:lnTo>
                    <a:lnTo>
                      <a:pt x="36" y="291"/>
                    </a:lnTo>
                    <a:lnTo>
                      <a:pt x="6" y="210"/>
                    </a:lnTo>
                    <a:lnTo>
                      <a:pt x="14" y="152"/>
                    </a:lnTo>
                    <a:lnTo>
                      <a:pt x="0" y="119"/>
                    </a:lnTo>
                    <a:lnTo>
                      <a:pt x="7" y="94"/>
                    </a:lnTo>
                    <a:lnTo>
                      <a:pt x="22" y="89"/>
                    </a:lnTo>
                    <a:lnTo>
                      <a:pt x="36" y="49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6" name=""/>
              <p:cNvSpPr/>
              <p:nvPr/>
            </p:nvSpPr>
            <p:spPr>
              <a:xfrm>
                <a:off x="2670480" y="1726560"/>
                <a:ext cx="551880" cy="834120"/>
              </a:xfrm>
              <a:custGeom>
                <a:avLst/>
                <a:gdLst/>
                <a:ahLst/>
                <a:rect l="l" t="t" r="r" b="b"/>
                <a:pathLst>
                  <a:path w="354" h="535">
                    <a:moveTo>
                      <a:pt x="45" y="0"/>
                    </a:moveTo>
                    <a:lnTo>
                      <a:pt x="0" y="212"/>
                    </a:lnTo>
                    <a:lnTo>
                      <a:pt x="241" y="535"/>
                    </a:lnTo>
                    <a:lnTo>
                      <a:pt x="256" y="521"/>
                    </a:lnTo>
                    <a:lnTo>
                      <a:pt x="255" y="457"/>
                    </a:lnTo>
                    <a:lnTo>
                      <a:pt x="285" y="462"/>
                    </a:lnTo>
                    <a:lnTo>
                      <a:pt x="316" y="266"/>
                    </a:lnTo>
                    <a:lnTo>
                      <a:pt x="337" y="133"/>
                    </a:lnTo>
                    <a:lnTo>
                      <a:pt x="343" y="93"/>
                    </a:lnTo>
                    <a:lnTo>
                      <a:pt x="354" y="57"/>
                    </a:lnTo>
                    <a:lnTo>
                      <a:pt x="195" y="32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7" name=""/>
              <p:cNvSpPr/>
              <p:nvPr/>
            </p:nvSpPr>
            <p:spPr>
              <a:xfrm>
                <a:off x="2974320" y="1041840"/>
                <a:ext cx="497160" cy="806040"/>
              </a:xfrm>
              <a:custGeom>
                <a:avLst/>
                <a:gdLst/>
                <a:ahLst/>
                <a:rect l="l" t="t" r="r" b="b"/>
                <a:pathLst>
                  <a:path w="319" h="517">
                    <a:moveTo>
                      <a:pt x="77" y="0"/>
                    </a:moveTo>
                    <a:lnTo>
                      <a:pt x="48" y="202"/>
                    </a:lnTo>
                    <a:lnTo>
                      <a:pt x="78" y="245"/>
                    </a:lnTo>
                    <a:lnTo>
                      <a:pt x="31" y="290"/>
                    </a:lnTo>
                    <a:lnTo>
                      <a:pt x="25" y="321"/>
                    </a:lnTo>
                    <a:lnTo>
                      <a:pt x="38" y="343"/>
                    </a:lnTo>
                    <a:lnTo>
                      <a:pt x="25" y="354"/>
                    </a:lnTo>
                    <a:lnTo>
                      <a:pt x="0" y="471"/>
                    </a:lnTo>
                    <a:lnTo>
                      <a:pt x="152" y="498"/>
                    </a:lnTo>
                    <a:lnTo>
                      <a:pt x="296" y="517"/>
                    </a:lnTo>
                    <a:lnTo>
                      <a:pt x="311" y="410"/>
                    </a:lnTo>
                    <a:lnTo>
                      <a:pt x="319" y="351"/>
                    </a:lnTo>
                    <a:lnTo>
                      <a:pt x="305" y="330"/>
                    </a:lnTo>
                    <a:lnTo>
                      <a:pt x="272" y="336"/>
                    </a:lnTo>
                    <a:lnTo>
                      <a:pt x="229" y="341"/>
                    </a:lnTo>
                    <a:lnTo>
                      <a:pt x="221" y="293"/>
                    </a:lnTo>
                    <a:lnTo>
                      <a:pt x="169" y="254"/>
                    </a:lnTo>
                    <a:lnTo>
                      <a:pt x="176" y="229"/>
                    </a:lnTo>
                    <a:lnTo>
                      <a:pt x="181" y="185"/>
                    </a:lnTo>
                    <a:lnTo>
                      <a:pt x="114" y="90"/>
                    </a:lnTo>
                    <a:lnTo>
                      <a:pt x="123" y="6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8" name=""/>
              <p:cNvSpPr/>
              <p:nvPr/>
            </p:nvSpPr>
            <p:spPr>
              <a:xfrm>
                <a:off x="3127320" y="1817280"/>
                <a:ext cx="461160" cy="595440"/>
              </a:xfrm>
              <a:custGeom>
                <a:avLst/>
                <a:gdLst/>
                <a:ahLst/>
                <a:rect l="l" t="t" r="r" b="b"/>
                <a:pathLst>
                  <a:path w="296" h="382">
                    <a:moveTo>
                      <a:pt x="55" y="0"/>
                    </a:moveTo>
                    <a:lnTo>
                      <a:pt x="200" y="20"/>
                    </a:lnTo>
                    <a:lnTo>
                      <a:pt x="190" y="93"/>
                    </a:lnTo>
                    <a:lnTo>
                      <a:pt x="296" y="103"/>
                    </a:lnTo>
                    <a:lnTo>
                      <a:pt x="267" y="382"/>
                    </a:lnTo>
                    <a:lnTo>
                      <a:pt x="0" y="353"/>
                    </a:lnTo>
                    <a:lnTo>
                      <a:pt x="27" y="175"/>
                    </a:lnTo>
                    <a:lnTo>
                      <a:pt x="55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9" name=""/>
              <p:cNvSpPr/>
              <p:nvPr/>
            </p:nvSpPr>
            <p:spPr>
              <a:xfrm>
                <a:off x="3148920" y="1049760"/>
                <a:ext cx="865440" cy="539640"/>
              </a:xfrm>
              <a:custGeom>
                <a:avLst/>
                <a:gdLst/>
                <a:ahLst/>
                <a:rect l="l" t="t" r="r" b="b"/>
                <a:pathLst>
                  <a:path w="555" h="346">
                    <a:moveTo>
                      <a:pt x="9" y="0"/>
                    </a:moveTo>
                    <a:lnTo>
                      <a:pt x="118" y="14"/>
                    </a:lnTo>
                    <a:lnTo>
                      <a:pt x="184" y="23"/>
                    </a:lnTo>
                    <a:lnTo>
                      <a:pt x="271" y="32"/>
                    </a:lnTo>
                    <a:lnTo>
                      <a:pt x="351" y="40"/>
                    </a:lnTo>
                    <a:lnTo>
                      <a:pt x="490" y="50"/>
                    </a:lnTo>
                    <a:lnTo>
                      <a:pt x="555" y="55"/>
                    </a:lnTo>
                    <a:lnTo>
                      <a:pt x="553" y="337"/>
                    </a:lnTo>
                    <a:lnTo>
                      <a:pt x="213" y="308"/>
                    </a:lnTo>
                    <a:lnTo>
                      <a:pt x="206" y="346"/>
                    </a:lnTo>
                    <a:lnTo>
                      <a:pt x="193" y="328"/>
                    </a:lnTo>
                    <a:lnTo>
                      <a:pt x="162" y="331"/>
                    </a:lnTo>
                    <a:lnTo>
                      <a:pt x="117" y="338"/>
                    </a:lnTo>
                    <a:lnTo>
                      <a:pt x="109" y="289"/>
                    </a:lnTo>
                    <a:lnTo>
                      <a:pt x="56" y="250"/>
                    </a:lnTo>
                    <a:lnTo>
                      <a:pt x="64" y="213"/>
                    </a:lnTo>
                    <a:lnTo>
                      <a:pt x="69" y="183"/>
                    </a:lnTo>
                    <a:lnTo>
                      <a:pt x="0" y="86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0" name=""/>
              <p:cNvSpPr/>
              <p:nvPr/>
            </p:nvSpPr>
            <p:spPr>
              <a:xfrm>
                <a:off x="3418560" y="1525320"/>
                <a:ext cx="592200" cy="484920"/>
              </a:xfrm>
              <a:custGeom>
                <a:avLst/>
                <a:gdLst/>
                <a:ahLst/>
                <a:rect l="l" t="t" r="r" b="b"/>
                <a:pathLst>
                  <a:path w="380" h="311">
                    <a:moveTo>
                      <a:pt x="37" y="0"/>
                    </a:moveTo>
                    <a:lnTo>
                      <a:pt x="23" y="116"/>
                    </a:lnTo>
                    <a:lnTo>
                      <a:pt x="0" y="282"/>
                    </a:lnTo>
                    <a:lnTo>
                      <a:pt x="110" y="291"/>
                    </a:lnTo>
                    <a:lnTo>
                      <a:pt x="367" y="311"/>
                    </a:lnTo>
                    <a:lnTo>
                      <a:pt x="380" y="32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1" name=""/>
              <p:cNvSpPr/>
              <p:nvPr/>
            </p:nvSpPr>
            <p:spPr>
              <a:xfrm>
                <a:off x="3538800" y="1977840"/>
                <a:ext cx="617040" cy="460080"/>
              </a:xfrm>
              <a:custGeom>
                <a:avLst/>
                <a:gdLst/>
                <a:ahLst/>
                <a:rect l="l" t="t" r="r" b="b"/>
                <a:pathLst>
                  <a:path w="396" h="295">
                    <a:moveTo>
                      <a:pt x="33" y="0"/>
                    </a:moveTo>
                    <a:lnTo>
                      <a:pt x="13" y="177"/>
                    </a:lnTo>
                    <a:lnTo>
                      <a:pt x="0" y="279"/>
                    </a:lnTo>
                    <a:lnTo>
                      <a:pt x="198" y="289"/>
                    </a:lnTo>
                    <a:lnTo>
                      <a:pt x="387" y="295"/>
                    </a:lnTo>
                    <a:lnTo>
                      <a:pt x="393" y="157"/>
                    </a:lnTo>
                    <a:lnTo>
                      <a:pt x="396" y="22"/>
                    </a:lnTo>
                    <a:lnTo>
                      <a:pt x="288" y="20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2" name=""/>
              <p:cNvSpPr/>
              <p:nvPr/>
            </p:nvSpPr>
            <p:spPr>
              <a:xfrm>
                <a:off x="2984040" y="2364840"/>
                <a:ext cx="559440" cy="622080"/>
              </a:xfrm>
              <a:custGeom>
                <a:avLst/>
                <a:gdLst/>
                <a:ahLst/>
                <a:rect l="l" t="t" r="r" b="b"/>
                <a:pathLst>
                  <a:path w="359" h="399">
                    <a:moveTo>
                      <a:pt x="91" y="0"/>
                    </a:moveTo>
                    <a:lnTo>
                      <a:pt x="84" y="52"/>
                    </a:lnTo>
                    <a:lnTo>
                      <a:pt x="53" y="46"/>
                    </a:lnTo>
                    <a:lnTo>
                      <a:pt x="55" y="113"/>
                    </a:lnTo>
                    <a:lnTo>
                      <a:pt x="40" y="126"/>
                    </a:lnTo>
                    <a:lnTo>
                      <a:pt x="62" y="167"/>
                    </a:lnTo>
                    <a:lnTo>
                      <a:pt x="40" y="185"/>
                    </a:lnTo>
                    <a:lnTo>
                      <a:pt x="28" y="215"/>
                    </a:lnTo>
                    <a:lnTo>
                      <a:pt x="11" y="244"/>
                    </a:lnTo>
                    <a:lnTo>
                      <a:pt x="23" y="261"/>
                    </a:lnTo>
                    <a:lnTo>
                      <a:pt x="2" y="268"/>
                    </a:lnTo>
                    <a:lnTo>
                      <a:pt x="0" y="295"/>
                    </a:lnTo>
                    <a:lnTo>
                      <a:pt x="202" y="397"/>
                    </a:lnTo>
                    <a:lnTo>
                      <a:pt x="316" y="399"/>
                    </a:lnTo>
                    <a:lnTo>
                      <a:pt x="359" y="31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3" name=""/>
              <p:cNvSpPr/>
              <p:nvPr/>
            </p:nvSpPr>
            <p:spPr>
              <a:xfrm>
                <a:off x="3471840" y="2408040"/>
                <a:ext cx="593640" cy="589320"/>
              </a:xfrm>
              <a:custGeom>
                <a:avLst/>
                <a:gdLst/>
                <a:ahLst/>
                <a:rect l="l" t="t" r="r" b="b"/>
                <a:pathLst>
                  <a:path w="381" h="378">
                    <a:moveTo>
                      <a:pt x="46" y="0"/>
                    </a:moveTo>
                    <a:lnTo>
                      <a:pt x="381" y="15"/>
                    </a:lnTo>
                    <a:lnTo>
                      <a:pt x="365" y="349"/>
                    </a:lnTo>
                    <a:lnTo>
                      <a:pt x="256" y="343"/>
                    </a:lnTo>
                    <a:lnTo>
                      <a:pt x="154" y="340"/>
                    </a:lnTo>
                    <a:lnTo>
                      <a:pt x="154" y="353"/>
                    </a:lnTo>
                    <a:lnTo>
                      <a:pt x="69" y="353"/>
                    </a:lnTo>
                    <a:lnTo>
                      <a:pt x="64" y="378"/>
                    </a:lnTo>
                    <a:lnTo>
                      <a:pt x="0" y="370"/>
                    </a:lnTo>
                    <a:lnTo>
                      <a:pt x="36" y="8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4" name=""/>
              <p:cNvSpPr/>
              <p:nvPr/>
            </p:nvSpPr>
            <p:spPr>
              <a:xfrm>
                <a:off x="3707280" y="2495520"/>
                <a:ext cx="1204920" cy="1116360"/>
              </a:xfrm>
              <a:custGeom>
                <a:avLst/>
                <a:gdLst/>
                <a:ahLst/>
                <a:rect l="l" t="t" r="r" b="b"/>
                <a:pathLst>
                  <a:path w="773" h="716">
                    <a:moveTo>
                      <a:pt x="224" y="0"/>
                    </a:moveTo>
                    <a:lnTo>
                      <a:pt x="395" y="6"/>
                    </a:lnTo>
                    <a:lnTo>
                      <a:pt x="395" y="136"/>
                    </a:lnTo>
                    <a:lnTo>
                      <a:pt x="482" y="172"/>
                    </a:lnTo>
                    <a:lnTo>
                      <a:pt x="506" y="160"/>
                    </a:lnTo>
                    <a:lnTo>
                      <a:pt x="563" y="188"/>
                    </a:lnTo>
                    <a:lnTo>
                      <a:pt x="597" y="186"/>
                    </a:lnTo>
                    <a:lnTo>
                      <a:pt x="663" y="158"/>
                    </a:lnTo>
                    <a:lnTo>
                      <a:pt x="701" y="185"/>
                    </a:lnTo>
                    <a:lnTo>
                      <a:pt x="734" y="192"/>
                    </a:lnTo>
                    <a:lnTo>
                      <a:pt x="734" y="298"/>
                    </a:lnTo>
                    <a:lnTo>
                      <a:pt x="773" y="364"/>
                    </a:lnTo>
                    <a:lnTo>
                      <a:pt x="764" y="454"/>
                    </a:lnTo>
                    <a:lnTo>
                      <a:pt x="722" y="490"/>
                    </a:lnTo>
                    <a:lnTo>
                      <a:pt x="713" y="457"/>
                    </a:lnTo>
                    <a:lnTo>
                      <a:pt x="701" y="472"/>
                    </a:lnTo>
                    <a:lnTo>
                      <a:pt x="710" y="493"/>
                    </a:lnTo>
                    <a:lnTo>
                      <a:pt x="635" y="547"/>
                    </a:lnTo>
                    <a:lnTo>
                      <a:pt x="617" y="550"/>
                    </a:lnTo>
                    <a:lnTo>
                      <a:pt x="578" y="577"/>
                    </a:lnTo>
                    <a:lnTo>
                      <a:pt x="578" y="592"/>
                    </a:lnTo>
                    <a:lnTo>
                      <a:pt x="566" y="595"/>
                    </a:lnTo>
                    <a:lnTo>
                      <a:pt x="575" y="613"/>
                    </a:lnTo>
                    <a:lnTo>
                      <a:pt x="554" y="640"/>
                    </a:lnTo>
                    <a:lnTo>
                      <a:pt x="566" y="679"/>
                    </a:lnTo>
                    <a:lnTo>
                      <a:pt x="578" y="692"/>
                    </a:lnTo>
                    <a:lnTo>
                      <a:pt x="575" y="716"/>
                    </a:lnTo>
                    <a:lnTo>
                      <a:pt x="545" y="716"/>
                    </a:lnTo>
                    <a:lnTo>
                      <a:pt x="518" y="704"/>
                    </a:lnTo>
                    <a:lnTo>
                      <a:pt x="500" y="707"/>
                    </a:lnTo>
                    <a:lnTo>
                      <a:pt x="440" y="686"/>
                    </a:lnTo>
                    <a:lnTo>
                      <a:pt x="413" y="604"/>
                    </a:lnTo>
                    <a:lnTo>
                      <a:pt x="371" y="565"/>
                    </a:lnTo>
                    <a:lnTo>
                      <a:pt x="334" y="493"/>
                    </a:lnTo>
                    <a:lnTo>
                      <a:pt x="317" y="486"/>
                    </a:lnTo>
                    <a:lnTo>
                      <a:pt x="297" y="468"/>
                    </a:lnTo>
                    <a:lnTo>
                      <a:pt x="278" y="468"/>
                    </a:lnTo>
                    <a:lnTo>
                      <a:pt x="249" y="462"/>
                    </a:lnTo>
                    <a:lnTo>
                      <a:pt x="227" y="468"/>
                    </a:lnTo>
                    <a:lnTo>
                      <a:pt x="212" y="504"/>
                    </a:lnTo>
                    <a:lnTo>
                      <a:pt x="189" y="510"/>
                    </a:lnTo>
                    <a:lnTo>
                      <a:pt x="140" y="482"/>
                    </a:lnTo>
                    <a:lnTo>
                      <a:pt x="111" y="448"/>
                    </a:lnTo>
                    <a:lnTo>
                      <a:pt x="106" y="407"/>
                    </a:lnTo>
                    <a:lnTo>
                      <a:pt x="85" y="379"/>
                    </a:lnTo>
                    <a:lnTo>
                      <a:pt x="36" y="340"/>
                    </a:lnTo>
                    <a:lnTo>
                      <a:pt x="0" y="299"/>
                    </a:lnTo>
                    <a:lnTo>
                      <a:pt x="0" y="282"/>
                    </a:lnTo>
                    <a:lnTo>
                      <a:pt x="117" y="283"/>
                    </a:lnTo>
                    <a:lnTo>
                      <a:pt x="212" y="291"/>
                    </a:lnTo>
                    <a:lnTo>
                      <a:pt x="224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5" name=""/>
              <p:cNvSpPr/>
              <p:nvPr/>
            </p:nvSpPr>
            <p:spPr>
              <a:xfrm>
                <a:off x="4012560" y="1135800"/>
                <a:ext cx="579960" cy="339840"/>
              </a:xfrm>
              <a:custGeom>
                <a:avLst/>
                <a:gdLst/>
                <a:ahLst/>
                <a:rect l="l" t="t" r="r" b="b"/>
                <a:pathLst>
                  <a:path w="372" h="218">
                    <a:moveTo>
                      <a:pt x="1" y="0"/>
                    </a:moveTo>
                    <a:lnTo>
                      <a:pt x="312" y="7"/>
                    </a:lnTo>
                    <a:lnTo>
                      <a:pt x="335" y="71"/>
                    </a:lnTo>
                    <a:lnTo>
                      <a:pt x="357" y="120"/>
                    </a:lnTo>
                    <a:lnTo>
                      <a:pt x="372" y="200"/>
                    </a:lnTo>
                    <a:lnTo>
                      <a:pt x="363" y="218"/>
                    </a:lnTo>
                    <a:lnTo>
                      <a:pt x="248" y="215"/>
                    </a:lnTo>
                    <a:lnTo>
                      <a:pt x="0" y="211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6" name=""/>
              <p:cNvSpPr/>
              <p:nvPr/>
            </p:nvSpPr>
            <p:spPr>
              <a:xfrm>
                <a:off x="3997080" y="1463040"/>
                <a:ext cx="609480" cy="397440"/>
              </a:xfrm>
              <a:custGeom>
                <a:avLst/>
                <a:gdLst/>
                <a:ahLst/>
                <a:rect l="l" t="t" r="r" b="b"/>
                <a:pathLst>
                  <a:path w="391" h="255">
                    <a:moveTo>
                      <a:pt x="7" y="0"/>
                    </a:moveTo>
                    <a:lnTo>
                      <a:pt x="6" y="99"/>
                    </a:lnTo>
                    <a:lnTo>
                      <a:pt x="0" y="215"/>
                    </a:lnTo>
                    <a:lnTo>
                      <a:pt x="284" y="219"/>
                    </a:lnTo>
                    <a:lnTo>
                      <a:pt x="314" y="235"/>
                    </a:lnTo>
                    <a:lnTo>
                      <a:pt x="335" y="213"/>
                    </a:lnTo>
                    <a:lnTo>
                      <a:pt x="391" y="255"/>
                    </a:lnTo>
                    <a:lnTo>
                      <a:pt x="383" y="211"/>
                    </a:lnTo>
                    <a:lnTo>
                      <a:pt x="388" y="177"/>
                    </a:lnTo>
                    <a:lnTo>
                      <a:pt x="391" y="61"/>
                    </a:lnTo>
                    <a:lnTo>
                      <a:pt x="366" y="36"/>
                    </a:lnTo>
                    <a:lnTo>
                      <a:pt x="376" y="4"/>
                    </a:lnTo>
                    <a:lnTo>
                      <a:pt x="190" y="3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7" name=""/>
              <p:cNvSpPr/>
              <p:nvPr/>
            </p:nvSpPr>
            <p:spPr>
              <a:xfrm>
                <a:off x="3988080" y="1793880"/>
                <a:ext cx="726480" cy="327240"/>
              </a:xfrm>
              <a:custGeom>
                <a:avLst/>
                <a:gdLst/>
                <a:ahLst/>
                <a:rect l="l" t="t" r="r" b="b"/>
                <a:pathLst>
                  <a:path w="466" h="210">
                    <a:moveTo>
                      <a:pt x="5" y="0"/>
                    </a:moveTo>
                    <a:lnTo>
                      <a:pt x="0" y="139"/>
                    </a:lnTo>
                    <a:lnTo>
                      <a:pt x="105" y="142"/>
                    </a:lnTo>
                    <a:lnTo>
                      <a:pt x="104" y="210"/>
                    </a:lnTo>
                    <a:lnTo>
                      <a:pt x="246" y="208"/>
                    </a:lnTo>
                    <a:lnTo>
                      <a:pt x="373" y="206"/>
                    </a:lnTo>
                    <a:lnTo>
                      <a:pt x="466" y="208"/>
                    </a:lnTo>
                    <a:lnTo>
                      <a:pt x="437" y="149"/>
                    </a:lnTo>
                    <a:lnTo>
                      <a:pt x="417" y="94"/>
                    </a:lnTo>
                    <a:lnTo>
                      <a:pt x="395" y="37"/>
                    </a:lnTo>
                    <a:lnTo>
                      <a:pt x="342" y="1"/>
                    </a:lnTo>
                    <a:lnTo>
                      <a:pt x="318" y="22"/>
                    </a:lnTo>
                    <a:lnTo>
                      <a:pt x="289" y="7"/>
                    </a:lnTo>
                    <a:lnTo>
                      <a:pt x="162" y="3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8" name=""/>
              <p:cNvSpPr/>
              <p:nvPr/>
            </p:nvSpPr>
            <p:spPr>
              <a:xfrm>
                <a:off x="4142160" y="2113560"/>
                <a:ext cx="639000" cy="325440"/>
              </a:xfrm>
              <a:custGeom>
                <a:avLst/>
                <a:gdLst/>
                <a:ahLst/>
                <a:rect l="l" t="t" r="r" b="b"/>
                <a:pathLst>
                  <a:path w="410" h="209">
                    <a:moveTo>
                      <a:pt x="4" y="2"/>
                    </a:moveTo>
                    <a:lnTo>
                      <a:pt x="3" y="122"/>
                    </a:lnTo>
                    <a:lnTo>
                      <a:pt x="0" y="207"/>
                    </a:lnTo>
                    <a:lnTo>
                      <a:pt x="410" y="209"/>
                    </a:lnTo>
                    <a:lnTo>
                      <a:pt x="402" y="100"/>
                    </a:lnTo>
                    <a:lnTo>
                      <a:pt x="402" y="59"/>
                    </a:lnTo>
                    <a:lnTo>
                      <a:pt x="369" y="34"/>
                    </a:lnTo>
                    <a:lnTo>
                      <a:pt x="379" y="12"/>
                    </a:lnTo>
                    <a:lnTo>
                      <a:pt x="365" y="0"/>
                    </a:lnTo>
                    <a:lnTo>
                      <a:pt x="179" y="2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9" name=""/>
              <p:cNvSpPr/>
              <p:nvPr/>
            </p:nvSpPr>
            <p:spPr>
              <a:xfrm>
                <a:off x="4056480" y="2431440"/>
                <a:ext cx="745200" cy="358560"/>
              </a:xfrm>
              <a:custGeom>
                <a:avLst/>
                <a:gdLst/>
                <a:ahLst/>
                <a:rect l="l" t="t" r="r" b="b"/>
                <a:pathLst>
                  <a:path w="478" h="230">
                    <a:moveTo>
                      <a:pt x="3" y="0"/>
                    </a:moveTo>
                    <a:lnTo>
                      <a:pt x="0" y="41"/>
                    </a:lnTo>
                    <a:lnTo>
                      <a:pt x="170" y="47"/>
                    </a:lnTo>
                    <a:lnTo>
                      <a:pt x="171" y="178"/>
                    </a:lnTo>
                    <a:lnTo>
                      <a:pt x="258" y="214"/>
                    </a:lnTo>
                    <a:lnTo>
                      <a:pt x="282" y="201"/>
                    </a:lnTo>
                    <a:lnTo>
                      <a:pt x="337" y="230"/>
                    </a:lnTo>
                    <a:lnTo>
                      <a:pt x="373" y="229"/>
                    </a:lnTo>
                    <a:lnTo>
                      <a:pt x="439" y="201"/>
                    </a:lnTo>
                    <a:lnTo>
                      <a:pt x="478" y="228"/>
                    </a:lnTo>
                    <a:lnTo>
                      <a:pt x="478" y="86"/>
                    </a:lnTo>
                    <a:lnTo>
                      <a:pt x="466" y="3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0" name=""/>
              <p:cNvSpPr/>
              <p:nvPr/>
            </p:nvSpPr>
            <p:spPr>
              <a:xfrm>
                <a:off x="4787640" y="2448720"/>
                <a:ext cx="419040" cy="391320"/>
              </a:xfrm>
              <a:custGeom>
                <a:avLst/>
                <a:gdLst/>
                <a:ahLst/>
                <a:rect l="l" t="t" r="r" b="b"/>
                <a:pathLst>
                  <a:path w="269" h="251">
                    <a:moveTo>
                      <a:pt x="0" y="23"/>
                    </a:moveTo>
                    <a:lnTo>
                      <a:pt x="106" y="10"/>
                    </a:lnTo>
                    <a:lnTo>
                      <a:pt x="237" y="0"/>
                    </a:lnTo>
                    <a:lnTo>
                      <a:pt x="230" y="33"/>
                    </a:lnTo>
                    <a:lnTo>
                      <a:pt x="259" y="26"/>
                    </a:lnTo>
                    <a:lnTo>
                      <a:pt x="269" y="48"/>
                    </a:lnTo>
                    <a:lnTo>
                      <a:pt x="239" y="68"/>
                    </a:lnTo>
                    <a:lnTo>
                      <a:pt x="246" y="103"/>
                    </a:lnTo>
                    <a:lnTo>
                      <a:pt x="215" y="161"/>
                    </a:lnTo>
                    <a:lnTo>
                      <a:pt x="192" y="197"/>
                    </a:lnTo>
                    <a:lnTo>
                      <a:pt x="205" y="243"/>
                    </a:lnTo>
                    <a:lnTo>
                      <a:pt x="39" y="251"/>
                    </a:lnTo>
                    <a:lnTo>
                      <a:pt x="38" y="223"/>
                    </a:lnTo>
                    <a:lnTo>
                      <a:pt x="5" y="217"/>
                    </a:lnTo>
                    <a:lnTo>
                      <a:pt x="5" y="68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1" name=""/>
              <p:cNvSpPr/>
              <p:nvPr/>
            </p:nvSpPr>
            <p:spPr>
              <a:xfrm>
                <a:off x="4848480" y="2826360"/>
                <a:ext cx="511200" cy="410040"/>
              </a:xfrm>
              <a:custGeom>
                <a:avLst/>
                <a:gdLst/>
                <a:ahLst/>
                <a:rect l="l" t="t" r="r" b="b"/>
                <a:pathLst>
                  <a:path w="328" h="263">
                    <a:moveTo>
                      <a:pt x="0" y="6"/>
                    </a:moveTo>
                    <a:lnTo>
                      <a:pt x="164" y="0"/>
                    </a:lnTo>
                    <a:lnTo>
                      <a:pt x="193" y="54"/>
                    </a:lnTo>
                    <a:lnTo>
                      <a:pt x="168" y="118"/>
                    </a:lnTo>
                    <a:lnTo>
                      <a:pt x="160" y="147"/>
                    </a:lnTo>
                    <a:lnTo>
                      <a:pt x="270" y="135"/>
                    </a:lnTo>
                    <a:lnTo>
                      <a:pt x="277" y="177"/>
                    </a:lnTo>
                    <a:lnTo>
                      <a:pt x="244" y="173"/>
                    </a:lnTo>
                    <a:lnTo>
                      <a:pt x="229" y="191"/>
                    </a:lnTo>
                    <a:lnTo>
                      <a:pt x="246" y="203"/>
                    </a:lnTo>
                    <a:lnTo>
                      <a:pt x="276" y="189"/>
                    </a:lnTo>
                    <a:lnTo>
                      <a:pt x="277" y="209"/>
                    </a:lnTo>
                    <a:lnTo>
                      <a:pt x="295" y="192"/>
                    </a:lnTo>
                    <a:lnTo>
                      <a:pt x="307" y="192"/>
                    </a:lnTo>
                    <a:lnTo>
                      <a:pt x="293" y="227"/>
                    </a:lnTo>
                    <a:lnTo>
                      <a:pt x="320" y="233"/>
                    </a:lnTo>
                    <a:lnTo>
                      <a:pt x="328" y="252"/>
                    </a:lnTo>
                    <a:lnTo>
                      <a:pt x="316" y="258"/>
                    </a:lnTo>
                    <a:lnTo>
                      <a:pt x="299" y="246"/>
                    </a:lnTo>
                    <a:lnTo>
                      <a:pt x="267" y="237"/>
                    </a:lnTo>
                    <a:lnTo>
                      <a:pt x="274" y="260"/>
                    </a:lnTo>
                    <a:lnTo>
                      <a:pt x="258" y="263"/>
                    </a:lnTo>
                    <a:lnTo>
                      <a:pt x="245" y="242"/>
                    </a:lnTo>
                    <a:lnTo>
                      <a:pt x="237" y="255"/>
                    </a:lnTo>
                    <a:lnTo>
                      <a:pt x="189" y="255"/>
                    </a:lnTo>
                    <a:lnTo>
                      <a:pt x="189" y="242"/>
                    </a:lnTo>
                    <a:lnTo>
                      <a:pt x="171" y="227"/>
                    </a:lnTo>
                    <a:lnTo>
                      <a:pt x="135" y="225"/>
                    </a:lnTo>
                    <a:lnTo>
                      <a:pt x="165" y="242"/>
                    </a:lnTo>
                    <a:lnTo>
                      <a:pt x="123" y="251"/>
                    </a:lnTo>
                    <a:lnTo>
                      <a:pt x="57" y="239"/>
                    </a:lnTo>
                    <a:lnTo>
                      <a:pt x="32" y="242"/>
                    </a:lnTo>
                    <a:lnTo>
                      <a:pt x="41" y="154"/>
                    </a:lnTo>
                    <a:lnTo>
                      <a:pt x="1" y="8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2" name=""/>
              <p:cNvSpPr/>
              <p:nvPr/>
            </p:nvSpPr>
            <p:spPr>
              <a:xfrm>
                <a:off x="4497840" y="1095120"/>
                <a:ext cx="570600" cy="642600"/>
              </a:xfrm>
              <a:custGeom>
                <a:avLst/>
                <a:gdLst/>
                <a:ahLst/>
                <a:rect l="l" t="t" r="r" b="b"/>
                <a:pathLst>
                  <a:path w="366" h="412">
                    <a:moveTo>
                      <a:pt x="0" y="32"/>
                    </a:moveTo>
                    <a:lnTo>
                      <a:pt x="96" y="32"/>
                    </a:lnTo>
                    <a:lnTo>
                      <a:pt x="95" y="0"/>
                    </a:lnTo>
                    <a:lnTo>
                      <a:pt x="116" y="9"/>
                    </a:lnTo>
                    <a:lnTo>
                      <a:pt x="120" y="34"/>
                    </a:lnTo>
                    <a:lnTo>
                      <a:pt x="166" y="61"/>
                    </a:lnTo>
                    <a:lnTo>
                      <a:pt x="180" y="49"/>
                    </a:lnTo>
                    <a:lnTo>
                      <a:pt x="207" y="49"/>
                    </a:lnTo>
                    <a:lnTo>
                      <a:pt x="228" y="73"/>
                    </a:lnTo>
                    <a:lnTo>
                      <a:pt x="242" y="64"/>
                    </a:lnTo>
                    <a:lnTo>
                      <a:pt x="282" y="74"/>
                    </a:lnTo>
                    <a:lnTo>
                      <a:pt x="296" y="56"/>
                    </a:lnTo>
                    <a:lnTo>
                      <a:pt x="321" y="70"/>
                    </a:lnTo>
                    <a:lnTo>
                      <a:pt x="366" y="68"/>
                    </a:lnTo>
                    <a:lnTo>
                      <a:pt x="293" y="119"/>
                    </a:lnTo>
                    <a:lnTo>
                      <a:pt x="257" y="164"/>
                    </a:lnTo>
                    <a:lnTo>
                      <a:pt x="264" y="229"/>
                    </a:lnTo>
                    <a:lnTo>
                      <a:pt x="239" y="256"/>
                    </a:lnTo>
                    <a:lnTo>
                      <a:pt x="249" y="275"/>
                    </a:lnTo>
                    <a:lnTo>
                      <a:pt x="249" y="323"/>
                    </a:lnTo>
                    <a:lnTo>
                      <a:pt x="274" y="323"/>
                    </a:lnTo>
                    <a:lnTo>
                      <a:pt x="311" y="358"/>
                    </a:lnTo>
                    <a:lnTo>
                      <a:pt x="326" y="400"/>
                    </a:lnTo>
                    <a:lnTo>
                      <a:pt x="67" y="412"/>
                    </a:lnTo>
                    <a:lnTo>
                      <a:pt x="68" y="298"/>
                    </a:lnTo>
                    <a:lnTo>
                      <a:pt x="45" y="273"/>
                    </a:lnTo>
                    <a:lnTo>
                      <a:pt x="53" y="243"/>
                    </a:lnTo>
                    <a:lnTo>
                      <a:pt x="61" y="226"/>
                    </a:lnTo>
                    <a:lnTo>
                      <a:pt x="45" y="147"/>
                    </a:lnTo>
                    <a:lnTo>
                      <a:pt x="23" y="95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3" name=""/>
              <p:cNvSpPr/>
              <p:nvPr/>
            </p:nvSpPr>
            <p:spPr>
              <a:xfrm>
                <a:off x="4867200" y="1316520"/>
                <a:ext cx="433440" cy="506520"/>
              </a:xfrm>
              <a:custGeom>
                <a:avLst/>
                <a:gdLst/>
                <a:ahLst/>
                <a:rect l="l" t="t" r="r" b="b"/>
                <a:pathLst>
                  <a:path w="278" h="325">
                    <a:moveTo>
                      <a:pt x="20" y="22"/>
                    </a:moveTo>
                    <a:lnTo>
                      <a:pt x="41" y="19"/>
                    </a:lnTo>
                    <a:lnTo>
                      <a:pt x="60" y="19"/>
                    </a:lnTo>
                    <a:lnTo>
                      <a:pt x="72" y="0"/>
                    </a:lnTo>
                    <a:lnTo>
                      <a:pt x="81" y="24"/>
                    </a:lnTo>
                    <a:lnTo>
                      <a:pt x="111" y="24"/>
                    </a:lnTo>
                    <a:lnTo>
                      <a:pt x="127" y="46"/>
                    </a:lnTo>
                    <a:lnTo>
                      <a:pt x="158" y="40"/>
                    </a:lnTo>
                    <a:lnTo>
                      <a:pt x="179" y="54"/>
                    </a:lnTo>
                    <a:lnTo>
                      <a:pt x="218" y="64"/>
                    </a:lnTo>
                    <a:lnTo>
                      <a:pt x="225" y="81"/>
                    </a:lnTo>
                    <a:lnTo>
                      <a:pt x="245" y="82"/>
                    </a:lnTo>
                    <a:lnTo>
                      <a:pt x="239" y="99"/>
                    </a:lnTo>
                    <a:lnTo>
                      <a:pt x="246" y="118"/>
                    </a:lnTo>
                    <a:lnTo>
                      <a:pt x="233" y="142"/>
                    </a:lnTo>
                    <a:lnTo>
                      <a:pt x="242" y="147"/>
                    </a:lnTo>
                    <a:lnTo>
                      <a:pt x="264" y="121"/>
                    </a:lnTo>
                    <a:lnTo>
                      <a:pt x="263" y="112"/>
                    </a:lnTo>
                    <a:lnTo>
                      <a:pt x="272" y="108"/>
                    </a:lnTo>
                    <a:lnTo>
                      <a:pt x="278" y="121"/>
                    </a:lnTo>
                    <a:lnTo>
                      <a:pt x="261" y="139"/>
                    </a:lnTo>
                    <a:lnTo>
                      <a:pt x="254" y="180"/>
                    </a:lnTo>
                    <a:lnTo>
                      <a:pt x="254" y="249"/>
                    </a:lnTo>
                    <a:lnTo>
                      <a:pt x="264" y="261"/>
                    </a:lnTo>
                    <a:lnTo>
                      <a:pt x="260" y="304"/>
                    </a:lnTo>
                    <a:lnTo>
                      <a:pt x="128" y="325"/>
                    </a:lnTo>
                    <a:lnTo>
                      <a:pt x="95" y="305"/>
                    </a:lnTo>
                    <a:lnTo>
                      <a:pt x="102" y="279"/>
                    </a:lnTo>
                    <a:lnTo>
                      <a:pt x="86" y="251"/>
                    </a:lnTo>
                    <a:lnTo>
                      <a:pt x="72" y="216"/>
                    </a:lnTo>
                    <a:lnTo>
                      <a:pt x="35" y="181"/>
                    </a:lnTo>
                    <a:lnTo>
                      <a:pt x="12" y="181"/>
                    </a:lnTo>
                    <a:lnTo>
                      <a:pt x="12" y="133"/>
                    </a:lnTo>
                    <a:lnTo>
                      <a:pt x="0" y="115"/>
                    </a:lnTo>
                    <a:lnTo>
                      <a:pt x="26" y="87"/>
                    </a:lnTo>
                    <a:lnTo>
                      <a:pt x="20" y="22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4" name=""/>
              <p:cNvSpPr/>
              <p:nvPr/>
            </p:nvSpPr>
            <p:spPr>
              <a:xfrm>
                <a:off x="4592880" y="1717560"/>
                <a:ext cx="503280" cy="327240"/>
              </a:xfrm>
              <a:custGeom>
                <a:avLst/>
                <a:gdLst/>
                <a:ahLst/>
                <a:rect l="l" t="t" r="r" b="b"/>
                <a:pathLst>
                  <a:path w="323" h="210">
                    <a:moveTo>
                      <a:pt x="5" y="11"/>
                    </a:moveTo>
                    <a:lnTo>
                      <a:pt x="0" y="48"/>
                    </a:lnTo>
                    <a:lnTo>
                      <a:pt x="7" y="87"/>
                    </a:lnTo>
                    <a:lnTo>
                      <a:pt x="37" y="167"/>
                    </a:lnTo>
                    <a:lnTo>
                      <a:pt x="54" y="210"/>
                    </a:lnTo>
                    <a:lnTo>
                      <a:pt x="244" y="200"/>
                    </a:lnTo>
                    <a:lnTo>
                      <a:pt x="275" y="210"/>
                    </a:lnTo>
                    <a:lnTo>
                      <a:pt x="294" y="169"/>
                    </a:lnTo>
                    <a:lnTo>
                      <a:pt x="287" y="140"/>
                    </a:lnTo>
                    <a:lnTo>
                      <a:pt x="319" y="134"/>
                    </a:lnTo>
                    <a:lnTo>
                      <a:pt x="323" y="88"/>
                    </a:lnTo>
                    <a:lnTo>
                      <a:pt x="304" y="68"/>
                    </a:lnTo>
                    <a:lnTo>
                      <a:pt x="271" y="48"/>
                    </a:lnTo>
                    <a:lnTo>
                      <a:pt x="278" y="20"/>
                    </a:lnTo>
                    <a:lnTo>
                      <a:pt x="264" y="0"/>
                    </a:lnTo>
                    <a:lnTo>
                      <a:pt x="193" y="3"/>
                    </a:lnTo>
                    <a:lnTo>
                      <a:pt x="121" y="6"/>
                    </a:lnTo>
                    <a:lnTo>
                      <a:pt x="5" y="11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5" name=""/>
              <p:cNvSpPr/>
              <p:nvPr/>
            </p:nvSpPr>
            <p:spPr>
              <a:xfrm>
                <a:off x="5037120" y="1244520"/>
                <a:ext cx="465840" cy="201240"/>
              </a:xfrm>
              <a:custGeom>
                <a:avLst/>
                <a:gdLst/>
                <a:ahLst/>
                <a:rect l="l" t="t" r="r" b="b"/>
                <a:pathLst>
                  <a:path w="299" h="129">
                    <a:moveTo>
                      <a:pt x="0" y="71"/>
                    </a:moveTo>
                    <a:lnTo>
                      <a:pt x="67" y="0"/>
                    </a:lnTo>
                    <a:lnTo>
                      <a:pt x="55" y="29"/>
                    </a:lnTo>
                    <a:lnTo>
                      <a:pt x="64" y="38"/>
                    </a:lnTo>
                    <a:lnTo>
                      <a:pt x="85" y="26"/>
                    </a:lnTo>
                    <a:lnTo>
                      <a:pt x="131" y="44"/>
                    </a:lnTo>
                    <a:lnTo>
                      <a:pt x="151" y="29"/>
                    </a:lnTo>
                    <a:lnTo>
                      <a:pt x="213" y="21"/>
                    </a:lnTo>
                    <a:lnTo>
                      <a:pt x="225" y="39"/>
                    </a:lnTo>
                    <a:lnTo>
                      <a:pt x="249" y="35"/>
                    </a:lnTo>
                    <a:lnTo>
                      <a:pt x="296" y="54"/>
                    </a:lnTo>
                    <a:lnTo>
                      <a:pt x="299" y="68"/>
                    </a:lnTo>
                    <a:lnTo>
                      <a:pt x="248" y="80"/>
                    </a:lnTo>
                    <a:lnTo>
                      <a:pt x="233" y="71"/>
                    </a:lnTo>
                    <a:lnTo>
                      <a:pt x="207" y="74"/>
                    </a:lnTo>
                    <a:lnTo>
                      <a:pt x="177" y="92"/>
                    </a:lnTo>
                    <a:lnTo>
                      <a:pt x="163" y="93"/>
                    </a:lnTo>
                    <a:lnTo>
                      <a:pt x="152" y="80"/>
                    </a:lnTo>
                    <a:lnTo>
                      <a:pt x="135" y="128"/>
                    </a:lnTo>
                    <a:lnTo>
                      <a:pt x="116" y="129"/>
                    </a:lnTo>
                    <a:lnTo>
                      <a:pt x="108" y="110"/>
                    </a:lnTo>
                    <a:lnTo>
                      <a:pt x="68" y="101"/>
                    </a:lnTo>
                    <a:lnTo>
                      <a:pt x="49" y="87"/>
                    </a:lnTo>
                    <a:lnTo>
                      <a:pt x="16" y="92"/>
                    </a:lnTo>
                    <a:lnTo>
                      <a:pt x="0" y="71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6" name=""/>
              <p:cNvSpPr/>
              <p:nvPr/>
            </p:nvSpPr>
            <p:spPr>
              <a:xfrm>
                <a:off x="5359680" y="1386720"/>
                <a:ext cx="333720" cy="452160"/>
              </a:xfrm>
              <a:custGeom>
                <a:avLst/>
                <a:gdLst/>
                <a:ahLst/>
                <a:rect l="l" t="t" r="r" b="b"/>
                <a:pathLst>
                  <a:path w="214" h="290">
                    <a:moveTo>
                      <a:pt x="54" y="12"/>
                    </a:moveTo>
                    <a:lnTo>
                      <a:pt x="62" y="30"/>
                    </a:lnTo>
                    <a:lnTo>
                      <a:pt x="47" y="41"/>
                    </a:lnTo>
                    <a:lnTo>
                      <a:pt x="46" y="87"/>
                    </a:lnTo>
                    <a:lnTo>
                      <a:pt x="38" y="57"/>
                    </a:lnTo>
                    <a:lnTo>
                      <a:pt x="7" y="86"/>
                    </a:lnTo>
                    <a:lnTo>
                      <a:pt x="0" y="169"/>
                    </a:lnTo>
                    <a:lnTo>
                      <a:pt x="20" y="210"/>
                    </a:lnTo>
                    <a:lnTo>
                      <a:pt x="22" y="231"/>
                    </a:lnTo>
                    <a:lnTo>
                      <a:pt x="23" y="248"/>
                    </a:lnTo>
                    <a:lnTo>
                      <a:pt x="22" y="263"/>
                    </a:lnTo>
                    <a:lnTo>
                      <a:pt x="18" y="290"/>
                    </a:lnTo>
                    <a:lnTo>
                      <a:pt x="102" y="285"/>
                    </a:lnTo>
                    <a:lnTo>
                      <a:pt x="213" y="275"/>
                    </a:lnTo>
                    <a:lnTo>
                      <a:pt x="193" y="269"/>
                    </a:lnTo>
                    <a:lnTo>
                      <a:pt x="182" y="254"/>
                    </a:lnTo>
                    <a:lnTo>
                      <a:pt x="199" y="241"/>
                    </a:lnTo>
                    <a:lnTo>
                      <a:pt x="199" y="225"/>
                    </a:lnTo>
                    <a:lnTo>
                      <a:pt x="191" y="211"/>
                    </a:lnTo>
                    <a:lnTo>
                      <a:pt x="199" y="201"/>
                    </a:lnTo>
                    <a:lnTo>
                      <a:pt x="214" y="202"/>
                    </a:lnTo>
                    <a:lnTo>
                      <a:pt x="211" y="162"/>
                    </a:lnTo>
                    <a:lnTo>
                      <a:pt x="207" y="138"/>
                    </a:lnTo>
                    <a:lnTo>
                      <a:pt x="198" y="123"/>
                    </a:lnTo>
                    <a:lnTo>
                      <a:pt x="189" y="114"/>
                    </a:lnTo>
                    <a:lnTo>
                      <a:pt x="175" y="111"/>
                    </a:lnTo>
                    <a:lnTo>
                      <a:pt x="162" y="111"/>
                    </a:lnTo>
                    <a:lnTo>
                      <a:pt x="148" y="130"/>
                    </a:lnTo>
                    <a:lnTo>
                      <a:pt x="139" y="136"/>
                    </a:lnTo>
                    <a:lnTo>
                      <a:pt x="133" y="138"/>
                    </a:lnTo>
                    <a:lnTo>
                      <a:pt x="126" y="135"/>
                    </a:lnTo>
                    <a:lnTo>
                      <a:pt x="124" y="126"/>
                    </a:lnTo>
                    <a:lnTo>
                      <a:pt x="126" y="120"/>
                    </a:lnTo>
                    <a:lnTo>
                      <a:pt x="132" y="114"/>
                    </a:lnTo>
                    <a:lnTo>
                      <a:pt x="138" y="111"/>
                    </a:lnTo>
                    <a:lnTo>
                      <a:pt x="144" y="110"/>
                    </a:lnTo>
                    <a:lnTo>
                      <a:pt x="144" y="99"/>
                    </a:lnTo>
                    <a:lnTo>
                      <a:pt x="160" y="87"/>
                    </a:lnTo>
                    <a:lnTo>
                      <a:pt x="144" y="49"/>
                    </a:lnTo>
                    <a:lnTo>
                      <a:pt x="144" y="31"/>
                    </a:lnTo>
                    <a:lnTo>
                      <a:pt x="117" y="24"/>
                    </a:lnTo>
                    <a:lnTo>
                      <a:pt x="78" y="0"/>
                    </a:lnTo>
                    <a:lnTo>
                      <a:pt x="54" y="12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7" name=""/>
              <p:cNvSpPr/>
              <p:nvPr/>
            </p:nvSpPr>
            <p:spPr>
              <a:xfrm>
                <a:off x="4996800" y="1787400"/>
                <a:ext cx="361440" cy="597240"/>
              </a:xfrm>
              <a:custGeom>
                <a:avLst/>
                <a:gdLst/>
                <a:ahLst/>
                <a:rect l="l" t="t" r="r" b="b"/>
                <a:pathLst>
                  <a:path w="232" h="383">
                    <a:moveTo>
                      <a:pt x="43" y="22"/>
                    </a:moveTo>
                    <a:lnTo>
                      <a:pt x="176" y="0"/>
                    </a:lnTo>
                    <a:lnTo>
                      <a:pt x="197" y="47"/>
                    </a:lnTo>
                    <a:lnTo>
                      <a:pt x="224" y="243"/>
                    </a:lnTo>
                    <a:lnTo>
                      <a:pt x="232" y="269"/>
                    </a:lnTo>
                    <a:lnTo>
                      <a:pt x="211" y="321"/>
                    </a:lnTo>
                    <a:lnTo>
                      <a:pt x="211" y="357"/>
                    </a:lnTo>
                    <a:lnTo>
                      <a:pt x="187" y="353"/>
                    </a:lnTo>
                    <a:lnTo>
                      <a:pt x="188" y="383"/>
                    </a:lnTo>
                    <a:lnTo>
                      <a:pt x="163" y="371"/>
                    </a:lnTo>
                    <a:lnTo>
                      <a:pt x="150" y="375"/>
                    </a:lnTo>
                    <a:lnTo>
                      <a:pt x="131" y="372"/>
                    </a:lnTo>
                    <a:lnTo>
                      <a:pt x="117" y="326"/>
                    </a:lnTo>
                    <a:lnTo>
                      <a:pt x="90" y="312"/>
                    </a:lnTo>
                    <a:lnTo>
                      <a:pt x="90" y="263"/>
                    </a:lnTo>
                    <a:lnTo>
                      <a:pt x="63" y="269"/>
                    </a:lnTo>
                    <a:lnTo>
                      <a:pt x="48" y="233"/>
                    </a:lnTo>
                    <a:lnTo>
                      <a:pt x="0" y="191"/>
                    </a:lnTo>
                    <a:lnTo>
                      <a:pt x="35" y="125"/>
                    </a:lnTo>
                    <a:lnTo>
                      <a:pt x="25" y="94"/>
                    </a:lnTo>
                    <a:lnTo>
                      <a:pt x="60" y="88"/>
                    </a:lnTo>
                    <a:lnTo>
                      <a:pt x="63" y="45"/>
                    </a:lnTo>
                    <a:lnTo>
                      <a:pt x="43" y="22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8" name=""/>
              <p:cNvSpPr/>
              <p:nvPr/>
            </p:nvSpPr>
            <p:spPr>
              <a:xfrm>
                <a:off x="4675320" y="2029320"/>
                <a:ext cx="573480" cy="472320"/>
              </a:xfrm>
              <a:custGeom>
                <a:avLst/>
                <a:gdLst/>
                <a:ahLst/>
                <a:rect l="l" t="t" r="r" b="b"/>
                <a:pathLst>
                  <a:path w="368" h="303">
                    <a:moveTo>
                      <a:pt x="0" y="10"/>
                    </a:moveTo>
                    <a:lnTo>
                      <a:pt x="161" y="0"/>
                    </a:lnTo>
                    <a:lnTo>
                      <a:pt x="195" y="0"/>
                    </a:lnTo>
                    <a:lnTo>
                      <a:pt x="221" y="9"/>
                    </a:lnTo>
                    <a:lnTo>
                      <a:pt x="207" y="35"/>
                    </a:lnTo>
                    <a:lnTo>
                      <a:pt x="254" y="78"/>
                    </a:lnTo>
                    <a:lnTo>
                      <a:pt x="269" y="114"/>
                    </a:lnTo>
                    <a:lnTo>
                      <a:pt x="297" y="105"/>
                    </a:lnTo>
                    <a:lnTo>
                      <a:pt x="296" y="156"/>
                    </a:lnTo>
                    <a:lnTo>
                      <a:pt x="324" y="171"/>
                    </a:lnTo>
                    <a:lnTo>
                      <a:pt x="337" y="216"/>
                    </a:lnTo>
                    <a:lnTo>
                      <a:pt x="357" y="220"/>
                    </a:lnTo>
                    <a:lnTo>
                      <a:pt x="368" y="239"/>
                    </a:lnTo>
                    <a:lnTo>
                      <a:pt x="343" y="265"/>
                    </a:lnTo>
                    <a:lnTo>
                      <a:pt x="335" y="295"/>
                    </a:lnTo>
                    <a:lnTo>
                      <a:pt x="300" y="303"/>
                    </a:lnTo>
                    <a:lnTo>
                      <a:pt x="309" y="270"/>
                    </a:lnTo>
                    <a:lnTo>
                      <a:pt x="171" y="282"/>
                    </a:lnTo>
                    <a:lnTo>
                      <a:pt x="72" y="294"/>
                    </a:lnTo>
                    <a:lnTo>
                      <a:pt x="66" y="262"/>
                    </a:lnTo>
                    <a:lnTo>
                      <a:pt x="59" y="165"/>
                    </a:lnTo>
                    <a:lnTo>
                      <a:pt x="58" y="112"/>
                    </a:lnTo>
                    <a:lnTo>
                      <a:pt x="25" y="88"/>
                    </a:lnTo>
                    <a:lnTo>
                      <a:pt x="37" y="66"/>
                    </a:lnTo>
                    <a:lnTo>
                      <a:pt x="21" y="54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9" name=""/>
              <p:cNvSpPr/>
              <p:nvPr/>
            </p:nvSpPr>
            <p:spPr>
              <a:xfrm>
                <a:off x="5303880" y="1829520"/>
                <a:ext cx="280080" cy="461520"/>
              </a:xfrm>
              <a:custGeom>
                <a:avLst/>
                <a:gdLst/>
                <a:ahLst/>
                <a:rect l="l" t="t" r="r" b="b"/>
                <a:pathLst>
                  <a:path w="180" h="296">
                    <a:moveTo>
                      <a:pt x="0" y="21"/>
                    </a:moveTo>
                    <a:lnTo>
                      <a:pt x="21" y="32"/>
                    </a:lnTo>
                    <a:lnTo>
                      <a:pt x="41" y="30"/>
                    </a:lnTo>
                    <a:lnTo>
                      <a:pt x="48" y="24"/>
                    </a:lnTo>
                    <a:lnTo>
                      <a:pt x="53" y="6"/>
                    </a:lnTo>
                    <a:lnTo>
                      <a:pt x="140" y="0"/>
                    </a:lnTo>
                    <a:lnTo>
                      <a:pt x="180" y="209"/>
                    </a:lnTo>
                    <a:lnTo>
                      <a:pt x="177" y="207"/>
                    </a:lnTo>
                    <a:lnTo>
                      <a:pt x="147" y="219"/>
                    </a:lnTo>
                    <a:lnTo>
                      <a:pt x="126" y="275"/>
                    </a:lnTo>
                    <a:lnTo>
                      <a:pt x="95" y="267"/>
                    </a:lnTo>
                    <a:lnTo>
                      <a:pt x="59" y="288"/>
                    </a:lnTo>
                    <a:lnTo>
                      <a:pt x="12" y="296"/>
                    </a:lnTo>
                    <a:lnTo>
                      <a:pt x="33" y="241"/>
                    </a:lnTo>
                    <a:lnTo>
                      <a:pt x="24" y="210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0" name=""/>
              <p:cNvSpPr/>
              <p:nvPr/>
            </p:nvSpPr>
            <p:spPr>
              <a:xfrm>
                <a:off x="5522040" y="1736280"/>
                <a:ext cx="360000" cy="416160"/>
              </a:xfrm>
              <a:custGeom>
                <a:avLst/>
                <a:gdLst/>
                <a:ahLst/>
                <a:rect l="l" t="t" r="r" b="b"/>
                <a:pathLst>
                  <a:path w="231" h="267">
                    <a:moveTo>
                      <a:pt x="0" y="60"/>
                    </a:moveTo>
                    <a:lnTo>
                      <a:pt x="104" y="50"/>
                    </a:lnTo>
                    <a:lnTo>
                      <a:pt x="126" y="54"/>
                    </a:lnTo>
                    <a:lnTo>
                      <a:pt x="175" y="31"/>
                    </a:lnTo>
                    <a:lnTo>
                      <a:pt x="186" y="10"/>
                    </a:lnTo>
                    <a:lnTo>
                      <a:pt x="215" y="0"/>
                    </a:lnTo>
                    <a:lnTo>
                      <a:pt x="231" y="101"/>
                    </a:lnTo>
                    <a:lnTo>
                      <a:pt x="219" y="112"/>
                    </a:lnTo>
                    <a:lnTo>
                      <a:pt x="222" y="182"/>
                    </a:lnTo>
                    <a:lnTo>
                      <a:pt x="199" y="188"/>
                    </a:lnTo>
                    <a:lnTo>
                      <a:pt x="186" y="227"/>
                    </a:lnTo>
                    <a:lnTo>
                      <a:pt x="168" y="222"/>
                    </a:lnTo>
                    <a:lnTo>
                      <a:pt x="162" y="267"/>
                    </a:lnTo>
                    <a:lnTo>
                      <a:pt x="136" y="248"/>
                    </a:lnTo>
                    <a:lnTo>
                      <a:pt x="85" y="260"/>
                    </a:lnTo>
                    <a:lnTo>
                      <a:pt x="63" y="243"/>
                    </a:lnTo>
                    <a:lnTo>
                      <a:pt x="34" y="242"/>
                    </a:lnTo>
                    <a:lnTo>
                      <a:pt x="19" y="167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1" name=""/>
              <p:cNvSpPr/>
              <p:nvPr/>
            </p:nvSpPr>
            <p:spPr>
              <a:xfrm>
                <a:off x="5200920" y="2111760"/>
                <a:ext cx="633960" cy="352440"/>
              </a:xfrm>
              <a:custGeom>
                <a:avLst/>
                <a:gdLst/>
                <a:ahLst/>
                <a:rect l="l" t="t" r="r" b="b"/>
                <a:pathLst>
                  <a:path w="407" h="226">
                    <a:moveTo>
                      <a:pt x="0" y="226"/>
                    </a:moveTo>
                    <a:lnTo>
                      <a:pt x="99" y="212"/>
                    </a:lnTo>
                    <a:lnTo>
                      <a:pt x="99" y="202"/>
                    </a:lnTo>
                    <a:lnTo>
                      <a:pt x="338" y="169"/>
                    </a:lnTo>
                    <a:lnTo>
                      <a:pt x="342" y="152"/>
                    </a:lnTo>
                    <a:lnTo>
                      <a:pt x="377" y="139"/>
                    </a:lnTo>
                    <a:lnTo>
                      <a:pt x="381" y="121"/>
                    </a:lnTo>
                    <a:lnTo>
                      <a:pt x="396" y="115"/>
                    </a:lnTo>
                    <a:lnTo>
                      <a:pt x="407" y="88"/>
                    </a:lnTo>
                    <a:lnTo>
                      <a:pt x="374" y="61"/>
                    </a:lnTo>
                    <a:lnTo>
                      <a:pt x="368" y="25"/>
                    </a:lnTo>
                    <a:lnTo>
                      <a:pt x="342" y="7"/>
                    </a:lnTo>
                    <a:lnTo>
                      <a:pt x="289" y="17"/>
                    </a:lnTo>
                    <a:lnTo>
                      <a:pt x="264" y="1"/>
                    </a:lnTo>
                    <a:lnTo>
                      <a:pt x="240" y="0"/>
                    </a:lnTo>
                    <a:lnTo>
                      <a:pt x="245" y="25"/>
                    </a:lnTo>
                    <a:lnTo>
                      <a:pt x="212" y="38"/>
                    </a:lnTo>
                    <a:lnTo>
                      <a:pt x="190" y="94"/>
                    </a:lnTo>
                    <a:lnTo>
                      <a:pt x="160" y="85"/>
                    </a:lnTo>
                    <a:lnTo>
                      <a:pt x="124" y="106"/>
                    </a:lnTo>
                    <a:lnTo>
                      <a:pt x="78" y="114"/>
                    </a:lnTo>
                    <a:lnTo>
                      <a:pt x="78" y="146"/>
                    </a:lnTo>
                    <a:lnTo>
                      <a:pt x="55" y="145"/>
                    </a:lnTo>
                    <a:lnTo>
                      <a:pt x="56" y="173"/>
                    </a:lnTo>
                    <a:lnTo>
                      <a:pt x="32" y="162"/>
                    </a:lnTo>
                    <a:lnTo>
                      <a:pt x="18" y="167"/>
                    </a:lnTo>
                    <a:lnTo>
                      <a:pt x="30" y="186"/>
                    </a:lnTo>
                    <a:lnTo>
                      <a:pt x="5" y="211"/>
                    </a:lnTo>
                    <a:lnTo>
                      <a:pt x="0" y="226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2" name=""/>
              <p:cNvSpPr/>
              <p:nvPr/>
            </p:nvSpPr>
            <p:spPr>
              <a:xfrm>
                <a:off x="5158800" y="2339640"/>
                <a:ext cx="730800" cy="266400"/>
              </a:xfrm>
              <a:custGeom>
                <a:avLst/>
                <a:gdLst/>
                <a:ahLst/>
                <a:rect l="l" t="t" r="r" b="b"/>
                <a:pathLst>
                  <a:path w="469" h="171">
                    <a:moveTo>
                      <a:pt x="28" y="78"/>
                    </a:moveTo>
                    <a:lnTo>
                      <a:pt x="28" y="81"/>
                    </a:lnTo>
                    <a:lnTo>
                      <a:pt x="20" y="97"/>
                    </a:lnTo>
                    <a:lnTo>
                      <a:pt x="29" y="119"/>
                    </a:lnTo>
                    <a:lnTo>
                      <a:pt x="0" y="138"/>
                    </a:lnTo>
                    <a:lnTo>
                      <a:pt x="6" y="171"/>
                    </a:lnTo>
                    <a:lnTo>
                      <a:pt x="129" y="161"/>
                    </a:lnTo>
                    <a:lnTo>
                      <a:pt x="275" y="144"/>
                    </a:lnTo>
                    <a:lnTo>
                      <a:pt x="348" y="131"/>
                    </a:lnTo>
                    <a:lnTo>
                      <a:pt x="363" y="87"/>
                    </a:lnTo>
                    <a:lnTo>
                      <a:pt x="389" y="85"/>
                    </a:lnTo>
                    <a:lnTo>
                      <a:pt x="469" y="0"/>
                    </a:lnTo>
                    <a:lnTo>
                      <a:pt x="365" y="21"/>
                    </a:lnTo>
                    <a:lnTo>
                      <a:pt x="123" y="56"/>
                    </a:lnTo>
                    <a:lnTo>
                      <a:pt x="125" y="66"/>
                    </a:lnTo>
                    <a:lnTo>
                      <a:pt x="28" y="78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3" name=""/>
              <p:cNvSpPr/>
              <p:nvPr/>
            </p:nvSpPr>
            <p:spPr>
              <a:xfrm>
                <a:off x="5087160" y="2585880"/>
                <a:ext cx="298800" cy="522360"/>
              </a:xfrm>
              <a:custGeom>
                <a:avLst/>
                <a:gdLst/>
                <a:ahLst/>
                <a:rect l="l" t="t" r="r" b="b"/>
                <a:pathLst>
                  <a:path w="192" h="335">
                    <a:moveTo>
                      <a:pt x="54" y="11"/>
                    </a:moveTo>
                    <a:lnTo>
                      <a:pt x="25" y="68"/>
                    </a:lnTo>
                    <a:lnTo>
                      <a:pt x="0" y="105"/>
                    </a:lnTo>
                    <a:lnTo>
                      <a:pt x="8" y="149"/>
                    </a:lnTo>
                    <a:lnTo>
                      <a:pt x="38" y="209"/>
                    </a:lnTo>
                    <a:lnTo>
                      <a:pt x="15" y="270"/>
                    </a:lnTo>
                    <a:lnTo>
                      <a:pt x="5" y="302"/>
                    </a:lnTo>
                    <a:lnTo>
                      <a:pt x="117" y="289"/>
                    </a:lnTo>
                    <a:lnTo>
                      <a:pt x="122" y="330"/>
                    </a:lnTo>
                    <a:lnTo>
                      <a:pt x="145" y="335"/>
                    </a:lnTo>
                    <a:lnTo>
                      <a:pt x="151" y="314"/>
                    </a:lnTo>
                    <a:lnTo>
                      <a:pt x="192" y="308"/>
                    </a:lnTo>
                    <a:lnTo>
                      <a:pt x="183" y="240"/>
                    </a:lnTo>
                    <a:lnTo>
                      <a:pt x="181" y="0"/>
                    </a:lnTo>
                    <a:lnTo>
                      <a:pt x="54" y="11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4" name=""/>
              <p:cNvSpPr/>
              <p:nvPr/>
            </p:nvSpPr>
            <p:spPr>
              <a:xfrm>
                <a:off x="5367600" y="2561040"/>
                <a:ext cx="338040" cy="527040"/>
              </a:xfrm>
              <a:custGeom>
                <a:avLst/>
                <a:gdLst/>
                <a:ahLst/>
                <a:rect l="l" t="t" r="r" b="b"/>
                <a:pathLst>
                  <a:path w="217" h="338">
                    <a:moveTo>
                      <a:pt x="0" y="17"/>
                    </a:moveTo>
                    <a:lnTo>
                      <a:pt x="141" y="0"/>
                    </a:lnTo>
                    <a:lnTo>
                      <a:pt x="186" y="156"/>
                    </a:lnTo>
                    <a:lnTo>
                      <a:pt x="217" y="181"/>
                    </a:lnTo>
                    <a:lnTo>
                      <a:pt x="192" y="227"/>
                    </a:lnTo>
                    <a:lnTo>
                      <a:pt x="216" y="271"/>
                    </a:lnTo>
                    <a:lnTo>
                      <a:pt x="72" y="287"/>
                    </a:lnTo>
                    <a:lnTo>
                      <a:pt x="78" y="325"/>
                    </a:lnTo>
                    <a:lnTo>
                      <a:pt x="57" y="338"/>
                    </a:lnTo>
                    <a:lnTo>
                      <a:pt x="40" y="290"/>
                    </a:lnTo>
                    <a:lnTo>
                      <a:pt x="30" y="329"/>
                    </a:lnTo>
                    <a:lnTo>
                      <a:pt x="12" y="325"/>
                    </a:lnTo>
                    <a:lnTo>
                      <a:pt x="6" y="286"/>
                    </a:lnTo>
                    <a:lnTo>
                      <a:pt x="1" y="252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5" name=""/>
              <p:cNvSpPr/>
              <p:nvPr/>
            </p:nvSpPr>
            <p:spPr>
              <a:xfrm>
                <a:off x="5587560" y="2534400"/>
                <a:ext cx="467640" cy="484920"/>
              </a:xfrm>
              <a:custGeom>
                <a:avLst/>
                <a:gdLst/>
                <a:ahLst/>
                <a:rect l="l" t="t" r="r" b="b"/>
                <a:pathLst>
                  <a:path w="300" h="311">
                    <a:moveTo>
                      <a:pt x="0" y="19"/>
                    </a:moveTo>
                    <a:lnTo>
                      <a:pt x="3" y="19"/>
                    </a:lnTo>
                    <a:lnTo>
                      <a:pt x="73" y="6"/>
                    </a:lnTo>
                    <a:lnTo>
                      <a:pt x="135" y="0"/>
                    </a:lnTo>
                    <a:lnTo>
                      <a:pt x="126" y="16"/>
                    </a:lnTo>
                    <a:lnTo>
                      <a:pt x="145" y="16"/>
                    </a:lnTo>
                    <a:lnTo>
                      <a:pt x="252" y="112"/>
                    </a:lnTo>
                    <a:lnTo>
                      <a:pt x="294" y="174"/>
                    </a:lnTo>
                    <a:lnTo>
                      <a:pt x="300" y="216"/>
                    </a:lnTo>
                    <a:lnTo>
                      <a:pt x="286" y="226"/>
                    </a:lnTo>
                    <a:lnTo>
                      <a:pt x="294" y="268"/>
                    </a:lnTo>
                    <a:lnTo>
                      <a:pt x="264" y="270"/>
                    </a:lnTo>
                    <a:lnTo>
                      <a:pt x="264" y="306"/>
                    </a:lnTo>
                    <a:lnTo>
                      <a:pt x="240" y="288"/>
                    </a:lnTo>
                    <a:lnTo>
                      <a:pt x="86" y="311"/>
                    </a:lnTo>
                    <a:lnTo>
                      <a:pt x="51" y="244"/>
                    </a:lnTo>
                    <a:lnTo>
                      <a:pt x="76" y="198"/>
                    </a:lnTo>
                    <a:lnTo>
                      <a:pt x="43" y="175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6" name=""/>
              <p:cNvSpPr/>
              <p:nvPr/>
            </p:nvSpPr>
            <p:spPr>
              <a:xfrm>
                <a:off x="5784120" y="2468880"/>
                <a:ext cx="426960" cy="338400"/>
              </a:xfrm>
              <a:custGeom>
                <a:avLst/>
                <a:gdLst/>
                <a:ahLst/>
                <a:rect l="l" t="t" r="r" b="b"/>
                <a:pathLst>
                  <a:path w="274" h="217">
                    <a:moveTo>
                      <a:pt x="10" y="39"/>
                    </a:moveTo>
                    <a:lnTo>
                      <a:pt x="32" y="18"/>
                    </a:lnTo>
                    <a:lnTo>
                      <a:pt x="114" y="0"/>
                    </a:lnTo>
                    <a:lnTo>
                      <a:pt x="139" y="12"/>
                    </a:lnTo>
                    <a:lnTo>
                      <a:pt x="192" y="3"/>
                    </a:lnTo>
                    <a:lnTo>
                      <a:pt x="235" y="34"/>
                    </a:lnTo>
                    <a:lnTo>
                      <a:pt x="274" y="58"/>
                    </a:lnTo>
                    <a:lnTo>
                      <a:pt x="252" y="123"/>
                    </a:lnTo>
                    <a:lnTo>
                      <a:pt x="219" y="156"/>
                    </a:lnTo>
                    <a:lnTo>
                      <a:pt x="183" y="166"/>
                    </a:lnTo>
                    <a:lnTo>
                      <a:pt x="190" y="192"/>
                    </a:lnTo>
                    <a:lnTo>
                      <a:pt x="168" y="217"/>
                    </a:lnTo>
                    <a:lnTo>
                      <a:pt x="126" y="156"/>
                    </a:lnTo>
                    <a:lnTo>
                      <a:pt x="18" y="58"/>
                    </a:lnTo>
                    <a:lnTo>
                      <a:pt x="0" y="58"/>
                    </a:lnTo>
                    <a:lnTo>
                      <a:pt x="10" y="39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7" name=""/>
              <p:cNvSpPr/>
              <p:nvPr/>
            </p:nvSpPr>
            <p:spPr>
              <a:xfrm>
                <a:off x="5479920" y="2952360"/>
                <a:ext cx="799560" cy="542880"/>
              </a:xfrm>
              <a:custGeom>
                <a:avLst/>
                <a:gdLst/>
                <a:ahLst/>
                <a:rect l="l" t="t" r="r" b="b"/>
                <a:pathLst>
                  <a:path w="513" h="348">
                    <a:moveTo>
                      <a:pt x="0" y="34"/>
                    </a:moveTo>
                    <a:lnTo>
                      <a:pt x="141" y="20"/>
                    </a:lnTo>
                    <a:lnTo>
                      <a:pt x="156" y="43"/>
                    </a:lnTo>
                    <a:lnTo>
                      <a:pt x="307" y="20"/>
                    </a:lnTo>
                    <a:lnTo>
                      <a:pt x="333" y="39"/>
                    </a:lnTo>
                    <a:lnTo>
                      <a:pt x="333" y="3"/>
                    </a:lnTo>
                    <a:lnTo>
                      <a:pt x="331" y="0"/>
                    </a:lnTo>
                    <a:lnTo>
                      <a:pt x="361" y="2"/>
                    </a:lnTo>
                    <a:lnTo>
                      <a:pt x="393" y="56"/>
                    </a:lnTo>
                    <a:lnTo>
                      <a:pt x="444" y="129"/>
                    </a:lnTo>
                    <a:lnTo>
                      <a:pt x="469" y="192"/>
                    </a:lnTo>
                    <a:lnTo>
                      <a:pt x="507" y="236"/>
                    </a:lnTo>
                    <a:lnTo>
                      <a:pt x="513" y="300"/>
                    </a:lnTo>
                    <a:lnTo>
                      <a:pt x="501" y="338"/>
                    </a:lnTo>
                    <a:lnTo>
                      <a:pt x="447" y="348"/>
                    </a:lnTo>
                    <a:lnTo>
                      <a:pt x="438" y="332"/>
                    </a:lnTo>
                    <a:lnTo>
                      <a:pt x="400" y="309"/>
                    </a:lnTo>
                    <a:lnTo>
                      <a:pt x="388" y="285"/>
                    </a:lnTo>
                    <a:lnTo>
                      <a:pt x="378" y="276"/>
                    </a:lnTo>
                    <a:lnTo>
                      <a:pt x="372" y="254"/>
                    </a:lnTo>
                    <a:lnTo>
                      <a:pt x="363" y="260"/>
                    </a:lnTo>
                    <a:lnTo>
                      <a:pt x="333" y="231"/>
                    </a:lnTo>
                    <a:lnTo>
                      <a:pt x="340" y="204"/>
                    </a:lnTo>
                    <a:lnTo>
                      <a:pt x="333" y="189"/>
                    </a:lnTo>
                    <a:lnTo>
                      <a:pt x="324" y="194"/>
                    </a:lnTo>
                    <a:lnTo>
                      <a:pt x="325" y="210"/>
                    </a:lnTo>
                    <a:lnTo>
                      <a:pt x="315" y="189"/>
                    </a:lnTo>
                    <a:lnTo>
                      <a:pt x="316" y="140"/>
                    </a:lnTo>
                    <a:lnTo>
                      <a:pt x="297" y="111"/>
                    </a:lnTo>
                    <a:lnTo>
                      <a:pt x="249" y="87"/>
                    </a:lnTo>
                    <a:lnTo>
                      <a:pt x="225" y="60"/>
                    </a:lnTo>
                    <a:lnTo>
                      <a:pt x="198" y="57"/>
                    </a:lnTo>
                    <a:lnTo>
                      <a:pt x="187" y="74"/>
                    </a:lnTo>
                    <a:lnTo>
                      <a:pt x="147" y="86"/>
                    </a:lnTo>
                    <a:lnTo>
                      <a:pt x="124" y="74"/>
                    </a:lnTo>
                    <a:lnTo>
                      <a:pt x="112" y="56"/>
                    </a:lnTo>
                    <a:lnTo>
                      <a:pt x="37" y="72"/>
                    </a:lnTo>
                    <a:lnTo>
                      <a:pt x="21" y="59"/>
                    </a:lnTo>
                    <a:lnTo>
                      <a:pt x="4" y="73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8" name=""/>
              <p:cNvSpPr/>
              <p:nvPr/>
            </p:nvSpPr>
            <p:spPr>
              <a:xfrm>
                <a:off x="5699880" y="2236680"/>
                <a:ext cx="735480" cy="322560"/>
              </a:xfrm>
              <a:custGeom>
                <a:avLst/>
                <a:gdLst/>
                <a:ahLst/>
                <a:rect l="l" t="t" r="r" b="b"/>
                <a:pathLst>
                  <a:path w="472" h="207">
                    <a:moveTo>
                      <a:pt x="16" y="153"/>
                    </a:moveTo>
                    <a:lnTo>
                      <a:pt x="0" y="197"/>
                    </a:lnTo>
                    <a:lnTo>
                      <a:pt x="61" y="191"/>
                    </a:lnTo>
                    <a:lnTo>
                      <a:pt x="85" y="171"/>
                    </a:lnTo>
                    <a:lnTo>
                      <a:pt x="168" y="149"/>
                    </a:lnTo>
                    <a:lnTo>
                      <a:pt x="191" y="161"/>
                    </a:lnTo>
                    <a:lnTo>
                      <a:pt x="246" y="153"/>
                    </a:lnTo>
                    <a:lnTo>
                      <a:pt x="246" y="156"/>
                    </a:lnTo>
                    <a:lnTo>
                      <a:pt x="328" y="207"/>
                    </a:lnTo>
                    <a:lnTo>
                      <a:pt x="376" y="192"/>
                    </a:lnTo>
                    <a:lnTo>
                      <a:pt x="403" y="135"/>
                    </a:lnTo>
                    <a:lnTo>
                      <a:pt x="450" y="119"/>
                    </a:lnTo>
                    <a:lnTo>
                      <a:pt x="472" y="77"/>
                    </a:lnTo>
                    <a:lnTo>
                      <a:pt x="471" y="26"/>
                    </a:lnTo>
                    <a:lnTo>
                      <a:pt x="465" y="68"/>
                    </a:lnTo>
                    <a:lnTo>
                      <a:pt x="439" y="104"/>
                    </a:lnTo>
                    <a:lnTo>
                      <a:pt x="429" y="101"/>
                    </a:lnTo>
                    <a:lnTo>
                      <a:pt x="394" y="111"/>
                    </a:lnTo>
                    <a:lnTo>
                      <a:pt x="394" y="99"/>
                    </a:lnTo>
                    <a:lnTo>
                      <a:pt x="429" y="87"/>
                    </a:lnTo>
                    <a:lnTo>
                      <a:pt x="397" y="83"/>
                    </a:lnTo>
                    <a:lnTo>
                      <a:pt x="433" y="72"/>
                    </a:lnTo>
                    <a:lnTo>
                      <a:pt x="447" y="78"/>
                    </a:lnTo>
                    <a:lnTo>
                      <a:pt x="454" y="38"/>
                    </a:lnTo>
                    <a:lnTo>
                      <a:pt x="445" y="29"/>
                    </a:lnTo>
                    <a:lnTo>
                      <a:pt x="402" y="45"/>
                    </a:lnTo>
                    <a:lnTo>
                      <a:pt x="403" y="21"/>
                    </a:lnTo>
                    <a:lnTo>
                      <a:pt x="421" y="27"/>
                    </a:lnTo>
                    <a:lnTo>
                      <a:pt x="445" y="9"/>
                    </a:lnTo>
                    <a:lnTo>
                      <a:pt x="432" y="0"/>
                    </a:lnTo>
                    <a:lnTo>
                      <a:pt x="291" y="32"/>
                    </a:lnTo>
                    <a:lnTo>
                      <a:pt x="118" y="67"/>
                    </a:lnTo>
                    <a:lnTo>
                      <a:pt x="39" y="152"/>
                    </a:lnTo>
                    <a:lnTo>
                      <a:pt x="16" y="153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9" name=""/>
              <p:cNvSpPr/>
              <p:nvPr/>
            </p:nvSpPr>
            <p:spPr>
              <a:xfrm>
                <a:off x="5729040" y="1969920"/>
                <a:ext cx="644040" cy="400680"/>
              </a:xfrm>
              <a:custGeom>
                <a:avLst/>
                <a:gdLst/>
                <a:ahLst/>
                <a:rect l="l" t="t" r="r" b="b"/>
                <a:pathLst>
                  <a:path w="413" h="257">
                    <a:moveTo>
                      <a:pt x="68" y="180"/>
                    </a:moveTo>
                    <a:lnTo>
                      <a:pt x="56" y="206"/>
                    </a:lnTo>
                    <a:lnTo>
                      <a:pt x="39" y="213"/>
                    </a:lnTo>
                    <a:lnTo>
                      <a:pt x="38" y="230"/>
                    </a:lnTo>
                    <a:lnTo>
                      <a:pt x="2" y="243"/>
                    </a:lnTo>
                    <a:lnTo>
                      <a:pt x="0" y="257"/>
                    </a:lnTo>
                    <a:lnTo>
                      <a:pt x="98" y="240"/>
                    </a:lnTo>
                    <a:lnTo>
                      <a:pt x="276" y="203"/>
                    </a:lnTo>
                    <a:lnTo>
                      <a:pt x="413" y="170"/>
                    </a:lnTo>
                    <a:lnTo>
                      <a:pt x="413" y="144"/>
                    </a:lnTo>
                    <a:lnTo>
                      <a:pt x="398" y="136"/>
                    </a:lnTo>
                    <a:lnTo>
                      <a:pt x="386" y="149"/>
                    </a:lnTo>
                    <a:lnTo>
                      <a:pt x="379" y="114"/>
                    </a:lnTo>
                    <a:lnTo>
                      <a:pt x="386" y="83"/>
                    </a:lnTo>
                    <a:lnTo>
                      <a:pt x="335" y="60"/>
                    </a:lnTo>
                    <a:lnTo>
                      <a:pt x="300" y="66"/>
                    </a:lnTo>
                    <a:lnTo>
                      <a:pt x="299" y="18"/>
                    </a:lnTo>
                    <a:lnTo>
                      <a:pt x="263" y="0"/>
                    </a:lnTo>
                    <a:lnTo>
                      <a:pt x="236" y="11"/>
                    </a:lnTo>
                    <a:lnTo>
                      <a:pt x="218" y="56"/>
                    </a:lnTo>
                    <a:lnTo>
                      <a:pt x="186" y="74"/>
                    </a:lnTo>
                    <a:lnTo>
                      <a:pt x="173" y="145"/>
                    </a:lnTo>
                    <a:lnTo>
                      <a:pt x="121" y="180"/>
                    </a:lnTo>
                    <a:lnTo>
                      <a:pt x="79" y="194"/>
                    </a:lnTo>
                    <a:lnTo>
                      <a:pt x="68" y="18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0" name=""/>
              <p:cNvSpPr/>
              <p:nvPr/>
            </p:nvSpPr>
            <p:spPr>
              <a:xfrm>
                <a:off x="5774400" y="1890360"/>
                <a:ext cx="364680" cy="381960"/>
              </a:xfrm>
              <a:custGeom>
                <a:avLst/>
                <a:gdLst/>
                <a:ahLst/>
                <a:rect l="l" t="t" r="r" b="b"/>
                <a:pathLst>
                  <a:path w="234" h="245">
                    <a:moveTo>
                      <a:pt x="24" y="128"/>
                    </a:moveTo>
                    <a:lnTo>
                      <a:pt x="6" y="123"/>
                    </a:lnTo>
                    <a:lnTo>
                      <a:pt x="0" y="162"/>
                    </a:lnTo>
                    <a:lnTo>
                      <a:pt x="6" y="203"/>
                    </a:lnTo>
                    <a:lnTo>
                      <a:pt x="40" y="231"/>
                    </a:lnTo>
                    <a:lnTo>
                      <a:pt x="48" y="245"/>
                    </a:lnTo>
                    <a:lnTo>
                      <a:pt x="91" y="231"/>
                    </a:lnTo>
                    <a:lnTo>
                      <a:pt x="142" y="198"/>
                    </a:lnTo>
                    <a:lnTo>
                      <a:pt x="157" y="126"/>
                    </a:lnTo>
                    <a:lnTo>
                      <a:pt x="190" y="107"/>
                    </a:lnTo>
                    <a:lnTo>
                      <a:pt x="208" y="63"/>
                    </a:lnTo>
                    <a:lnTo>
                      <a:pt x="234" y="51"/>
                    </a:lnTo>
                    <a:lnTo>
                      <a:pt x="200" y="45"/>
                    </a:lnTo>
                    <a:lnTo>
                      <a:pt x="141" y="77"/>
                    </a:lnTo>
                    <a:lnTo>
                      <a:pt x="132" y="46"/>
                    </a:lnTo>
                    <a:lnTo>
                      <a:pt x="81" y="49"/>
                    </a:lnTo>
                    <a:lnTo>
                      <a:pt x="69" y="0"/>
                    </a:lnTo>
                    <a:lnTo>
                      <a:pt x="56" y="13"/>
                    </a:lnTo>
                    <a:lnTo>
                      <a:pt x="60" y="83"/>
                    </a:lnTo>
                    <a:lnTo>
                      <a:pt x="37" y="89"/>
                    </a:lnTo>
                    <a:lnTo>
                      <a:pt x="24" y="128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1" name=""/>
              <p:cNvSpPr/>
              <p:nvPr/>
            </p:nvSpPr>
            <p:spPr>
              <a:xfrm>
                <a:off x="6293880" y="1896840"/>
                <a:ext cx="102600" cy="127440"/>
              </a:xfrm>
              <a:custGeom>
                <a:avLst/>
                <a:gdLst/>
                <a:ahLst/>
                <a:rect l="l" t="t" r="r" b="b"/>
                <a:pathLst>
                  <a:path w="66" h="82">
                    <a:moveTo>
                      <a:pt x="0" y="5"/>
                    </a:moveTo>
                    <a:lnTo>
                      <a:pt x="14" y="0"/>
                    </a:lnTo>
                    <a:lnTo>
                      <a:pt x="44" y="18"/>
                    </a:lnTo>
                    <a:lnTo>
                      <a:pt x="44" y="36"/>
                    </a:lnTo>
                    <a:lnTo>
                      <a:pt x="65" y="49"/>
                    </a:lnTo>
                    <a:lnTo>
                      <a:pt x="66" y="73"/>
                    </a:lnTo>
                    <a:lnTo>
                      <a:pt x="32" y="82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2" name=""/>
              <p:cNvSpPr/>
              <p:nvPr/>
            </p:nvSpPr>
            <p:spPr>
              <a:xfrm>
                <a:off x="5855760" y="1645560"/>
                <a:ext cx="493920" cy="324000"/>
              </a:xfrm>
              <a:custGeom>
                <a:avLst/>
                <a:gdLst/>
                <a:ahLst/>
                <a:rect l="l" t="t" r="r" b="b"/>
                <a:pathLst>
                  <a:path w="317" h="208">
                    <a:moveTo>
                      <a:pt x="29" y="30"/>
                    </a:moveTo>
                    <a:lnTo>
                      <a:pt x="0" y="58"/>
                    </a:lnTo>
                    <a:lnTo>
                      <a:pt x="16" y="159"/>
                    </a:lnTo>
                    <a:lnTo>
                      <a:pt x="29" y="208"/>
                    </a:lnTo>
                    <a:lnTo>
                      <a:pt x="83" y="204"/>
                    </a:lnTo>
                    <a:lnTo>
                      <a:pt x="283" y="166"/>
                    </a:lnTo>
                    <a:lnTo>
                      <a:pt x="297" y="160"/>
                    </a:lnTo>
                    <a:lnTo>
                      <a:pt x="317" y="113"/>
                    </a:lnTo>
                    <a:lnTo>
                      <a:pt x="287" y="87"/>
                    </a:lnTo>
                    <a:lnTo>
                      <a:pt x="303" y="27"/>
                    </a:lnTo>
                    <a:lnTo>
                      <a:pt x="280" y="21"/>
                    </a:lnTo>
                    <a:lnTo>
                      <a:pt x="280" y="6"/>
                    </a:lnTo>
                    <a:lnTo>
                      <a:pt x="270" y="0"/>
                    </a:lnTo>
                    <a:lnTo>
                      <a:pt x="38" y="43"/>
                    </a:lnTo>
                    <a:lnTo>
                      <a:pt x="29" y="3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3" name=""/>
              <p:cNvSpPr/>
              <p:nvPr/>
            </p:nvSpPr>
            <p:spPr>
              <a:xfrm>
                <a:off x="6302880" y="1683000"/>
                <a:ext cx="131040" cy="258840"/>
              </a:xfrm>
              <a:custGeom>
                <a:avLst/>
                <a:gdLst/>
                <a:ahLst/>
                <a:rect l="l" t="t" r="r" b="b"/>
                <a:pathLst>
                  <a:path w="84" h="166">
                    <a:moveTo>
                      <a:pt x="15" y="1"/>
                    </a:moveTo>
                    <a:lnTo>
                      <a:pt x="35" y="0"/>
                    </a:lnTo>
                    <a:lnTo>
                      <a:pt x="75" y="25"/>
                    </a:lnTo>
                    <a:lnTo>
                      <a:pt x="69" y="45"/>
                    </a:lnTo>
                    <a:lnTo>
                      <a:pt x="83" y="58"/>
                    </a:lnTo>
                    <a:lnTo>
                      <a:pt x="84" y="136"/>
                    </a:lnTo>
                    <a:lnTo>
                      <a:pt x="70" y="166"/>
                    </a:lnTo>
                    <a:lnTo>
                      <a:pt x="54" y="155"/>
                    </a:lnTo>
                    <a:lnTo>
                      <a:pt x="37" y="154"/>
                    </a:lnTo>
                    <a:lnTo>
                      <a:pt x="8" y="138"/>
                    </a:lnTo>
                    <a:lnTo>
                      <a:pt x="30" y="89"/>
                    </a:lnTo>
                    <a:lnTo>
                      <a:pt x="0" y="63"/>
                    </a:lnTo>
                    <a:lnTo>
                      <a:pt x="15" y="1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4" name=""/>
              <p:cNvSpPr/>
              <p:nvPr/>
            </p:nvSpPr>
            <p:spPr>
              <a:xfrm>
                <a:off x="5897880" y="1278720"/>
                <a:ext cx="547200" cy="446040"/>
              </a:xfrm>
              <a:custGeom>
                <a:avLst/>
                <a:gdLst/>
                <a:ahLst/>
                <a:rect l="l" t="t" r="r" b="b"/>
                <a:pathLst>
                  <a:path w="351" h="286">
                    <a:moveTo>
                      <a:pt x="27" y="192"/>
                    </a:moveTo>
                    <a:lnTo>
                      <a:pt x="60" y="175"/>
                    </a:lnTo>
                    <a:lnTo>
                      <a:pt x="105" y="171"/>
                    </a:lnTo>
                    <a:lnTo>
                      <a:pt x="116" y="156"/>
                    </a:lnTo>
                    <a:lnTo>
                      <a:pt x="132" y="154"/>
                    </a:lnTo>
                    <a:lnTo>
                      <a:pt x="141" y="138"/>
                    </a:lnTo>
                    <a:lnTo>
                      <a:pt x="156" y="132"/>
                    </a:lnTo>
                    <a:lnTo>
                      <a:pt x="149" y="102"/>
                    </a:lnTo>
                    <a:lnTo>
                      <a:pt x="140" y="94"/>
                    </a:lnTo>
                    <a:lnTo>
                      <a:pt x="159" y="70"/>
                    </a:lnTo>
                    <a:lnTo>
                      <a:pt x="171" y="70"/>
                    </a:lnTo>
                    <a:lnTo>
                      <a:pt x="212" y="19"/>
                    </a:lnTo>
                    <a:lnTo>
                      <a:pt x="275" y="0"/>
                    </a:lnTo>
                    <a:lnTo>
                      <a:pt x="282" y="48"/>
                    </a:lnTo>
                    <a:lnTo>
                      <a:pt x="285" y="46"/>
                    </a:lnTo>
                    <a:lnTo>
                      <a:pt x="300" y="63"/>
                    </a:lnTo>
                    <a:lnTo>
                      <a:pt x="301" y="112"/>
                    </a:lnTo>
                    <a:lnTo>
                      <a:pt x="320" y="152"/>
                    </a:lnTo>
                    <a:lnTo>
                      <a:pt x="327" y="204"/>
                    </a:lnTo>
                    <a:lnTo>
                      <a:pt x="329" y="249"/>
                    </a:lnTo>
                    <a:lnTo>
                      <a:pt x="351" y="264"/>
                    </a:lnTo>
                    <a:lnTo>
                      <a:pt x="335" y="286"/>
                    </a:lnTo>
                    <a:lnTo>
                      <a:pt x="294" y="260"/>
                    </a:lnTo>
                    <a:lnTo>
                      <a:pt x="273" y="262"/>
                    </a:lnTo>
                    <a:lnTo>
                      <a:pt x="252" y="256"/>
                    </a:lnTo>
                    <a:lnTo>
                      <a:pt x="253" y="241"/>
                    </a:lnTo>
                    <a:lnTo>
                      <a:pt x="240" y="236"/>
                    </a:lnTo>
                    <a:lnTo>
                      <a:pt x="10" y="280"/>
                    </a:lnTo>
                    <a:lnTo>
                      <a:pt x="0" y="267"/>
                    </a:lnTo>
                    <a:lnTo>
                      <a:pt x="35" y="216"/>
                    </a:lnTo>
                    <a:lnTo>
                      <a:pt x="27" y="192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5" name=""/>
              <p:cNvSpPr/>
              <p:nvPr/>
            </p:nvSpPr>
            <p:spPr>
              <a:xfrm>
                <a:off x="6323400" y="1254240"/>
                <a:ext cx="144720" cy="267840"/>
              </a:xfrm>
              <a:custGeom>
                <a:avLst/>
                <a:gdLst/>
                <a:ahLst/>
                <a:rect l="l" t="t" r="r" b="b"/>
                <a:pathLst>
                  <a:path w="93" h="172">
                    <a:moveTo>
                      <a:pt x="0" y="18"/>
                    </a:moveTo>
                    <a:lnTo>
                      <a:pt x="68" y="0"/>
                    </a:lnTo>
                    <a:lnTo>
                      <a:pt x="93" y="47"/>
                    </a:lnTo>
                    <a:lnTo>
                      <a:pt x="80" y="59"/>
                    </a:lnTo>
                    <a:lnTo>
                      <a:pt x="85" y="163"/>
                    </a:lnTo>
                    <a:lnTo>
                      <a:pt x="46" y="172"/>
                    </a:lnTo>
                    <a:lnTo>
                      <a:pt x="27" y="129"/>
                    </a:lnTo>
                    <a:lnTo>
                      <a:pt x="26" y="78"/>
                    </a:lnTo>
                    <a:lnTo>
                      <a:pt x="9" y="63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6" name=""/>
              <p:cNvSpPr/>
              <p:nvPr/>
            </p:nvSpPr>
            <p:spPr>
              <a:xfrm>
                <a:off x="6393600" y="1463040"/>
                <a:ext cx="308520" cy="140400"/>
              </a:xfrm>
              <a:custGeom>
                <a:avLst/>
                <a:gdLst/>
                <a:ahLst/>
                <a:rect l="l" t="t" r="r" b="b"/>
                <a:pathLst>
                  <a:path w="198" h="90">
                    <a:moveTo>
                      <a:pt x="0" y="36"/>
                    </a:moveTo>
                    <a:lnTo>
                      <a:pt x="101" y="11"/>
                    </a:lnTo>
                    <a:lnTo>
                      <a:pt x="113" y="12"/>
                    </a:lnTo>
                    <a:lnTo>
                      <a:pt x="125" y="0"/>
                    </a:lnTo>
                    <a:lnTo>
                      <a:pt x="135" y="6"/>
                    </a:lnTo>
                    <a:lnTo>
                      <a:pt x="123" y="32"/>
                    </a:lnTo>
                    <a:lnTo>
                      <a:pt x="144" y="30"/>
                    </a:lnTo>
                    <a:lnTo>
                      <a:pt x="156" y="50"/>
                    </a:lnTo>
                    <a:lnTo>
                      <a:pt x="170" y="52"/>
                    </a:lnTo>
                    <a:lnTo>
                      <a:pt x="180" y="49"/>
                    </a:lnTo>
                    <a:lnTo>
                      <a:pt x="180" y="38"/>
                    </a:lnTo>
                    <a:lnTo>
                      <a:pt x="163" y="24"/>
                    </a:lnTo>
                    <a:lnTo>
                      <a:pt x="176" y="23"/>
                    </a:lnTo>
                    <a:lnTo>
                      <a:pt x="198" y="53"/>
                    </a:lnTo>
                    <a:lnTo>
                      <a:pt x="177" y="71"/>
                    </a:lnTo>
                    <a:lnTo>
                      <a:pt x="153" y="62"/>
                    </a:lnTo>
                    <a:lnTo>
                      <a:pt x="138" y="84"/>
                    </a:lnTo>
                    <a:lnTo>
                      <a:pt x="108" y="62"/>
                    </a:lnTo>
                    <a:lnTo>
                      <a:pt x="8" y="90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7" name=""/>
              <p:cNvSpPr/>
              <p:nvPr/>
            </p:nvSpPr>
            <p:spPr>
              <a:xfrm>
                <a:off x="6404400" y="1569240"/>
                <a:ext cx="160200" cy="122760"/>
              </a:xfrm>
              <a:custGeom>
                <a:avLst/>
                <a:gdLst/>
                <a:ahLst/>
                <a:rect l="l" t="t" r="r" b="b"/>
                <a:pathLst>
                  <a:path w="103" h="79">
                    <a:moveTo>
                      <a:pt x="0" y="20"/>
                    </a:moveTo>
                    <a:lnTo>
                      <a:pt x="79" y="0"/>
                    </a:lnTo>
                    <a:lnTo>
                      <a:pt x="103" y="36"/>
                    </a:lnTo>
                    <a:lnTo>
                      <a:pt x="89" y="52"/>
                    </a:lnTo>
                    <a:lnTo>
                      <a:pt x="64" y="46"/>
                    </a:lnTo>
                    <a:lnTo>
                      <a:pt x="25" y="79"/>
                    </a:lnTo>
                    <a:lnTo>
                      <a:pt x="4" y="62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8" name=""/>
              <p:cNvSpPr/>
              <p:nvPr/>
            </p:nvSpPr>
            <p:spPr>
              <a:xfrm>
                <a:off x="6431040" y="1653480"/>
                <a:ext cx="158760" cy="95040"/>
              </a:xfrm>
              <a:custGeom>
                <a:avLst/>
                <a:gdLst/>
                <a:ahLst/>
                <a:rect l="l" t="t" r="r" b="b"/>
                <a:pathLst>
                  <a:path w="102" h="61">
                    <a:moveTo>
                      <a:pt x="0" y="45"/>
                    </a:moveTo>
                    <a:lnTo>
                      <a:pt x="42" y="25"/>
                    </a:lnTo>
                    <a:lnTo>
                      <a:pt x="83" y="0"/>
                    </a:lnTo>
                    <a:lnTo>
                      <a:pt x="90" y="1"/>
                    </a:lnTo>
                    <a:lnTo>
                      <a:pt x="102" y="2"/>
                    </a:lnTo>
                    <a:lnTo>
                      <a:pt x="62" y="34"/>
                    </a:lnTo>
                    <a:lnTo>
                      <a:pt x="12" y="61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9" name=""/>
              <p:cNvSpPr/>
              <p:nvPr/>
            </p:nvSpPr>
            <p:spPr>
              <a:xfrm>
                <a:off x="6429240" y="1202400"/>
                <a:ext cx="169920" cy="302400"/>
              </a:xfrm>
              <a:custGeom>
                <a:avLst/>
                <a:gdLst/>
                <a:ahLst/>
                <a:rect l="l" t="t" r="r" b="b"/>
                <a:pathLst>
                  <a:path w="109" h="194">
                    <a:moveTo>
                      <a:pt x="23" y="0"/>
                    </a:moveTo>
                    <a:lnTo>
                      <a:pt x="0" y="34"/>
                    </a:lnTo>
                    <a:lnTo>
                      <a:pt x="25" y="79"/>
                    </a:lnTo>
                    <a:lnTo>
                      <a:pt x="10" y="91"/>
                    </a:lnTo>
                    <a:lnTo>
                      <a:pt x="16" y="194"/>
                    </a:lnTo>
                    <a:lnTo>
                      <a:pt x="77" y="179"/>
                    </a:lnTo>
                    <a:lnTo>
                      <a:pt x="93" y="179"/>
                    </a:lnTo>
                    <a:lnTo>
                      <a:pt x="102" y="168"/>
                    </a:lnTo>
                    <a:lnTo>
                      <a:pt x="102" y="149"/>
                    </a:lnTo>
                    <a:lnTo>
                      <a:pt x="109" y="137"/>
                    </a:lnTo>
                    <a:lnTo>
                      <a:pt x="75" y="122"/>
                    </a:lnTo>
                    <a:lnTo>
                      <a:pt x="31" y="9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0" name=""/>
              <p:cNvSpPr/>
              <p:nvPr/>
            </p:nvSpPr>
            <p:spPr>
              <a:xfrm>
                <a:off x="6527520" y="1558440"/>
                <a:ext cx="81000" cy="66600"/>
              </a:xfrm>
              <a:custGeom>
                <a:avLst/>
                <a:gdLst/>
                <a:ahLst/>
                <a:rect l="l" t="t" r="r" b="b"/>
                <a:pathLst>
                  <a:path w="52" h="43">
                    <a:moveTo>
                      <a:pt x="0" y="7"/>
                    </a:moveTo>
                    <a:lnTo>
                      <a:pt x="22" y="0"/>
                    </a:lnTo>
                    <a:lnTo>
                      <a:pt x="52" y="22"/>
                    </a:lnTo>
                    <a:lnTo>
                      <a:pt x="46" y="28"/>
                    </a:lnTo>
                    <a:lnTo>
                      <a:pt x="31" y="28"/>
                    </a:lnTo>
                    <a:lnTo>
                      <a:pt x="24" y="43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1" name=""/>
              <p:cNvSpPr/>
              <p:nvPr/>
            </p:nvSpPr>
            <p:spPr>
              <a:xfrm>
                <a:off x="6354720" y="2069640"/>
                <a:ext cx="43200" cy="74880"/>
              </a:xfrm>
              <a:custGeom>
                <a:avLst/>
                <a:gdLst/>
                <a:ahLst/>
                <a:rect l="l" t="t" r="r" b="b"/>
                <a:pathLst>
                  <a:path w="28" h="48">
                    <a:moveTo>
                      <a:pt x="0" y="4"/>
                    </a:moveTo>
                    <a:lnTo>
                      <a:pt x="28" y="0"/>
                    </a:lnTo>
                    <a:lnTo>
                      <a:pt x="12" y="48"/>
                    </a:lnTo>
                    <a:lnTo>
                      <a:pt x="1" y="47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99ff99"/>
              </a:solidFill>
              <a:ln w="1260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A0374C-657F-490B-B0F1-A28B2544E3F6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2000-10-04T16:41:06Z</dcterms:created>
  <dc:creator>jrios</dc:creator>
  <dc:description/>
  <dc:language>en-US</dc:language>
  <cp:lastModifiedBy>jrios</cp:lastModifiedBy>
  <cp:lastPrinted>2000-10-08T14:43:07Z</cp:lastPrinted>
  <dcterms:modified xsi:type="dcterms:W3CDTF">2000-10-08T14:44:23Z</dcterms:modified>
  <cp:revision>13</cp:revision>
  <dc:subject/>
  <dc:title>Enron Global Markets</dc:title>
</cp:coreProperties>
</file>