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375D1E-B50F-4CFA-A0D6-BC3135CACFD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9F507E-D044-41E1-BED2-B64AC94CCF0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2B05CE-CC1A-4928-A8B6-600888CA5F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5544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620880" y="6686640"/>
            <a:ext cx="1904760" cy="17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9C425D-32BA-4D0F-8693-C99F1A14099C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lobe_120" descr=""/>
          <p:cNvPicPr/>
          <p:nvPr/>
        </p:nvPicPr>
        <p:blipFill>
          <a:blip r:embed="rId1"/>
          <a:stretch/>
        </p:blipFill>
        <p:spPr>
          <a:xfrm>
            <a:off x="1076400" y="0"/>
            <a:ext cx="6972120" cy="6845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3" name=""/>
          <p:cNvGrpSpPr/>
          <p:nvPr/>
        </p:nvGrpSpPr>
        <p:grpSpPr>
          <a:xfrm>
            <a:off x="3008160" y="341280"/>
            <a:ext cx="3175920" cy="3175920"/>
            <a:chOff x="3008160" y="341280"/>
            <a:chExt cx="3175920" cy="3175920"/>
          </a:xfrm>
        </p:grpSpPr>
        <p:grpSp>
          <p:nvGrpSpPr>
            <p:cNvPr id="14" name=""/>
            <p:cNvGrpSpPr/>
            <p:nvPr/>
          </p:nvGrpSpPr>
          <p:grpSpPr>
            <a:xfrm>
              <a:off x="3008160" y="1515240"/>
              <a:ext cx="3175920" cy="2001960"/>
              <a:chOff x="3008160" y="1515240"/>
              <a:chExt cx="3175920" cy="2001960"/>
            </a:xfrm>
          </p:grpSpPr>
          <p:sp>
            <p:nvSpPr>
              <p:cNvPr id="15" name=""/>
              <p:cNvSpPr/>
              <p:nvPr/>
            </p:nvSpPr>
            <p:spPr>
              <a:xfrm>
                <a:off x="3008160" y="1524240"/>
                <a:ext cx="636480" cy="6346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317400" y="1833480"/>
                <a:ext cx="676080" cy="6764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332240" y="2846520"/>
                <a:ext cx="674640" cy="67068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070160" y="2574720"/>
                <a:ext cx="30240" cy="10332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070160" y="2185920"/>
                <a:ext cx="205920" cy="40356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3671640" y="2197080"/>
                <a:ext cx="399600" cy="655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330440" y="2574720"/>
                <a:ext cx="271080" cy="5079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4062600" y="2603880"/>
                <a:ext cx="269280" cy="50976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920120" y="1515240"/>
                <a:ext cx="1263960" cy="1598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3417480" y="341280"/>
              <a:ext cx="1597680" cy="15962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347000" y="926280"/>
              <a:ext cx="1257480" cy="16002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93192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1371600" y="5529240"/>
            <a:ext cx="6400800" cy="604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2979720" y="322200"/>
            <a:ext cx="3175920" cy="3175920"/>
            <a:chOff x="2979720" y="322200"/>
            <a:chExt cx="3175920" cy="3175920"/>
          </a:xfrm>
        </p:grpSpPr>
        <p:grpSp>
          <p:nvGrpSpPr>
            <p:cNvPr id="29" name=""/>
            <p:cNvGrpSpPr/>
            <p:nvPr/>
          </p:nvGrpSpPr>
          <p:grpSpPr>
            <a:xfrm>
              <a:off x="2979720" y="1496160"/>
              <a:ext cx="3175920" cy="2001960"/>
              <a:chOff x="2979720" y="1496160"/>
              <a:chExt cx="3175920" cy="2001960"/>
            </a:xfrm>
          </p:grpSpPr>
          <p:sp>
            <p:nvSpPr>
              <p:cNvPr id="30" name=""/>
              <p:cNvSpPr/>
              <p:nvPr/>
            </p:nvSpPr>
            <p:spPr>
              <a:xfrm>
                <a:off x="2979720" y="1505160"/>
                <a:ext cx="636480" cy="6346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3288960" y="1814400"/>
                <a:ext cx="676080" cy="6764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303800" y="2827440"/>
                <a:ext cx="674640" cy="67068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041720" y="2555640"/>
                <a:ext cx="30240" cy="10332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041720" y="2166840"/>
                <a:ext cx="205920" cy="40356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3643200" y="2178000"/>
                <a:ext cx="399600" cy="655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302000" y="2555640"/>
                <a:ext cx="271080" cy="5079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034160" y="2584800"/>
                <a:ext cx="269280" cy="50976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891680" y="1496160"/>
                <a:ext cx="1263960" cy="1598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3389040" y="322200"/>
              <a:ext cx="1597680" cy="15962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318560" y="907200"/>
              <a:ext cx="1257480" cy="16002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7272000" y="130320"/>
            <a:ext cx="1621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Impact"/>
              </a:rPr>
              <a:t>Working Draft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9840" y="6380280"/>
            <a:ext cx="2114640" cy="3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Use Only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"/>
          <p:cNvSpPr/>
          <p:nvPr/>
        </p:nvSpPr>
        <p:spPr>
          <a:xfrm>
            <a:off x="7372440" y="1738440"/>
            <a:ext cx="1495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64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5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Crude and Products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6" name=""/>
          <p:cNvSpPr/>
          <p:nvPr/>
        </p:nvSpPr>
        <p:spPr>
          <a:xfrm>
            <a:off x="601560" y="3960720"/>
            <a:ext cx="3870360" cy="26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includes crude and products (gasoline, heating oil, jet, gasoil, residue) MTBE, petrochemicals, plastics and LPGs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trading products on EnronOnline - Currently only platform with global coverage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7" name=""/>
          <p:cNvSpPr/>
          <p:nvPr/>
        </p:nvSpPr>
        <p:spPr>
          <a:xfrm>
            <a:off x="5154480" y="3960720"/>
            <a:ext cx="3870360" cy="20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petrochemical trader in the world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growth expected due to focus on online trading, financial markets, geographic product expansion, and product origination and marketing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8" name=""/>
          <p:cNvSpPr/>
          <p:nvPr/>
        </p:nvSpPr>
        <p:spPr>
          <a:xfrm>
            <a:off x="1895400" y="932040"/>
            <a:ext cx="5324400" cy="2857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69" name=""/>
          <p:cNvGrpSpPr/>
          <p:nvPr/>
        </p:nvGrpSpPr>
        <p:grpSpPr>
          <a:xfrm>
            <a:off x="1909800" y="957240"/>
            <a:ext cx="5271840" cy="2766960"/>
            <a:chOff x="1909800" y="957240"/>
            <a:chExt cx="5271840" cy="2766960"/>
          </a:xfrm>
        </p:grpSpPr>
        <p:sp>
          <p:nvSpPr>
            <p:cNvPr id="970" name=""/>
            <p:cNvSpPr/>
            <p:nvPr/>
          </p:nvSpPr>
          <p:spPr>
            <a:xfrm>
              <a:off x="4158720" y="957960"/>
              <a:ext cx="3022920" cy="166392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1917000" y="95724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2851560" y="2444760"/>
              <a:ext cx="847440" cy="123300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2973600" y="338472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2968920" y="363996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3205800" y="247032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3071520" y="244656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2903760" y="234180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2817000" y="228312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2787120" y="226332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2975400" y="231696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3106800" y="234180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3205800" y="237924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3216240" y="24033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2904480" y="222588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2988360" y="229716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2892600" y="22003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2917800" y="219780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2933640" y="222084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2959560" y="225324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2973600" y="226908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3000600" y="227484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3009960" y="228564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2839320" y="223920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2946600" y="203292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2982960" y="191592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3157200" y="171720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3160080" y="178812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2809440" y="133920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2869200" y="135252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2872080" y="153720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2837160" y="163260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3248640" y="167220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2745000" y="121572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2924280" y="112284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2692080" y="95868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2169720" y="95976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1909800" y="160344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1996200" y="169308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3314160" y="95868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3883680" y="119844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4010400" y="2002320"/>
              <a:ext cx="1248480" cy="124020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4871160" y="137880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4955040" y="133668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5117400" y="284076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6012720" y="242712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6072480" y="25995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6097680" y="261936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6123600" y="265860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5778720" y="248688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6304680" y="231804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6513480" y="222588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6683040" y="206496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6731640" y="205776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6709320" y="191016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6870600" y="182160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6652440" y="219780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6679440" y="217044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6975000" y="185220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7002000" y="182160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7047000" y="180648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7089840" y="178740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6825960" y="157788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6904080" y="160020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5211720" y="106560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4195080" y="147996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4502880" y="156456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4528080" y="155124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4528080" y="158472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4208400" y="147348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4141080" y="157356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4484160" y="187776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4477680" y="191592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4555080" y="197820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4712760" y="197820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4756680" y="203292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4914000" y="203292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4372560" y="194508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4830120" y="201456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4800240" y="195912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4799520" y="197388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4481640" y="258660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6388560" y="281916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6693480" y="282852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6812640" y="325836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6960960" y="336060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6061320" y="255348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6245640" y="273996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6409800" y="277452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6436800" y="277452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6590880" y="277452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6616080" y="276696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6493680" y="279540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6575040" y="278028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6715800" y="275976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6766200" y="273384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6245640" y="266868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6287760" y="268596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6383880" y="275724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6308280" y="2531880"/>
              <a:ext cx="191160" cy="17856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6490080" y="261720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6644160" y="261036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6618960" y="269424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6654240" y="268848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6590880" y="267336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6642000" y="266688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6699960" y="264456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6790320" y="265680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6707520" y="264924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6507720" y="234180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6462000" y="246312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6516360" y="242820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6590880" y="244368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6546960" y="245376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6546240" y="248688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7025400" y="270900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6995520" y="267768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7071840" y="268596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7142040" y="273384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89" name=""/>
          <p:cNvSpPr/>
          <p:nvPr/>
        </p:nvSpPr>
        <p:spPr>
          <a:xfrm>
            <a:off x="2448000" y="1886040"/>
            <a:ext cx="7452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4218120" y="1471680"/>
            <a:ext cx="7452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4551480" y="1670040"/>
            <a:ext cx="7308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7010280" y="3112920"/>
            <a:ext cx="7488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2811600" y="2452680"/>
            <a:ext cx="7452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433440" y="40766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433440" y="583236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5024520" y="4076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3379680" y="2975040"/>
            <a:ext cx="7308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4567320" y="1870200"/>
            <a:ext cx="7308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6505560" y="2570040"/>
            <a:ext cx="7452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6129360" y="2536920"/>
            <a:ext cx="74520" cy="11412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6581880" y="1827360"/>
            <a:ext cx="74520" cy="11412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6853320" y="1903320"/>
            <a:ext cx="7452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7524720" y="1893960"/>
            <a:ext cx="165240" cy="25236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7729920" y="1809720"/>
            <a:ext cx="106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5024520" y="500076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2938320" y="2224080"/>
            <a:ext cx="7488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5094360" y="2124000"/>
            <a:ext cx="7308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BD786C-5236-456E-97C6-DE38D8C32D0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"/>
          <p:cNvSpPr/>
          <p:nvPr/>
        </p:nvSpPr>
        <p:spPr>
          <a:xfrm>
            <a:off x="2390760" y="960480"/>
            <a:ext cx="4267080" cy="2773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09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0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Weather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1" name=""/>
          <p:cNvSpPr/>
          <p:nvPr/>
        </p:nvSpPr>
        <p:spPr>
          <a:xfrm>
            <a:off x="393840" y="3838680"/>
            <a:ext cx="4282920" cy="288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weather trader in the world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Transacted in all lower 48 states and 10 countries on 4 continents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offerings cover entire developed world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growth expected by new product and new market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4822920" y="3838680"/>
            <a:ext cx="4114800" cy="194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EnronOnline’s success has been and will continue to be an important platform for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Via our retail organization, Enron is the largest aggregator of positions naturally exposed to cold winters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262080" y="394344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262080" y="44258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4694400" y="394344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4694400" y="495612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262080" y="514656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262080" y="589608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4359240" y="1515960"/>
            <a:ext cx="6480" cy="1296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1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20" name=""/>
          <p:cNvGrpSpPr/>
          <p:nvPr/>
        </p:nvGrpSpPr>
        <p:grpSpPr>
          <a:xfrm>
            <a:off x="2600280" y="1036800"/>
            <a:ext cx="3813120" cy="2533320"/>
            <a:chOff x="2600280" y="1036800"/>
            <a:chExt cx="3813120" cy="2533320"/>
          </a:xfrm>
        </p:grpSpPr>
        <p:sp>
          <p:nvSpPr>
            <p:cNvPr id="1121" name=""/>
            <p:cNvSpPr/>
            <p:nvPr/>
          </p:nvSpPr>
          <p:spPr>
            <a:xfrm>
              <a:off x="3117960" y="1627200"/>
              <a:ext cx="198360" cy="173160"/>
            </a:xfrm>
            <a:custGeom>
              <a:avLst/>
              <a:gdLst/>
              <a:ahLst/>
              <a:rect l="l" t="t" r="r" b="b"/>
              <a:pathLst>
                <a:path w="175" h="155">
                  <a:moveTo>
                    <a:pt x="0" y="70"/>
                  </a:moveTo>
                  <a:lnTo>
                    <a:pt x="10" y="75"/>
                  </a:lnTo>
                  <a:lnTo>
                    <a:pt x="5" y="90"/>
                  </a:lnTo>
                  <a:lnTo>
                    <a:pt x="20" y="95"/>
                  </a:lnTo>
                  <a:lnTo>
                    <a:pt x="50" y="95"/>
                  </a:lnTo>
                  <a:lnTo>
                    <a:pt x="60" y="105"/>
                  </a:lnTo>
                  <a:lnTo>
                    <a:pt x="50" y="110"/>
                  </a:lnTo>
                  <a:lnTo>
                    <a:pt x="20" y="110"/>
                  </a:lnTo>
                  <a:lnTo>
                    <a:pt x="25" y="130"/>
                  </a:lnTo>
                  <a:lnTo>
                    <a:pt x="35" y="135"/>
                  </a:lnTo>
                  <a:lnTo>
                    <a:pt x="50" y="135"/>
                  </a:lnTo>
                  <a:lnTo>
                    <a:pt x="55" y="155"/>
                  </a:lnTo>
                  <a:lnTo>
                    <a:pt x="85" y="150"/>
                  </a:lnTo>
                  <a:lnTo>
                    <a:pt x="115" y="135"/>
                  </a:lnTo>
                  <a:lnTo>
                    <a:pt x="120" y="130"/>
                  </a:lnTo>
                  <a:lnTo>
                    <a:pt x="145" y="150"/>
                  </a:lnTo>
                  <a:lnTo>
                    <a:pt x="155" y="145"/>
                  </a:lnTo>
                  <a:lnTo>
                    <a:pt x="165" y="135"/>
                  </a:lnTo>
                  <a:lnTo>
                    <a:pt x="165" y="125"/>
                  </a:lnTo>
                  <a:lnTo>
                    <a:pt x="170" y="125"/>
                  </a:lnTo>
                  <a:lnTo>
                    <a:pt x="175" y="110"/>
                  </a:lnTo>
                  <a:lnTo>
                    <a:pt x="145" y="95"/>
                  </a:lnTo>
                  <a:lnTo>
                    <a:pt x="135" y="90"/>
                  </a:lnTo>
                  <a:lnTo>
                    <a:pt x="135" y="70"/>
                  </a:lnTo>
                  <a:lnTo>
                    <a:pt x="125" y="40"/>
                  </a:lnTo>
                  <a:lnTo>
                    <a:pt x="140" y="10"/>
                  </a:lnTo>
                  <a:lnTo>
                    <a:pt x="135" y="0"/>
                  </a:lnTo>
                  <a:lnTo>
                    <a:pt x="115" y="0"/>
                  </a:lnTo>
                  <a:lnTo>
                    <a:pt x="105" y="30"/>
                  </a:lnTo>
                  <a:lnTo>
                    <a:pt x="90" y="25"/>
                  </a:lnTo>
                  <a:lnTo>
                    <a:pt x="80" y="25"/>
                  </a:lnTo>
                  <a:lnTo>
                    <a:pt x="65" y="20"/>
                  </a:lnTo>
                  <a:lnTo>
                    <a:pt x="55" y="30"/>
                  </a:lnTo>
                  <a:lnTo>
                    <a:pt x="50" y="15"/>
                  </a:lnTo>
                  <a:lnTo>
                    <a:pt x="35" y="15"/>
                  </a:lnTo>
                  <a:lnTo>
                    <a:pt x="5" y="40"/>
                  </a:lnTo>
                  <a:lnTo>
                    <a:pt x="5" y="45"/>
                  </a:lnTo>
                  <a:lnTo>
                    <a:pt x="0" y="6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3117960" y="1627200"/>
              <a:ext cx="198360" cy="173160"/>
            </a:xfrm>
            <a:custGeom>
              <a:avLst/>
              <a:gdLst/>
              <a:ahLst/>
              <a:rect l="l" t="t" r="r" b="b"/>
              <a:pathLst>
                <a:path w="175" h="155">
                  <a:moveTo>
                    <a:pt x="0" y="70"/>
                  </a:moveTo>
                  <a:lnTo>
                    <a:pt x="10" y="75"/>
                  </a:lnTo>
                  <a:lnTo>
                    <a:pt x="5" y="90"/>
                  </a:lnTo>
                  <a:lnTo>
                    <a:pt x="20" y="95"/>
                  </a:lnTo>
                  <a:lnTo>
                    <a:pt x="50" y="95"/>
                  </a:lnTo>
                  <a:lnTo>
                    <a:pt x="60" y="105"/>
                  </a:lnTo>
                  <a:lnTo>
                    <a:pt x="50" y="110"/>
                  </a:lnTo>
                  <a:lnTo>
                    <a:pt x="20" y="110"/>
                  </a:lnTo>
                  <a:lnTo>
                    <a:pt x="25" y="130"/>
                  </a:lnTo>
                  <a:lnTo>
                    <a:pt x="35" y="135"/>
                  </a:lnTo>
                  <a:lnTo>
                    <a:pt x="50" y="135"/>
                  </a:lnTo>
                  <a:lnTo>
                    <a:pt x="55" y="155"/>
                  </a:lnTo>
                  <a:lnTo>
                    <a:pt x="85" y="150"/>
                  </a:lnTo>
                  <a:lnTo>
                    <a:pt x="115" y="135"/>
                  </a:lnTo>
                  <a:lnTo>
                    <a:pt x="120" y="130"/>
                  </a:lnTo>
                  <a:lnTo>
                    <a:pt x="145" y="150"/>
                  </a:lnTo>
                  <a:lnTo>
                    <a:pt x="155" y="145"/>
                  </a:lnTo>
                  <a:lnTo>
                    <a:pt x="165" y="135"/>
                  </a:lnTo>
                  <a:lnTo>
                    <a:pt x="165" y="125"/>
                  </a:lnTo>
                  <a:lnTo>
                    <a:pt x="170" y="125"/>
                  </a:lnTo>
                  <a:lnTo>
                    <a:pt x="175" y="110"/>
                  </a:lnTo>
                  <a:lnTo>
                    <a:pt x="145" y="95"/>
                  </a:lnTo>
                  <a:lnTo>
                    <a:pt x="135" y="90"/>
                  </a:lnTo>
                  <a:lnTo>
                    <a:pt x="135" y="70"/>
                  </a:lnTo>
                  <a:lnTo>
                    <a:pt x="125" y="40"/>
                  </a:lnTo>
                  <a:lnTo>
                    <a:pt x="140" y="10"/>
                  </a:lnTo>
                  <a:lnTo>
                    <a:pt x="135" y="0"/>
                  </a:lnTo>
                  <a:lnTo>
                    <a:pt x="115" y="0"/>
                  </a:lnTo>
                  <a:lnTo>
                    <a:pt x="105" y="30"/>
                  </a:lnTo>
                  <a:lnTo>
                    <a:pt x="90" y="25"/>
                  </a:lnTo>
                  <a:lnTo>
                    <a:pt x="80" y="25"/>
                  </a:lnTo>
                  <a:lnTo>
                    <a:pt x="65" y="20"/>
                  </a:lnTo>
                  <a:lnTo>
                    <a:pt x="55" y="30"/>
                  </a:lnTo>
                  <a:lnTo>
                    <a:pt x="50" y="15"/>
                  </a:lnTo>
                  <a:lnTo>
                    <a:pt x="35" y="15"/>
                  </a:lnTo>
                  <a:lnTo>
                    <a:pt x="5" y="40"/>
                  </a:lnTo>
                  <a:lnTo>
                    <a:pt x="5" y="45"/>
                  </a:lnTo>
                  <a:lnTo>
                    <a:pt x="0" y="60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>
              <a:off x="3429000" y="1622520"/>
              <a:ext cx="303120" cy="353880"/>
            </a:xfrm>
            <a:custGeom>
              <a:avLst/>
              <a:gdLst/>
              <a:ahLst/>
              <a:rect l="l" t="t" r="r" b="b"/>
              <a:pathLst>
                <a:path w="270" h="315">
                  <a:moveTo>
                    <a:pt x="0" y="70"/>
                  </a:moveTo>
                  <a:lnTo>
                    <a:pt x="24" y="110"/>
                  </a:lnTo>
                  <a:lnTo>
                    <a:pt x="40" y="115"/>
                  </a:lnTo>
                  <a:lnTo>
                    <a:pt x="74" y="125"/>
                  </a:lnTo>
                  <a:lnTo>
                    <a:pt x="80" y="125"/>
                  </a:lnTo>
                  <a:lnTo>
                    <a:pt x="95" y="130"/>
                  </a:lnTo>
                  <a:lnTo>
                    <a:pt x="104" y="130"/>
                  </a:lnTo>
                  <a:lnTo>
                    <a:pt x="110" y="110"/>
                  </a:lnTo>
                  <a:lnTo>
                    <a:pt x="114" y="125"/>
                  </a:lnTo>
                  <a:lnTo>
                    <a:pt x="135" y="140"/>
                  </a:lnTo>
                  <a:lnTo>
                    <a:pt x="124" y="155"/>
                  </a:lnTo>
                  <a:lnTo>
                    <a:pt x="139" y="150"/>
                  </a:lnTo>
                  <a:lnTo>
                    <a:pt x="145" y="160"/>
                  </a:lnTo>
                  <a:lnTo>
                    <a:pt x="154" y="170"/>
                  </a:lnTo>
                  <a:lnTo>
                    <a:pt x="165" y="190"/>
                  </a:lnTo>
                  <a:lnTo>
                    <a:pt x="145" y="220"/>
                  </a:lnTo>
                  <a:lnTo>
                    <a:pt x="150" y="235"/>
                  </a:lnTo>
                  <a:lnTo>
                    <a:pt x="145" y="240"/>
                  </a:lnTo>
                  <a:lnTo>
                    <a:pt x="114" y="235"/>
                  </a:lnTo>
                  <a:lnTo>
                    <a:pt x="114" y="245"/>
                  </a:lnTo>
                  <a:lnTo>
                    <a:pt x="110" y="245"/>
                  </a:lnTo>
                  <a:lnTo>
                    <a:pt x="110" y="265"/>
                  </a:lnTo>
                  <a:lnTo>
                    <a:pt x="124" y="265"/>
                  </a:lnTo>
                  <a:lnTo>
                    <a:pt x="135" y="260"/>
                  </a:lnTo>
                  <a:lnTo>
                    <a:pt x="145" y="260"/>
                  </a:lnTo>
                  <a:lnTo>
                    <a:pt x="169" y="275"/>
                  </a:lnTo>
                  <a:lnTo>
                    <a:pt x="169" y="285"/>
                  </a:lnTo>
                  <a:lnTo>
                    <a:pt x="194" y="300"/>
                  </a:lnTo>
                  <a:lnTo>
                    <a:pt x="205" y="310"/>
                  </a:lnTo>
                  <a:lnTo>
                    <a:pt x="225" y="315"/>
                  </a:lnTo>
                  <a:lnTo>
                    <a:pt x="225" y="310"/>
                  </a:lnTo>
                  <a:lnTo>
                    <a:pt x="200" y="285"/>
                  </a:lnTo>
                  <a:lnTo>
                    <a:pt x="200" y="270"/>
                  </a:lnTo>
                  <a:lnTo>
                    <a:pt x="230" y="295"/>
                  </a:lnTo>
                  <a:lnTo>
                    <a:pt x="240" y="295"/>
                  </a:lnTo>
                  <a:lnTo>
                    <a:pt x="240" y="275"/>
                  </a:lnTo>
                  <a:lnTo>
                    <a:pt x="234" y="270"/>
                  </a:lnTo>
                  <a:lnTo>
                    <a:pt x="234" y="260"/>
                  </a:lnTo>
                  <a:lnTo>
                    <a:pt x="215" y="240"/>
                  </a:lnTo>
                  <a:lnTo>
                    <a:pt x="209" y="230"/>
                  </a:lnTo>
                  <a:lnTo>
                    <a:pt x="215" y="215"/>
                  </a:lnTo>
                  <a:lnTo>
                    <a:pt x="230" y="230"/>
                  </a:lnTo>
                  <a:lnTo>
                    <a:pt x="234" y="240"/>
                  </a:lnTo>
                  <a:lnTo>
                    <a:pt x="245" y="245"/>
                  </a:lnTo>
                  <a:lnTo>
                    <a:pt x="245" y="235"/>
                  </a:lnTo>
                  <a:lnTo>
                    <a:pt x="260" y="235"/>
                  </a:lnTo>
                  <a:lnTo>
                    <a:pt x="270" y="210"/>
                  </a:lnTo>
                  <a:lnTo>
                    <a:pt x="234" y="170"/>
                  </a:lnTo>
                  <a:lnTo>
                    <a:pt x="215" y="170"/>
                  </a:lnTo>
                  <a:lnTo>
                    <a:pt x="205" y="160"/>
                  </a:lnTo>
                  <a:lnTo>
                    <a:pt x="205" y="150"/>
                  </a:lnTo>
                  <a:lnTo>
                    <a:pt x="215" y="140"/>
                  </a:lnTo>
                  <a:lnTo>
                    <a:pt x="205" y="130"/>
                  </a:lnTo>
                  <a:lnTo>
                    <a:pt x="209" y="125"/>
                  </a:lnTo>
                  <a:lnTo>
                    <a:pt x="205" y="105"/>
                  </a:lnTo>
                  <a:lnTo>
                    <a:pt x="185" y="100"/>
                  </a:lnTo>
                  <a:lnTo>
                    <a:pt x="175" y="80"/>
                  </a:lnTo>
                  <a:lnTo>
                    <a:pt x="165" y="75"/>
                  </a:lnTo>
                  <a:lnTo>
                    <a:pt x="150" y="70"/>
                  </a:lnTo>
                  <a:lnTo>
                    <a:pt x="145" y="45"/>
                  </a:lnTo>
                  <a:lnTo>
                    <a:pt x="135" y="45"/>
                  </a:lnTo>
                  <a:lnTo>
                    <a:pt x="114" y="35"/>
                  </a:lnTo>
                  <a:lnTo>
                    <a:pt x="104" y="45"/>
                  </a:lnTo>
                  <a:lnTo>
                    <a:pt x="89" y="45"/>
                  </a:lnTo>
                  <a:lnTo>
                    <a:pt x="80" y="55"/>
                  </a:lnTo>
                  <a:lnTo>
                    <a:pt x="84" y="35"/>
                  </a:lnTo>
                  <a:lnTo>
                    <a:pt x="80" y="25"/>
                  </a:lnTo>
                  <a:lnTo>
                    <a:pt x="80" y="5"/>
                  </a:lnTo>
                  <a:lnTo>
                    <a:pt x="80" y="0"/>
                  </a:lnTo>
                  <a:lnTo>
                    <a:pt x="64" y="0"/>
                  </a:lnTo>
                  <a:lnTo>
                    <a:pt x="44" y="30"/>
                  </a:lnTo>
                  <a:lnTo>
                    <a:pt x="40" y="55"/>
                  </a:lnTo>
                  <a:lnTo>
                    <a:pt x="44" y="75"/>
                  </a:lnTo>
                  <a:lnTo>
                    <a:pt x="29" y="65"/>
                  </a:lnTo>
                  <a:lnTo>
                    <a:pt x="29" y="30"/>
                  </a:lnTo>
                  <a:lnTo>
                    <a:pt x="44" y="15"/>
                  </a:lnTo>
                  <a:lnTo>
                    <a:pt x="55" y="0"/>
                  </a:lnTo>
                  <a:lnTo>
                    <a:pt x="24" y="0"/>
                  </a:lnTo>
                  <a:lnTo>
                    <a:pt x="9" y="25"/>
                  </a:lnTo>
                  <a:lnTo>
                    <a:pt x="0" y="5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>
              <a:off x="3429000" y="1622520"/>
              <a:ext cx="303120" cy="353880"/>
            </a:xfrm>
            <a:custGeom>
              <a:avLst/>
              <a:gdLst/>
              <a:ahLst/>
              <a:rect l="l" t="t" r="r" b="b"/>
              <a:pathLst>
                <a:path w="270" h="315">
                  <a:moveTo>
                    <a:pt x="0" y="70"/>
                  </a:moveTo>
                  <a:lnTo>
                    <a:pt x="24" y="110"/>
                  </a:lnTo>
                  <a:lnTo>
                    <a:pt x="40" y="115"/>
                  </a:lnTo>
                  <a:lnTo>
                    <a:pt x="74" y="125"/>
                  </a:lnTo>
                  <a:lnTo>
                    <a:pt x="80" y="125"/>
                  </a:lnTo>
                  <a:lnTo>
                    <a:pt x="95" y="130"/>
                  </a:lnTo>
                  <a:lnTo>
                    <a:pt x="104" y="130"/>
                  </a:lnTo>
                  <a:lnTo>
                    <a:pt x="110" y="110"/>
                  </a:lnTo>
                  <a:lnTo>
                    <a:pt x="114" y="125"/>
                  </a:lnTo>
                  <a:lnTo>
                    <a:pt x="135" y="140"/>
                  </a:lnTo>
                  <a:lnTo>
                    <a:pt x="124" y="155"/>
                  </a:lnTo>
                  <a:lnTo>
                    <a:pt x="139" y="150"/>
                  </a:lnTo>
                  <a:lnTo>
                    <a:pt x="145" y="160"/>
                  </a:lnTo>
                  <a:lnTo>
                    <a:pt x="154" y="170"/>
                  </a:lnTo>
                  <a:lnTo>
                    <a:pt x="165" y="190"/>
                  </a:lnTo>
                  <a:lnTo>
                    <a:pt x="145" y="220"/>
                  </a:lnTo>
                  <a:lnTo>
                    <a:pt x="150" y="235"/>
                  </a:lnTo>
                  <a:lnTo>
                    <a:pt x="145" y="240"/>
                  </a:lnTo>
                  <a:lnTo>
                    <a:pt x="114" y="235"/>
                  </a:lnTo>
                  <a:lnTo>
                    <a:pt x="114" y="245"/>
                  </a:lnTo>
                  <a:lnTo>
                    <a:pt x="110" y="245"/>
                  </a:lnTo>
                  <a:lnTo>
                    <a:pt x="110" y="265"/>
                  </a:lnTo>
                  <a:lnTo>
                    <a:pt x="124" y="265"/>
                  </a:lnTo>
                  <a:lnTo>
                    <a:pt x="135" y="260"/>
                  </a:lnTo>
                  <a:lnTo>
                    <a:pt x="145" y="260"/>
                  </a:lnTo>
                  <a:lnTo>
                    <a:pt x="169" y="275"/>
                  </a:lnTo>
                  <a:lnTo>
                    <a:pt x="169" y="285"/>
                  </a:lnTo>
                  <a:lnTo>
                    <a:pt x="194" y="300"/>
                  </a:lnTo>
                  <a:lnTo>
                    <a:pt x="205" y="310"/>
                  </a:lnTo>
                  <a:lnTo>
                    <a:pt x="225" y="315"/>
                  </a:lnTo>
                  <a:lnTo>
                    <a:pt x="225" y="310"/>
                  </a:lnTo>
                  <a:lnTo>
                    <a:pt x="200" y="285"/>
                  </a:lnTo>
                  <a:lnTo>
                    <a:pt x="200" y="270"/>
                  </a:lnTo>
                  <a:lnTo>
                    <a:pt x="230" y="295"/>
                  </a:lnTo>
                  <a:lnTo>
                    <a:pt x="240" y="295"/>
                  </a:lnTo>
                  <a:lnTo>
                    <a:pt x="240" y="275"/>
                  </a:lnTo>
                  <a:lnTo>
                    <a:pt x="234" y="270"/>
                  </a:lnTo>
                  <a:lnTo>
                    <a:pt x="234" y="260"/>
                  </a:lnTo>
                  <a:lnTo>
                    <a:pt x="215" y="240"/>
                  </a:lnTo>
                  <a:lnTo>
                    <a:pt x="209" y="230"/>
                  </a:lnTo>
                  <a:lnTo>
                    <a:pt x="215" y="215"/>
                  </a:lnTo>
                  <a:lnTo>
                    <a:pt x="230" y="230"/>
                  </a:lnTo>
                  <a:lnTo>
                    <a:pt x="234" y="240"/>
                  </a:lnTo>
                  <a:lnTo>
                    <a:pt x="245" y="245"/>
                  </a:lnTo>
                  <a:lnTo>
                    <a:pt x="245" y="235"/>
                  </a:lnTo>
                  <a:lnTo>
                    <a:pt x="260" y="235"/>
                  </a:lnTo>
                  <a:lnTo>
                    <a:pt x="270" y="210"/>
                  </a:lnTo>
                  <a:lnTo>
                    <a:pt x="234" y="170"/>
                  </a:lnTo>
                  <a:lnTo>
                    <a:pt x="215" y="170"/>
                  </a:lnTo>
                  <a:lnTo>
                    <a:pt x="205" y="160"/>
                  </a:lnTo>
                  <a:lnTo>
                    <a:pt x="205" y="150"/>
                  </a:lnTo>
                  <a:lnTo>
                    <a:pt x="215" y="140"/>
                  </a:lnTo>
                  <a:lnTo>
                    <a:pt x="205" y="130"/>
                  </a:lnTo>
                  <a:lnTo>
                    <a:pt x="209" y="125"/>
                  </a:lnTo>
                  <a:lnTo>
                    <a:pt x="205" y="105"/>
                  </a:lnTo>
                  <a:lnTo>
                    <a:pt x="185" y="100"/>
                  </a:lnTo>
                  <a:lnTo>
                    <a:pt x="175" y="80"/>
                  </a:lnTo>
                  <a:lnTo>
                    <a:pt x="165" y="75"/>
                  </a:lnTo>
                  <a:lnTo>
                    <a:pt x="150" y="70"/>
                  </a:lnTo>
                  <a:lnTo>
                    <a:pt x="145" y="45"/>
                  </a:lnTo>
                  <a:lnTo>
                    <a:pt x="135" y="45"/>
                  </a:lnTo>
                  <a:lnTo>
                    <a:pt x="114" y="35"/>
                  </a:lnTo>
                  <a:lnTo>
                    <a:pt x="104" y="45"/>
                  </a:lnTo>
                  <a:lnTo>
                    <a:pt x="89" y="45"/>
                  </a:lnTo>
                  <a:lnTo>
                    <a:pt x="80" y="55"/>
                  </a:lnTo>
                  <a:lnTo>
                    <a:pt x="84" y="35"/>
                  </a:lnTo>
                  <a:lnTo>
                    <a:pt x="80" y="25"/>
                  </a:lnTo>
                  <a:lnTo>
                    <a:pt x="80" y="5"/>
                  </a:lnTo>
                  <a:lnTo>
                    <a:pt x="80" y="0"/>
                  </a:lnTo>
                  <a:lnTo>
                    <a:pt x="64" y="0"/>
                  </a:lnTo>
                  <a:lnTo>
                    <a:pt x="44" y="30"/>
                  </a:lnTo>
                  <a:lnTo>
                    <a:pt x="40" y="55"/>
                  </a:lnTo>
                  <a:lnTo>
                    <a:pt x="44" y="75"/>
                  </a:lnTo>
                  <a:lnTo>
                    <a:pt x="29" y="65"/>
                  </a:lnTo>
                  <a:lnTo>
                    <a:pt x="29" y="30"/>
                  </a:lnTo>
                  <a:lnTo>
                    <a:pt x="44" y="15"/>
                  </a:lnTo>
                  <a:lnTo>
                    <a:pt x="55" y="0"/>
                  </a:lnTo>
                  <a:lnTo>
                    <a:pt x="24" y="0"/>
                  </a:lnTo>
                  <a:lnTo>
                    <a:pt x="9" y="25"/>
                  </a:lnTo>
                  <a:lnTo>
                    <a:pt x="0" y="50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>
              <a:off x="3056040" y="2217600"/>
              <a:ext cx="615960" cy="338400"/>
            </a:xfrm>
            <a:custGeom>
              <a:avLst/>
              <a:gdLst/>
              <a:ahLst/>
              <a:rect l="l" t="t" r="r" b="b"/>
              <a:pathLst>
                <a:path w="546" h="300">
                  <a:moveTo>
                    <a:pt x="20" y="5"/>
                  </a:moveTo>
                  <a:lnTo>
                    <a:pt x="280" y="5"/>
                  </a:lnTo>
                  <a:lnTo>
                    <a:pt x="285" y="0"/>
                  </a:lnTo>
                  <a:lnTo>
                    <a:pt x="290" y="10"/>
                  </a:lnTo>
                  <a:lnTo>
                    <a:pt x="300" y="10"/>
                  </a:lnTo>
                  <a:lnTo>
                    <a:pt x="315" y="25"/>
                  </a:lnTo>
                  <a:lnTo>
                    <a:pt x="331" y="25"/>
                  </a:lnTo>
                  <a:lnTo>
                    <a:pt x="310" y="40"/>
                  </a:lnTo>
                  <a:lnTo>
                    <a:pt x="320" y="35"/>
                  </a:lnTo>
                  <a:lnTo>
                    <a:pt x="325" y="40"/>
                  </a:lnTo>
                  <a:lnTo>
                    <a:pt x="345" y="35"/>
                  </a:lnTo>
                  <a:lnTo>
                    <a:pt x="345" y="40"/>
                  </a:lnTo>
                  <a:lnTo>
                    <a:pt x="350" y="35"/>
                  </a:lnTo>
                  <a:lnTo>
                    <a:pt x="355" y="40"/>
                  </a:lnTo>
                  <a:lnTo>
                    <a:pt x="375" y="40"/>
                  </a:lnTo>
                  <a:lnTo>
                    <a:pt x="380" y="40"/>
                  </a:lnTo>
                  <a:lnTo>
                    <a:pt x="386" y="45"/>
                  </a:lnTo>
                  <a:lnTo>
                    <a:pt x="386" y="55"/>
                  </a:lnTo>
                  <a:lnTo>
                    <a:pt x="355" y="55"/>
                  </a:lnTo>
                  <a:lnTo>
                    <a:pt x="350" y="75"/>
                  </a:lnTo>
                  <a:lnTo>
                    <a:pt x="355" y="65"/>
                  </a:lnTo>
                  <a:lnTo>
                    <a:pt x="350" y="90"/>
                  </a:lnTo>
                  <a:lnTo>
                    <a:pt x="350" y="105"/>
                  </a:lnTo>
                  <a:lnTo>
                    <a:pt x="350" y="110"/>
                  </a:lnTo>
                  <a:lnTo>
                    <a:pt x="355" y="110"/>
                  </a:lnTo>
                  <a:lnTo>
                    <a:pt x="360" y="105"/>
                  </a:lnTo>
                  <a:lnTo>
                    <a:pt x="360" y="80"/>
                  </a:lnTo>
                  <a:lnTo>
                    <a:pt x="371" y="65"/>
                  </a:lnTo>
                  <a:lnTo>
                    <a:pt x="375" y="60"/>
                  </a:lnTo>
                  <a:lnTo>
                    <a:pt x="375" y="55"/>
                  </a:lnTo>
                  <a:lnTo>
                    <a:pt x="390" y="60"/>
                  </a:lnTo>
                  <a:lnTo>
                    <a:pt x="390" y="75"/>
                  </a:lnTo>
                  <a:lnTo>
                    <a:pt x="386" y="85"/>
                  </a:lnTo>
                  <a:lnTo>
                    <a:pt x="395" y="80"/>
                  </a:lnTo>
                  <a:lnTo>
                    <a:pt x="395" y="90"/>
                  </a:lnTo>
                  <a:lnTo>
                    <a:pt x="405" y="90"/>
                  </a:lnTo>
                  <a:lnTo>
                    <a:pt x="390" y="110"/>
                  </a:lnTo>
                  <a:lnTo>
                    <a:pt x="395" y="110"/>
                  </a:lnTo>
                  <a:lnTo>
                    <a:pt x="411" y="110"/>
                  </a:lnTo>
                  <a:lnTo>
                    <a:pt x="435" y="90"/>
                  </a:lnTo>
                  <a:lnTo>
                    <a:pt x="435" y="85"/>
                  </a:lnTo>
                  <a:lnTo>
                    <a:pt x="455" y="85"/>
                  </a:lnTo>
                  <a:lnTo>
                    <a:pt x="455" y="75"/>
                  </a:lnTo>
                  <a:lnTo>
                    <a:pt x="470" y="65"/>
                  </a:lnTo>
                  <a:lnTo>
                    <a:pt x="500" y="65"/>
                  </a:lnTo>
                  <a:lnTo>
                    <a:pt x="510" y="60"/>
                  </a:lnTo>
                  <a:lnTo>
                    <a:pt x="525" y="30"/>
                  </a:lnTo>
                  <a:lnTo>
                    <a:pt x="531" y="35"/>
                  </a:lnTo>
                  <a:lnTo>
                    <a:pt x="536" y="30"/>
                  </a:lnTo>
                  <a:lnTo>
                    <a:pt x="536" y="35"/>
                  </a:lnTo>
                  <a:lnTo>
                    <a:pt x="540" y="55"/>
                  </a:lnTo>
                  <a:lnTo>
                    <a:pt x="546" y="60"/>
                  </a:lnTo>
                  <a:lnTo>
                    <a:pt x="546" y="65"/>
                  </a:lnTo>
                  <a:lnTo>
                    <a:pt x="540" y="75"/>
                  </a:lnTo>
                  <a:lnTo>
                    <a:pt x="531" y="75"/>
                  </a:lnTo>
                  <a:lnTo>
                    <a:pt x="506" y="95"/>
                  </a:lnTo>
                  <a:lnTo>
                    <a:pt x="510" y="110"/>
                  </a:lnTo>
                  <a:lnTo>
                    <a:pt x="516" y="105"/>
                  </a:lnTo>
                  <a:lnTo>
                    <a:pt x="516" y="115"/>
                  </a:lnTo>
                  <a:lnTo>
                    <a:pt x="500" y="110"/>
                  </a:lnTo>
                  <a:lnTo>
                    <a:pt x="485" y="115"/>
                  </a:lnTo>
                  <a:lnTo>
                    <a:pt x="481" y="120"/>
                  </a:lnTo>
                  <a:lnTo>
                    <a:pt x="476" y="145"/>
                  </a:lnTo>
                  <a:lnTo>
                    <a:pt x="470" y="140"/>
                  </a:lnTo>
                  <a:lnTo>
                    <a:pt x="470" y="145"/>
                  </a:lnTo>
                  <a:lnTo>
                    <a:pt x="466" y="165"/>
                  </a:lnTo>
                  <a:lnTo>
                    <a:pt x="466" y="155"/>
                  </a:lnTo>
                  <a:lnTo>
                    <a:pt x="455" y="145"/>
                  </a:lnTo>
                  <a:lnTo>
                    <a:pt x="455" y="135"/>
                  </a:lnTo>
                  <a:lnTo>
                    <a:pt x="451" y="145"/>
                  </a:lnTo>
                  <a:lnTo>
                    <a:pt x="455" y="165"/>
                  </a:lnTo>
                  <a:lnTo>
                    <a:pt x="466" y="185"/>
                  </a:lnTo>
                  <a:lnTo>
                    <a:pt x="455" y="195"/>
                  </a:lnTo>
                  <a:lnTo>
                    <a:pt x="435" y="210"/>
                  </a:lnTo>
                  <a:lnTo>
                    <a:pt x="415" y="225"/>
                  </a:lnTo>
                  <a:lnTo>
                    <a:pt x="411" y="240"/>
                  </a:lnTo>
                  <a:lnTo>
                    <a:pt x="420" y="280"/>
                  </a:lnTo>
                  <a:lnTo>
                    <a:pt x="420" y="300"/>
                  </a:lnTo>
                  <a:lnTo>
                    <a:pt x="415" y="300"/>
                  </a:lnTo>
                  <a:lnTo>
                    <a:pt x="411" y="295"/>
                  </a:lnTo>
                  <a:lnTo>
                    <a:pt x="395" y="280"/>
                  </a:lnTo>
                  <a:lnTo>
                    <a:pt x="395" y="255"/>
                  </a:lnTo>
                  <a:lnTo>
                    <a:pt x="386" y="245"/>
                  </a:lnTo>
                  <a:lnTo>
                    <a:pt x="375" y="250"/>
                  </a:lnTo>
                  <a:lnTo>
                    <a:pt x="375" y="245"/>
                  </a:lnTo>
                  <a:lnTo>
                    <a:pt x="340" y="245"/>
                  </a:lnTo>
                  <a:lnTo>
                    <a:pt x="331" y="250"/>
                  </a:lnTo>
                  <a:lnTo>
                    <a:pt x="340" y="255"/>
                  </a:lnTo>
                  <a:lnTo>
                    <a:pt x="320" y="255"/>
                  </a:lnTo>
                  <a:lnTo>
                    <a:pt x="315" y="250"/>
                  </a:lnTo>
                  <a:lnTo>
                    <a:pt x="295" y="250"/>
                  </a:lnTo>
                  <a:lnTo>
                    <a:pt x="285" y="255"/>
                  </a:lnTo>
                  <a:lnTo>
                    <a:pt x="260" y="275"/>
                  </a:lnTo>
                  <a:lnTo>
                    <a:pt x="260" y="295"/>
                  </a:lnTo>
                  <a:lnTo>
                    <a:pt x="240" y="290"/>
                  </a:lnTo>
                  <a:lnTo>
                    <a:pt x="220" y="250"/>
                  </a:lnTo>
                  <a:lnTo>
                    <a:pt x="210" y="250"/>
                  </a:lnTo>
                  <a:lnTo>
                    <a:pt x="205" y="255"/>
                  </a:lnTo>
                  <a:lnTo>
                    <a:pt x="200" y="255"/>
                  </a:lnTo>
                  <a:lnTo>
                    <a:pt x="190" y="250"/>
                  </a:lnTo>
                  <a:lnTo>
                    <a:pt x="190" y="240"/>
                  </a:lnTo>
                  <a:lnTo>
                    <a:pt x="175" y="225"/>
                  </a:lnTo>
                  <a:lnTo>
                    <a:pt x="125" y="235"/>
                  </a:lnTo>
                  <a:lnTo>
                    <a:pt x="90" y="220"/>
                  </a:lnTo>
                  <a:lnTo>
                    <a:pt x="75" y="220"/>
                  </a:lnTo>
                  <a:lnTo>
                    <a:pt x="65" y="210"/>
                  </a:lnTo>
                  <a:lnTo>
                    <a:pt x="60" y="210"/>
                  </a:lnTo>
                  <a:lnTo>
                    <a:pt x="60" y="200"/>
                  </a:lnTo>
                  <a:lnTo>
                    <a:pt x="35" y="195"/>
                  </a:lnTo>
                  <a:lnTo>
                    <a:pt x="35" y="190"/>
                  </a:lnTo>
                  <a:lnTo>
                    <a:pt x="25" y="175"/>
                  </a:lnTo>
                  <a:lnTo>
                    <a:pt x="25" y="165"/>
                  </a:lnTo>
                  <a:lnTo>
                    <a:pt x="20" y="165"/>
                  </a:lnTo>
                  <a:lnTo>
                    <a:pt x="20" y="160"/>
                  </a:lnTo>
                  <a:lnTo>
                    <a:pt x="25" y="160"/>
                  </a:lnTo>
                  <a:lnTo>
                    <a:pt x="25" y="155"/>
                  </a:lnTo>
                  <a:lnTo>
                    <a:pt x="15" y="155"/>
                  </a:lnTo>
                  <a:lnTo>
                    <a:pt x="20" y="155"/>
                  </a:lnTo>
                  <a:lnTo>
                    <a:pt x="5" y="140"/>
                  </a:lnTo>
                  <a:lnTo>
                    <a:pt x="5" y="135"/>
                  </a:lnTo>
                  <a:lnTo>
                    <a:pt x="0" y="130"/>
                  </a:lnTo>
                  <a:lnTo>
                    <a:pt x="5" y="110"/>
                  </a:lnTo>
                  <a:lnTo>
                    <a:pt x="0" y="90"/>
                  </a:lnTo>
                  <a:lnTo>
                    <a:pt x="5" y="45"/>
                  </a:lnTo>
                  <a:lnTo>
                    <a:pt x="0" y="15"/>
                  </a:lnTo>
                  <a:lnTo>
                    <a:pt x="15" y="15"/>
                  </a:lnTo>
                  <a:lnTo>
                    <a:pt x="15" y="30"/>
                  </a:lnTo>
                  <a:lnTo>
                    <a:pt x="20" y="30"/>
                  </a:lnTo>
                  <a:lnTo>
                    <a:pt x="20" y="5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>
              <a:off x="3056040" y="2217600"/>
              <a:ext cx="615960" cy="338400"/>
            </a:xfrm>
            <a:custGeom>
              <a:avLst/>
              <a:gdLst/>
              <a:ahLst/>
              <a:rect l="l" t="t" r="r" b="b"/>
              <a:pathLst>
                <a:path w="546" h="300">
                  <a:moveTo>
                    <a:pt x="20" y="5"/>
                  </a:moveTo>
                  <a:lnTo>
                    <a:pt x="280" y="5"/>
                  </a:lnTo>
                  <a:lnTo>
                    <a:pt x="285" y="0"/>
                  </a:lnTo>
                  <a:lnTo>
                    <a:pt x="290" y="10"/>
                  </a:lnTo>
                  <a:lnTo>
                    <a:pt x="300" y="10"/>
                  </a:lnTo>
                  <a:lnTo>
                    <a:pt x="315" y="25"/>
                  </a:lnTo>
                  <a:lnTo>
                    <a:pt x="331" y="25"/>
                  </a:lnTo>
                  <a:lnTo>
                    <a:pt x="310" y="40"/>
                  </a:lnTo>
                  <a:lnTo>
                    <a:pt x="320" y="35"/>
                  </a:lnTo>
                  <a:lnTo>
                    <a:pt x="325" y="40"/>
                  </a:lnTo>
                  <a:lnTo>
                    <a:pt x="345" y="35"/>
                  </a:lnTo>
                  <a:lnTo>
                    <a:pt x="345" y="40"/>
                  </a:lnTo>
                  <a:lnTo>
                    <a:pt x="350" y="35"/>
                  </a:lnTo>
                  <a:lnTo>
                    <a:pt x="355" y="40"/>
                  </a:lnTo>
                  <a:lnTo>
                    <a:pt x="375" y="40"/>
                  </a:lnTo>
                  <a:lnTo>
                    <a:pt x="380" y="40"/>
                  </a:lnTo>
                  <a:lnTo>
                    <a:pt x="386" y="45"/>
                  </a:lnTo>
                  <a:lnTo>
                    <a:pt x="386" y="55"/>
                  </a:lnTo>
                  <a:lnTo>
                    <a:pt x="355" y="55"/>
                  </a:lnTo>
                  <a:lnTo>
                    <a:pt x="350" y="75"/>
                  </a:lnTo>
                  <a:lnTo>
                    <a:pt x="355" y="65"/>
                  </a:lnTo>
                  <a:lnTo>
                    <a:pt x="350" y="90"/>
                  </a:lnTo>
                  <a:lnTo>
                    <a:pt x="350" y="105"/>
                  </a:lnTo>
                  <a:lnTo>
                    <a:pt x="350" y="110"/>
                  </a:lnTo>
                  <a:lnTo>
                    <a:pt x="355" y="110"/>
                  </a:lnTo>
                  <a:lnTo>
                    <a:pt x="360" y="105"/>
                  </a:lnTo>
                  <a:lnTo>
                    <a:pt x="360" y="80"/>
                  </a:lnTo>
                  <a:lnTo>
                    <a:pt x="371" y="65"/>
                  </a:lnTo>
                  <a:lnTo>
                    <a:pt x="375" y="60"/>
                  </a:lnTo>
                  <a:lnTo>
                    <a:pt x="375" y="55"/>
                  </a:lnTo>
                  <a:lnTo>
                    <a:pt x="390" y="60"/>
                  </a:lnTo>
                  <a:lnTo>
                    <a:pt x="390" y="75"/>
                  </a:lnTo>
                  <a:lnTo>
                    <a:pt x="386" y="85"/>
                  </a:lnTo>
                  <a:lnTo>
                    <a:pt x="395" y="80"/>
                  </a:lnTo>
                  <a:lnTo>
                    <a:pt x="395" y="90"/>
                  </a:lnTo>
                  <a:lnTo>
                    <a:pt x="405" y="90"/>
                  </a:lnTo>
                  <a:lnTo>
                    <a:pt x="390" y="110"/>
                  </a:lnTo>
                  <a:lnTo>
                    <a:pt x="395" y="110"/>
                  </a:lnTo>
                  <a:lnTo>
                    <a:pt x="411" y="110"/>
                  </a:lnTo>
                  <a:lnTo>
                    <a:pt x="435" y="90"/>
                  </a:lnTo>
                  <a:lnTo>
                    <a:pt x="435" y="85"/>
                  </a:lnTo>
                  <a:lnTo>
                    <a:pt x="455" y="85"/>
                  </a:lnTo>
                  <a:lnTo>
                    <a:pt x="455" y="75"/>
                  </a:lnTo>
                  <a:lnTo>
                    <a:pt x="470" y="65"/>
                  </a:lnTo>
                  <a:lnTo>
                    <a:pt x="500" y="65"/>
                  </a:lnTo>
                  <a:lnTo>
                    <a:pt x="510" y="60"/>
                  </a:lnTo>
                  <a:lnTo>
                    <a:pt x="525" y="30"/>
                  </a:lnTo>
                  <a:lnTo>
                    <a:pt x="531" y="35"/>
                  </a:lnTo>
                  <a:lnTo>
                    <a:pt x="536" y="30"/>
                  </a:lnTo>
                  <a:lnTo>
                    <a:pt x="536" y="35"/>
                  </a:lnTo>
                  <a:lnTo>
                    <a:pt x="540" y="55"/>
                  </a:lnTo>
                  <a:lnTo>
                    <a:pt x="546" y="60"/>
                  </a:lnTo>
                  <a:lnTo>
                    <a:pt x="546" y="65"/>
                  </a:lnTo>
                  <a:lnTo>
                    <a:pt x="540" y="75"/>
                  </a:lnTo>
                  <a:lnTo>
                    <a:pt x="531" y="75"/>
                  </a:lnTo>
                  <a:lnTo>
                    <a:pt x="506" y="95"/>
                  </a:lnTo>
                  <a:lnTo>
                    <a:pt x="510" y="110"/>
                  </a:lnTo>
                  <a:lnTo>
                    <a:pt x="516" y="105"/>
                  </a:lnTo>
                  <a:lnTo>
                    <a:pt x="516" y="115"/>
                  </a:lnTo>
                  <a:lnTo>
                    <a:pt x="500" y="110"/>
                  </a:lnTo>
                  <a:lnTo>
                    <a:pt x="485" y="115"/>
                  </a:lnTo>
                  <a:lnTo>
                    <a:pt x="481" y="120"/>
                  </a:lnTo>
                  <a:lnTo>
                    <a:pt x="476" y="145"/>
                  </a:lnTo>
                  <a:lnTo>
                    <a:pt x="470" y="140"/>
                  </a:lnTo>
                  <a:lnTo>
                    <a:pt x="470" y="145"/>
                  </a:lnTo>
                  <a:lnTo>
                    <a:pt x="466" y="165"/>
                  </a:lnTo>
                  <a:lnTo>
                    <a:pt x="466" y="155"/>
                  </a:lnTo>
                  <a:lnTo>
                    <a:pt x="455" y="145"/>
                  </a:lnTo>
                  <a:lnTo>
                    <a:pt x="455" y="135"/>
                  </a:lnTo>
                  <a:lnTo>
                    <a:pt x="451" y="145"/>
                  </a:lnTo>
                  <a:lnTo>
                    <a:pt x="455" y="165"/>
                  </a:lnTo>
                  <a:lnTo>
                    <a:pt x="466" y="185"/>
                  </a:lnTo>
                  <a:lnTo>
                    <a:pt x="455" y="195"/>
                  </a:lnTo>
                  <a:lnTo>
                    <a:pt x="435" y="210"/>
                  </a:lnTo>
                  <a:lnTo>
                    <a:pt x="415" y="225"/>
                  </a:lnTo>
                  <a:lnTo>
                    <a:pt x="411" y="240"/>
                  </a:lnTo>
                  <a:lnTo>
                    <a:pt x="420" y="280"/>
                  </a:lnTo>
                  <a:lnTo>
                    <a:pt x="420" y="300"/>
                  </a:lnTo>
                  <a:lnTo>
                    <a:pt x="415" y="300"/>
                  </a:lnTo>
                  <a:lnTo>
                    <a:pt x="411" y="295"/>
                  </a:lnTo>
                  <a:lnTo>
                    <a:pt x="395" y="280"/>
                  </a:lnTo>
                  <a:lnTo>
                    <a:pt x="395" y="255"/>
                  </a:lnTo>
                  <a:lnTo>
                    <a:pt x="386" y="245"/>
                  </a:lnTo>
                  <a:lnTo>
                    <a:pt x="375" y="250"/>
                  </a:lnTo>
                  <a:lnTo>
                    <a:pt x="375" y="245"/>
                  </a:lnTo>
                  <a:lnTo>
                    <a:pt x="340" y="245"/>
                  </a:lnTo>
                  <a:lnTo>
                    <a:pt x="331" y="250"/>
                  </a:lnTo>
                  <a:lnTo>
                    <a:pt x="340" y="255"/>
                  </a:lnTo>
                  <a:lnTo>
                    <a:pt x="320" y="255"/>
                  </a:lnTo>
                  <a:lnTo>
                    <a:pt x="315" y="250"/>
                  </a:lnTo>
                  <a:lnTo>
                    <a:pt x="295" y="250"/>
                  </a:lnTo>
                  <a:lnTo>
                    <a:pt x="285" y="255"/>
                  </a:lnTo>
                  <a:lnTo>
                    <a:pt x="260" y="275"/>
                  </a:lnTo>
                  <a:lnTo>
                    <a:pt x="260" y="295"/>
                  </a:lnTo>
                  <a:lnTo>
                    <a:pt x="240" y="290"/>
                  </a:lnTo>
                  <a:lnTo>
                    <a:pt x="220" y="250"/>
                  </a:lnTo>
                  <a:lnTo>
                    <a:pt x="210" y="250"/>
                  </a:lnTo>
                  <a:lnTo>
                    <a:pt x="205" y="255"/>
                  </a:lnTo>
                  <a:lnTo>
                    <a:pt x="200" y="255"/>
                  </a:lnTo>
                  <a:lnTo>
                    <a:pt x="190" y="250"/>
                  </a:lnTo>
                  <a:lnTo>
                    <a:pt x="190" y="240"/>
                  </a:lnTo>
                  <a:lnTo>
                    <a:pt x="175" y="225"/>
                  </a:lnTo>
                  <a:lnTo>
                    <a:pt x="125" y="235"/>
                  </a:lnTo>
                  <a:lnTo>
                    <a:pt x="90" y="220"/>
                  </a:lnTo>
                  <a:lnTo>
                    <a:pt x="75" y="220"/>
                  </a:lnTo>
                  <a:lnTo>
                    <a:pt x="65" y="210"/>
                  </a:lnTo>
                  <a:lnTo>
                    <a:pt x="60" y="210"/>
                  </a:lnTo>
                  <a:lnTo>
                    <a:pt x="60" y="200"/>
                  </a:lnTo>
                  <a:lnTo>
                    <a:pt x="35" y="195"/>
                  </a:lnTo>
                  <a:lnTo>
                    <a:pt x="35" y="190"/>
                  </a:lnTo>
                  <a:lnTo>
                    <a:pt x="25" y="175"/>
                  </a:lnTo>
                  <a:lnTo>
                    <a:pt x="25" y="165"/>
                  </a:lnTo>
                  <a:lnTo>
                    <a:pt x="20" y="165"/>
                  </a:lnTo>
                  <a:lnTo>
                    <a:pt x="20" y="160"/>
                  </a:lnTo>
                  <a:lnTo>
                    <a:pt x="25" y="160"/>
                  </a:lnTo>
                  <a:lnTo>
                    <a:pt x="25" y="155"/>
                  </a:lnTo>
                  <a:lnTo>
                    <a:pt x="15" y="155"/>
                  </a:lnTo>
                  <a:lnTo>
                    <a:pt x="20" y="155"/>
                  </a:lnTo>
                  <a:lnTo>
                    <a:pt x="5" y="140"/>
                  </a:lnTo>
                  <a:lnTo>
                    <a:pt x="5" y="135"/>
                  </a:lnTo>
                  <a:lnTo>
                    <a:pt x="0" y="130"/>
                  </a:lnTo>
                  <a:lnTo>
                    <a:pt x="5" y="110"/>
                  </a:lnTo>
                  <a:lnTo>
                    <a:pt x="0" y="90"/>
                  </a:lnTo>
                  <a:lnTo>
                    <a:pt x="5" y="45"/>
                  </a:lnTo>
                  <a:lnTo>
                    <a:pt x="0" y="15"/>
                  </a:lnTo>
                  <a:lnTo>
                    <a:pt x="15" y="15"/>
                  </a:lnTo>
                  <a:lnTo>
                    <a:pt x="15" y="30"/>
                  </a:lnTo>
                  <a:lnTo>
                    <a:pt x="20" y="30"/>
                  </a:lnTo>
                  <a:lnTo>
                    <a:pt x="2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2600280" y="1711440"/>
              <a:ext cx="393840" cy="422280"/>
            </a:xfrm>
            <a:custGeom>
              <a:avLst/>
              <a:gdLst/>
              <a:ahLst/>
              <a:rect l="l" t="t" r="r" b="b"/>
              <a:pathLst>
                <a:path w="350" h="375">
                  <a:moveTo>
                    <a:pt x="350" y="365"/>
                  </a:moveTo>
                  <a:lnTo>
                    <a:pt x="350" y="345"/>
                  </a:lnTo>
                  <a:lnTo>
                    <a:pt x="335" y="330"/>
                  </a:lnTo>
                  <a:lnTo>
                    <a:pt x="315" y="295"/>
                  </a:lnTo>
                  <a:lnTo>
                    <a:pt x="310" y="295"/>
                  </a:lnTo>
                  <a:lnTo>
                    <a:pt x="305" y="275"/>
                  </a:lnTo>
                  <a:lnTo>
                    <a:pt x="295" y="285"/>
                  </a:lnTo>
                  <a:lnTo>
                    <a:pt x="285" y="290"/>
                  </a:lnTo>
                  <a:lnTo>
                    <a:pt x="270" y="270"/>
                  </a:lnTo>
                  <a:lnTo>
                    <a:pt x="270" y="265"/>
                  </a:lnTo>
                  <a:lnTo>
                    <a:pt x="250" y="270"/>
                  </a:lnTo>
                  <a:lnTo>
                    <a:pt x="250" y="265"/>
                  </a:lnTo>
                  <a:lnTo>
                    <a:pt x="250" y="50"/>
                  </a:lnTo>
                  <a:lnTo>
                    <a:pt x="235" y="35"/>
                  </a:lnTo>
                  <a:lnTo>
                    <a:pt x="215" y="45"/>
                  </a:lnTo>
                  <a:lnTo>
                    <a:pt x="205" y="35"/>
                  </a:lnTo>
                  <a:lnTo>
                    <a:pt x="190" y="35"/>
                  </a:lnTo>
                  <a:lnTo>
                    <a:pt x="175" y="25"/>
                  </a:lnTo>
                  <a:lnTo>
                    <a:pt x="150" y="25"/>
                  </a:lnTo>
                  <a:lnTo>
                    <a:pt x="145" y="15"/>
                  </a:lnTo>
                  <a:lnTo>
                    <a:pt x="124" y="15"/>
                  </a:lnTo>
                  <a:lnTo>
                    <a:pt x="120" y="5"/>
                  </a:lnTo>
                  <a:lnTo>
                    <a:pt x="105" y="0"/>
                  </a:lnTo>
                  <a:lnTo>
                    <a:pt x="95" y="15"/>
                  </a:lnTo>
                  <a:lnTo>
                    <a:pt x="84" y="20"/>
                  </a:lnTo>
                  <a:lnTo>
                    <a:pt x="65" y="30"/>
                  </a:lnTo>
                  <a:lnTo>
                    <a:pt x="59" y="30"/>
                  </a:lnTo>
                  <a:lnTo>
                    <a:pt x="44" y="45"/>
                  </a:lnTo>
                  <a:lnTo>
                    <a:pt x="40" y="70"/>
                  </a:lnTo>
                  <a:lnTo>
                    <a:pt x="14" y="75"/>
                  </a:lnTo>
                  <a:lnTo>
                    <a:pt x="10" y="85"/>
                  </a:lnTo>
                  <a:lnTo>
                    <a:pt x="35" y="105"/>
                  </a:lnTo>
                  <a:lnTo>
                    <a:pt x="40" y="115"/>
                  </a:lnTo>
                  <a:lnTo>
                    <a:pt x="55" y="135"/>
                  </a:lnTo>
                  <a:lnTo>
                    <a:pt x="55" y="140"/>
                  </a:lnTo>
                  <a:lnTo>
                    <a:pt x="35" y="140"/>
                  </a:lnTo>
                  <a:lnTo>
                    <a:pt x="35" y="130"/>
                  </a:lnTo>
                  <a:lnTo>
                    <a:pt x="29" y="130"/>
                  </a:lnTo>
                  <a:lnTo>
                    <a:pt x="4" y="140"/>
                  </a:lnTo>
                  <a:lnTo>
                    <a:pt x="0" y="155"/>
                  </a:lnTo>
                  <a:lnTo>
                    <a:pt x="10" y="160"/>
                  </a:lnTo>
                  <a:lnTo>
                    <a:pt x="10" y="165"/>
                  </a:lnTo>
                  <a:lnTo>
                    <a:pt x="10" y="170"/>
                  </a:lnTo>
                  <a:lnTo>
                    <a:pt x="25" y="180"/>
                  </a:lnTo>
                  <a:lnTo>
                    <a:pt x="35" y="180"/>
                  </a:lnTo>
                  <a:lnTo>
                    <a:pt x="44" y="180"/>
                  </a:lnTo>
                  <a:lnTo>
                    <a:pt x="59" y="170"/>
                  </a:lnTo>
                  <a:lnTo>
                    <a:pt x="59" y="180"/>
                  </a:lnTo>
                  <a:lnTo>
                    <a:pt x="65" y="190"/>
                  </a:lnTo>
                  <a:lnTo>
                    <a:pt x="59" y="205"/>
                  </a:lnTo>
                  <a:lnTo>
                    <a:pt x="44" y="205"/>
                  </a:lnTo>
                  <a:lnTo>
                    <a:pt x="40" y="210"/>
                  </a:lnTo>
                  <a:lnTo>
                    <a:pt x="35" y="210"/>
                  </a:lnTo>
                  <a:lnTo>
                    <a:pt x="29" y="210"/>
                  </a:lnTo>
                  <a:lnTo>
                    <a:pt x="14" y="240"/>
                  </a:lnTo>
                  <a:lnTo>
                    <a:pt x="35" y="275"/>
                  </a:lnTo>
                  <a:lnTo>
                    <a:pt x="40" y="275"/>
                  </a:lnTo>
                  <a:lnTo>
                    <a:pt x="55" y="270"/>
                  </a:lnTo>
                  <a:lnTo>
                    <a:pt x="55" y="285"/>
                  </a:lnTo>
                  <a:lnTo>
                    <a:pt x="55" y="290"/>
                  </a:lnTo>
                  <a:lnTo>
                    <a:pt x="59" y="295"/>
                  </a:lnTo>
                  <a:lnTo>
                    <a:pt x="75" y="295"/>
                  </a:lnTo>
                  <a:lnTo>
                    <a:pt x="84" y="300"/>
                  </a:lnTo>
                  <a:lnTo>
                    <a:pt x="84" y="295"/>
                  </a:lnTo>
                  <a:lnTo>
                    <a:pt x="95" y="295"/>
                  </a:lnTo>
                  <a:lnTo>
                    <a:pt x="95" y="310"/>
                  </a:lnTo>
                  <a:lnTo>
                    <a:pt x="95" y="320"/>
                  </a:lnTo>
                  <a:lnTo>
                    <a:pt x="65" y="345"/>
                  </a:lnTo>
                  <a:lnTo>
                    <a:pt x="44" y="350"/>
                  </a:lnTo>
                  <a:lnTo>
                    <a:pt x="40" y="355"/>
                  </a:lnTo>
                  <a:lnTo>
                    <a:pt x="25" y="370"/>
                  </a:lnTo>
                  <a:lnTo>
                    <a:pt x="29" y="375"/>
                  </a:lnTo>
                  <a:lnTo>
                    <a:pt x="59" y="355"/>
                  </a:lnTo>
                  <a:lnTo>
                    <a:pt x="84" y="345"/>
                  </a:lnTo>
                  <a:lnTo>
                    <a:pt x="90" y="340"/>
                  </a:lnTo>
                  <a:lnTo>
                    <a:pt x="99" y="325"/>
                  </a:lnTo>
                  <a:lnTo>
                    <a:pt x="130" y="300"/>
                  </a:lnTo>
                  <a:lnTo>
                    <a:pt x="135" y="295"/>
                  </a:lnTo>
                  <a:lnTo>
                    <a:pt x="124" y="290"/>
                  </a:lnTo>
                  <a:lnTo>
                    <a:pt x="130" y="285"/>
                  </a:lnTo>
                  <a:lnTo>
                    <a:pt x="145" y="270"/>
                  </a:lnTo>
                  <a:lnTo>
                    <a:pt x="145" y="260"/>
                  </a:lnTo>
                  <a:lnTo>
                    <a:pt x="160" y="245"/>
                  </a:lnTo>
                  <a:lnTo>
                    <a:pt x="165" y="245"/>
                  </a:lnTo>
                  <a:lnTo>
                    <a:pt x="160" y="250"/>
                  </a:lnTo>
                  <a:lnTo>
                    <a:pt x="155" y="260"/>
                  </a:lnTo>
                  <a:lnTo>
                    <a:pt x="150" y="275"/>
                  </a:lnTo>
                  <a:lnTo>
                    <a:pt x="155" y="285"/>
                  </a:lnTo>
                  <a:lnTo>
                    <a:pt x="150" y="290"/>
                  </a:lnTo>
                  <a:lnTo>
                    <a:pt x="155" y="290"/>
                  </a:lnTo>
                  <a:lnTo>
                    <a:pt x="175" y="275"/>
                  </a:lnTo>
                  <a:lnTo>
                    <a:pt x="180" y="275"/>
                  </a:lnTo>
                  <a:lnTo>
                    <a:pt x="185" y="265"/>
                  </a:lnTo>
                  <a:lnTo>
                    <a:pt x="180" y="250"/>
                  </a:lnTo>
                  <a:lnTo>
                    <a:pt x="195" y="260"/>
                  </a:lnTo>
                  <a:lnTo>
                    <a:pt x="220" y="270"/>
                  </a:lnTo>
                  <a:lnTo>
                    <a:pt x="240" y="270"/>
                  </a:lnTo>
                  <a:lnTo>
                    <a:pt x="255" y="275"/>
                  </a:lnTo>
                  <a:lnTo>
                    <a:pt x="265" y="275"/>
                  </a:lnTo>
                  <a:lnTo>
                    <a:pt x="265" y="285"/>
                  </a:lnTo>
                  <a:lnTo>
                    <a:pt x="295" y="310"/>
                  </a:lnTo>
                  <a:lnTo>
                    <a:pt x="310" y="345"/>
                  </a:lnTo>
                  <a:lnTo>
                    <a:pt x="305" y="315"/>
                  </a:lnTo>
                  <a:lnTo>
                    <a:pt x="300" y="310"/>
                  </a:lnTo>
                  <a:lnTo>
                    <a:pt x="305" y="310"/>
                  </a:lnTo>
                  <a:lnTo>
                    <a:pt x="305" y="295"/>
                  </a:lnTo>
                  <a:lnTo>
                    <a:pt x="310" y="325"/>
                  </a:lnTo>
                  <a:lnTo>
                    <a:pt x="315" y="320"/>
                  </a:lnTo>
                  <a:lnTo>
                    <a:pt x="330" y="330"/>
                  </a:lnTo>
                  <a:lnTo>
                    <a:pt x="315" y="325"/>
                  </a:lnTo>
                  <a:lnTo>
                    <a:pt x="315" y="330"/>
                  </a:lnTo>
                  <a:lnTo>
                    <a:pt x="315" y="345"/>
                  </a:lnTo>
                  <a:lnTo>
                    <a:pt x="325" y="340"/>
                  </a:lnTo>
                  <a:lnTo>
                    <a:pt x="325" y="350"/>
                  </a:lnTo>
                  <a:lnTo>
                    <a:pt x="335" y="370"/>
                  </a:lnTo>
                  <a:lnTo>
                    <a:pt x="335" y="355"/>
                  </a:lnTo>
                  <a:lnTo>
                    <a:pt x="330" y="345"/>
                  </a:lnTo>
                  <a:lnTo>
                    <a:pt x="335" y="345"/>
                  </a:lnTo>
                  <a:lnTo>
                    <a:pt x="335" y="350"/>
                  </a:lnTo>
                  <a:lnTo>
                    <a:pt x="340" y="365"/>
                  </a:lnTo>
                  <a:lnTo>
                    <a:pt x="345" y="370"/>
                  </a:lnTo>
                  <a:lnTo>
                    <a:pt x="350" y="365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2600280" y="1711440"/>
              <a:ext cx="393840" cy="422280"/>
            </a:xfrm>
            <a:custGeom>
              <a:avLst/>
              <a:gdLst/>
              <a:ahLst/>
              <a:rect l="l" t="t" r="r" b="b"/>
              <a:pathLst>
                <a:path w="350" h="375">
                  <a:moveTo>
                    <a:pt x="350" y="365"/>
                  </a:moveTo>
                  <a:lnTo>
                    <a:pt x="350" y="345"/>
                  </a:lnTo>
                  <a:lnTo>
                    <a:pt x="335" y="330"/>
                  </a:lnTo>
                  <a:lnTo>
                    <a:pt x="315" y="295"/>
                  </a:lnTo>
                  <a:lnTo>
                    <a:pt x="310" y="295"/>
                  </a:lnTo>
                  <a:lnTo>
                    <a:pt x="305" y="275"/>
                  </a:lnTo>
                  <a:lnTo>
                    <a:pt x="295" y="285"/>
                  </a:lnTo>
                  <a:lnTo>
                    <a:pt x="285" y="290"/>
                  </a:lnTo>
                  <a:lnTo>
                    <a:pt x="270" y="270"/>
                  </a:lnTo>
                  <a:lnTo>
                    <a:pt x="270" y="265"/>
                  </a:lnTo>
                  <a:lnTo>
                    <a:pt x="250" y="270"/>
                  </a:lnTo>
                  <a:lnTo>
                    <a:pt x="250" y="265"/>
                  </a:lnTo>
                  <a:lnTo>
                    <a:pt x="250" y="50"/>
                  </a:lnTo>
                  <a:lnTo>
                    <a:pt x="235" y="35"/>
                  </a:lnTo>
                  <a:lnTo>
                    <a:pt x="215" y="45"/>
                  </a:lnTo>
                  <a:lnTo>
                    <a:pt x="205" y="35"/>
                  </a:lnTo>
                  <a:lnTo>
                    <a:pt x="190" y="35"/>
                  </a:lnTo>
                  <a:lnTo>
                    <a:pt x="175" y="25"/>
                  </a:lnTo>
                  <a:lnTo>
                    <a:pt x="150" y="25"/>
                  </a:lnTo>
                  <a:lnTo>
                    <a:pt x="145" y="15"/>
                  </a:lnTo>
                  <a:lnTo>
                    <a:pt x="124" y="15"/>
                  </a:lnTo>
                  <a:lnTo>
                    <a:pt x="120" y="5"/>
                  </a:lnTo>
                  <a:lnTo>
                    <a:pt x="105" y="0"/>
                  </a:lnTo>
                  <a:lnTo>
                    <a:pt x="95" y="15"/>
                  </a:lnTo>
                  <a:lnTo>
                    <a:pt x="84" y="20"/>
                  </a:lnTo>
                  <a:lnTo>
                    <a:pt x="65" y="30"/>
                  </a:lnTo>
                  <a:lnTo>
                    <a:pt x="59" y="30"/>
                  </a:lnTo>
                  <a:lnTo>
                    <a:pt x="44" y="45"/>
                  </a:lnTo>
                  <a:lnTo>
                    <a:pt x="40" y="70"/>
                  </a:lnTo>
                  <a:lnTo>
                    <a:pt x="14" y="75"/>
                  </a:lnTo>
                  <a:lnTo>
                    <a:pt x="10" y="85"/>
                  </a:lnTo>
                  <a:lnTo>
                    <a:pt x="35" y="105"/>
                  </a:lnTo>
                  <a:lnTo>
                    <a:pt x="40" y="115"/>
                  </a:lnTo>
                  <a:lnTo>
                    <a:pt x="55" y="135"/>
                  </a:lnTo>
                  <a:lnTo>
                    <a:pt x="55" y="140"/>
                  </a:lnTo>
                  <a:lnTo>
                    <a:pt x="35" y="140"/>
                  </a:lnTo>
                  <a:lnTo>
                    <a:pt x="35" y="130"/>
                  </a:lnTo>
                  <a:lnTo>
                    <a:pt x="29" y="130"/>
                  </a:lnTo>
                  <a:lnTo>
                    <a:pt x="4" y="140"/>
                  </a:lnTo>
                  <a:lnTo>
                    <a:pt x="0" y="155"/>
                  </a:lnTo>
                  <a:lnTo>
                    <a:pt x="10" y="160"/>
                  </a:lnTo>
                  <a:lnTo>
                    <a:pt x="10" y="165"/>
                  </a:lnTo>
                  <a:lnTo>
                    <a:pt x="10" y="170"/>
                  </a:lnTo>
                  <a:lnTo>
                    <a:pt x="25" y="180"/>
                  </a:lnTo>
                  <a:lnTo>
                    <a:pt x="35" y="180"/>
                  </a:lnTo>
                  <a:lnTo>
                    <a:pt x="44" y="180"/>
                  </a:lnTo>
                  <a:lnTo>
                    <a:pt x="59" y="170"/>
                  </a:lnTo>
                  <a:lnTo>
                    <a:pt x="59" y="180"/>
                  </a:lnTo>
                  <a:lnTo>
                    <a:pt x="65" y="190"/>
                  </a:lnTo>
                  <a:lnTo>
                    <a:pt x="59" y="205"/>
                  </a:lnTo>
                  <a:lnTo>
                    <a:pt x="44" y="205"/>
                  </a:lnTo>
                  <a:lnTo>
                    <a:pt x="40" y="210"/>
                  </a:lnTo>
                  <a:lnTo>
                    <a:pt x="35" y="210"/>
                  </a:lnTo>
                  <a:lnTo>
                    <a:pt x="29" y="210"/>
                  </a:lnTo>
                  <a:lnTo>
                    <a:pt x="14" y="240"/>
                  </a:lnTo>
                  <a:lnTo>
                    <a:pt x="35" y="275"/>
                  </a:lnTo>
                  <a:lnTo>
                    <a:pt x="40" y="275"/>
                  </a:lnTo>
                  <a:lnTo>
                    <a:pt x="55" y="270"/>
                  </a:lnTo>
                  <a:lnTo>
                    <a:pt x="55" y="285"/>
                  </a:lnTo>
                  <a:lnTo>
                    <a:pt x="55" y="290"/>
                  </a:lnTo>
                  <a:lnTo>
                    <a:pt x="59" y="295"/>
                  </a:lnTo>
                  <a:lnTo>
                    <a:pt x="75" y="295"/>
                  </a:lnTo>
                  <a:lnTo>
                    <a:pt x="84" y="300"/>
                  </a:lnTo>
                  <a:lnTo>
                    <a:pt x="84" y="295"/>
                  </a:lnTo>
                  <a:lnTo>
                    <a:pt x="95" y="295"/>
                  </a:lnTo>
                  <a:lnTo>
                    <a:pt x="95" y="310"/>
                  </a:lnTo>
                  <a:lnTo>
                    <a:pt x="95" y="320"/>
                  </a:lnTo>
                  <a:lnTo>
                    <a:pt x="65" y="345"/>
                  </a:lnTo>
                  <a:lnTo>
                    <a:pt x="44" y="350"/>
                  </a:lnTo>
                  <a:lnTo>
                    <a:pt x="40" y="355"/>
                  </a:lnTo>
                  <a:lnTo>
                    <a:pt x="25" y="370"/>
                  </a:lnTo>
                  <a:lnTo>
                    <a:pt x="29" y="375"/>
                  </a:lnTo>
                  <a:lnTo>
                    <a:pt x="59" y="355"/>
                  </a:lnTo>
                  <a:lnTo>
                    <a:pt x="84" y="345"/>
                  </a:lnTo>
                  <a:lnTo>
                    <a:pt x="90" y="340"/>
                  </a:lnTo>
                  <a:lnTo>
                    <a:pt x="99" y="325"/>
                  </a:lnTo>
                  <a:lnTo>
                    <a:pt x="130" y="300"/>
                  </a:lnTo>
                  <a:lnTo>
                    <a:pt x="135" y="295"/>
                  </a:lnTo>
                  <a:lnTo>
                    <a:pt x="124" y="290"/>
                  </a:lnTo>
                  <a:lnTo>
                    <a:pt x="130" y="285"/>
                  </a:lnTo>
                  <a:lnTo>
                    <a:pt x="145" y="270"/>
                  </a:lnTo>
                  <a:lnTo>
                    <a:pt x="145" y="260"/>
                  </a:lnTo>
                  <a:lnTo>
                    <a:pt x="160" y="245"/>
                  </a:lnTo>
                  <a:lnTo>
                    <a:pt x="165" y="245"/>
                  </a:lnTo>
                  <a:lnTo>
                    <a:pt x="160" y="250"/>
                  </a:lnTo>
                  <a:lnTo>
                    <a:pt x="155" y="260"/>
                  </a:lnTo>
                  <a:lnTo>
                    <a:pt x="150" y="275"/>
                  </a:lnTo>
                  <a:lnTo>
                    <a:pt x="155" y="285"/>
                  </a:lnTo>
                  <a:lnTo>
                    <a:pt x="150" y="290"/>
                  </a:lnTo>
                  <a:lnTo>
                    <a:pt x="155" y="290"/>
                  </a:lnTo>
                  <a:lnTo>
                    <a:pt x="175" y="275"/>
                  </a:lnTo>
                  <a:lnTo>
                    <a:pt x="180" y="275"/>
                  </a:lnTo>
                  <a:lnTo>
                    <a:pt x="185" y="265"/>
                  </a:lnTo>
                  <a:lnTo>
                    <a:pt x="180" y="250"/>
                  </a:lnTo>
                  <a:lnTo>
                    <a:pt x="195" y="260"/>
                  </a:lnTo>
                  <a:lnTo>
                    <a:pt x="220" y="270"/>
                  </a:lnTo>
                  <a:lnTo>
                    <a:pt x="240" y="270"/>
                  </a:lnTo>
                  <a:lnTo>
                    <a:pt x="255" y="275"/>
                  </a:lnTo>
                  <a:lnTo>
                    <a:pt x="265" y="275"/>
                  </a:lnTo>
                  <a:lnTo>
                    <a:pt x="265" y="285"/>
                  </a:lnTo>
                  <a:lnTo>
                    <a:pt x="295" y="310"/>
                  </a:lnTo>
                  <a:lnTo>
                    <a:pt x="310" y="345"/>
                  </a:lnTo>
                  <a:lnTo>
                    <a:pt x="305" y="315"/>
                  </a:lnTo>
                  <a:lnTo>
                    <a:pt x="300" y="310"/>
                  </a:lnTo>
                  <a:lnTo>
                    <a:pt x="305" y="310"/>
                  </a:lnTo>
                  <a:lnTo>
                    <a:pt x="305" y="295"/>
                  </a:lnTo>
                  <a:lnTo>
                    <a:pt x="310" y="325"/>
                  </a:lnTo>
                  <a:lnTo>
                    <a:pt x="315" y="320"/>
                  </a:lnTo>
                  <a:lnTo>
                    <a:pt x="330" y="330"/>
                  </a:lnTo>
                  <a:lnTo>
                    <a:pt x="315" y="325"/>
                  </a:lnTo>
                  <a:lnTo>
                    <a:pt x="315" y="330"/>
                  </a:lnTo>
                  <a:lnTo>
                    <a:pt x="315" y="345"/>
                  </a:lnTo>
                  <a:lnTo>
                    <a:pt x="325" y="340"/>
                  </a:lnTo>
                  <a:lnTo>
                    <a:pt x="325" y="350"/>
                  </a:lnTo>
                  <a:lnTo>
                    <a:pt x="335" y="370"/>
                  </a:lnTo>
                  <a:lnTo>
                    <a:pt x="335" y="355"/>
                  </a:lnTo>
                  <a:lnTo>
                    <a:pt x="330" y="345"/>
                  </a:lnTo>
                  <a:lnTo>
                    <a:pt x="335" y="345"/>
                  </a:lnTo>
                  <a:lnTo>
                    <a:pt x="335" y="350"/>
                  </a:lnTo>
                  <a:lnTo>
                    <a:pt x="340" y="365"/>
                  </a:lnTo>
                  <a:lnTo>
                    <a:pt x="345" y="370"/>
                  </a:lnTo>
                  <a:lnTo>
                    <a:pt x="350" y="3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2881440" y="1609560"/>
              <a:ext cx="912600" cy="731880"/>
            </a:xfrm>
            <a:custGeom>
              <a:avLst/>
              <a:gdLst/>
              <a:ahLst/>
              <a:rect l="l" t="t" r="r" b="b"/>
              <a:pathLst>
                <a:path w="811" h="650">
                  <a:moveTo>
                    <a:pt x="590" y="620"/>
                  </a:moveTo>
                  <a:lnTo>
                    <a:pt x="590" y="630"/>
                  </a:lnTo>
                  <a:lnTo>
                    <a:pt x="566" y="635"/>
                  </a:lnTo>
                  <a:lnTo>
                    <a:pt x="560" y="645"/>
                  </a:lnTo>
                  <a:lnTo>
                    <a:pt x="545" y="650"/>
                  </a:lnTo>
                  <a:lnTo>
                    <a:pt x="560" y="630"/>
                  </a:lnTo>
                  <a:lnTo>
                    <a:pt x="550" y="630"/>
                  </a:lnTo>
                  <a:lnTo>
                    <a:pt x="566" y="625"/>
                  </a:lnTo>
                  <a:lnTo>
                    <a:pt x="566" y="600"/>
                  </a:lnTo>
                  <a:lnTo>
                    <a:pt x="575" y="615"/>
                  </a:lnTo>
                  <a:lnTo>
                    <a:pt x="581" y="605"/>
                  </a:lnTo>
                  <a:lnTo>
                    <a:pt x="570" y="595"/>
                  </a:lnTo>
                  <a:lnTo>
                    <a:pt x="541" y="585"/>
                  </a:lnTo>
                  <a:lnTo>
                    <a:pt x="535" y="580"/>
                  </a:lnTo>
                  <a:lnTo>
                    <a:pt x="530" y="565"/>
                  </a:lnTo>
                  <a:lnTo>
                    <a:pt x="526" y="565"/>
                  </a:lnTo>
                  <a:lnTo>
                    <a:pt x="515" y="550"/>
                  </a:lnTo>
                  <a:lnTo>
                    <a:pt x="505" y="545"/>
                  </a:lnTo>
                  <a:lnTo>
                    <a:pt x="486" y="565"/>
                  </a:lnTo>
                  <a:lnTo>
                    <a:pt x="470" y="565"/>
                  </a:lnTo>
                  <a:lnTo>
                    <a:pt x="455" y="550"/>
                  </a:lnTo>
                  <a:lnTo>
                    <a:pt x="445" y="550"/>
                  </a:lnTo>
                  <a:lnTo>
                    <a:pt x="440" y="540"/>
                  </a:lnTo>
                  <a:lnTo>
                    <a:pt x="435" y="545"/>
                  </a:lnTo>
                  <a:lnTo>
                    <a:pt x="175" y="545"/>
                  </a:lnTo>
                  <a:lnTo>
                    <a:pt x="170" y="545"/>
                  </a:lnTo>
                  <a:lnTo>
                    <a:pt x="160" y="540"/>
                  </a:lnTo>
                  <a:lnTo>
                    <a:pt x="125" y="515"/>
                  </a:lnTo>
                  <a:lnTo>
                    <a:pt x="120" y="495"/>
                  </a:lnTo>
                  <a:lnTo>
                    <a:pt x="115" y="490"/>
                  </a:lnTo>
                  <a:lnTo>
                    <a:pt x="95" y="470"/>
                  </a:lnTo>
                  <a:lnTo>
                    <a:pt x="100" y="465"/>
                  </a:lnTo>
                  <a:lnTo>
                    <a:pt x="100" y="455"/>
                  </a:lnTo>
                  <a:lnTo>
                    <a:pt x="100" y="435"/>
                  </a:lnTo>
                  <a:lnTo>
                    <a:pt x="85" y="420"/>
                  </a:lnTo>
                  <a:lnTo>
                    <a:pt x="65" y="385"/>
                  </a:lnTo>
                  <a:lnTo>
                    <a:pt x="60" y="385"/>
                  </a:lnTo>
                  <a:lnTo>
                    <a:pt x="55" y="365"/>
                  </a:lnTo>
                  <a:lnTo>
                    <a:pt x="45" y="375"/>
                  </a:lnTo>
                  <a:lnTo>
                    <a:pt x="35" y="380"/>
                  </a:lnTo>
                  <a:lnTo>
                    <a:pt x="20" y="360"/>
                  </a:lnTo>
                  <a:lnTo>
                    <a:pt x="20" y="355"/>
                  </a:lnTo>
                  <a:lnTo>
                    <a:pt x="0" y="360"/>
                  </a:lnTo>
                  <a:lnTo>
                    <a:pt x="0" y="355"/>
                  </a:lnTo>
                  <a:lnTo>
                    <a:pt x="0" y="140"/>
                  </a:lnTo>
                  <a:lnTo>
                    <a:pt x="15" y="140"/>
                  </a:lnTo>
                  <a:lnTo>
                    <a:pt x="50" y="165"/>
                  </a:lnTo>
                  <a:lnTo>
                    <a:pt x="50" y="150"/>
                  </a:lnTo>
                  <a:lnTo>
                    <a:pt x="55" y="145"/>
                  </a:lnTo>
                  <a:lnTo>
                    <a:pt x="65" y="140"/>
                  </a:lnTo>
                  <a:lnTo>
                    <a:pt x="75" y="145"/>
                  </a:lnTo>
                  <a:lnTo>
                    <a:pt x="110" y="120"/>
                  </a:lnTo>
                  <a:lnTo>
                    <a:pt x="110" y="135"/>
                  </a:lnTo>
                  <a:lnTo>
                    <a:pt x="120" y="135"/>
                  </a:lnTo>
                  <a:lnTo>
                    <a:pt x="125" y="115"/>
                  </a:lnTo>
                  <a:lnTo>
                    <a:pt x="140" y="125"/>
                  </a:lnTo>
                  <a:lnTo>
                    <a:pt x="140" y="140"/>
                  </a:lnTo>
                  <a:lnTo>
                    <a:pt x="150" y="145"/>
                  </a:lnTo>
                  <a:lnTo>
                    <a:pt x="155" y="135"/>
                  </a:lnTo>
                  <a:lnTo>
                    <a:pt x="155" y="145"/>
                  </a:lnTo>
                  <a:lnTo>
                    <a:pt x="170" y="145"/>
                  </a:lnTo>
                  <a:lnTo>
                    <a:pt x="170" y="135"/>
                  </a:lnTo>
                  <a:lnTo>
                    <a:pt x="185" y="135"/>
                  </a:lnTo>
                  <a:lnTo>
                    <a:pt x="200" y="145"/>
                  </a:lnTo>
                  <a:lnTo>
                    <a:pt x="210" y="150"/>
                  </a:lnTo>
                  <a:lnTo>
                    <a:pt x="220" y="160"/>
                  </a:lnTo>
                  <a:lnTo>
                    <a:pt x="235" y="160"/>
                  </a:lnTo>
                  <a:lnTo>
                    <a:pt x="250" y="165"/>
                  </a:lnTo>
                  <a:lnTo>
                    <a:pt x="250" y="175"/>
                  </a:lnTo>
                  <a:lnTo>
                    <a:pt x="245" y="180"/>
                  </a:lnTo>
                  <a:lnTo>
                    <a:pt x="245" y="190"/>
                  </a:lnTo>
                  <a:lnTo>
                    <a:pt x="265" y="195"/>
                  </a:lnTo>
                  <a:lnTo>
                    <a:pt x="295" y="180"/>
                  </a:lnTo>
                  <a:lnTo>
                    <a:pt x="315" y="195"/>
                  </a:lnTo>
                  <a:lnTo>
                    <a:pt x="315" y="180"/>
                  </a:lnTo>
                  <a:lnTo>
                    <a:pt x="305" y="175"/>
                  </a:lnTo>
                  <a:lnTo>
                    <a:pt x="315" y="170"/>
                  </a:lnTo>
                  <a:lnTo>
                    <a:pt x="335" y="160"/>
                  </a:lnTo>
                  <a:lnTo>
                    <a:pt x="345" y="175"/>
                  </a:lnTo>
                  <a:lnTo>
                    <a:pt x="375" y="190"/>
                  </a:lnTo>
                  <a:lnTo>
                    <a:pt x="390" y="195"/>
                  </a:lnTo>
                  <a:lnTo>
                    <a:pt x="405" y="195"/>
                  </a:lnTo>
                  <a:lnTo>
                    <a:pt x="405" y="175"/>
                  </a:lnTo>
                  <a:lnTo>
                    <a:pt x="410" y="170"/>
                  </a:lnTo>
                  <a:lnTo>
                    <a:pt x="390" y="160"/>
                  </a:lnTo>
                  <a:lnTo>
                    <a:pt x="405" y="150"/>
                  </a:lnTo>
                  <a:lnTo>
                    <a:pt x="410" y="135"/>
                  </a:lnTo>
                  <a:lnTo>
                    <a:pt x="420" y="150"/>
                  </a:lnTo>
                  <a:lnTo>
                    <a:pt x="435" y="165"/>
                  </a:lnTo>
                  <a:lnTo>
                    <a:pt x="420" y="175"/>
                  </a:lnTo>
                  <a:lnTo>
                    <a:pt x="420" y="190"/>
                  </a:lnTo>
                  <a:lnTo>
                    <a:pt x="425" y="195"/>
                  </a:lnTo>
                  <a:lnTo>
                    <a:pt x="435" y="180"/>
                  </a:lnTo>
                  <a:lnTo>
                    <a:pt x="445" y="170"/>
                  </a:lnTo>
                  <a:lnTo>
                    <a:pt x="440" y="160"/>
                  </a:lnTo>
                  <a:lnTo>
                    <a:pt x="445" y="145"/>
                  </a:lnTo>
                  <a:lnTo>
                    <a:pt x="435" y="135"/>
                  </a:lnTo>
                  <a:lnTo>
                    <a:pt x="420" y="120"/>
                  </a:lnTo>
                  <a:lnTo>
                    <a:pt x="425" y="85"/>
                  </a:lnTo>
                  <a:lnTo>
                    <a:pt x="440" y="80"/>
                  </a:lnTo>
                  <a:lnTo>
                    <a:pt x="440" y="45"/>
                  </a:lnTo>
                  <a:lnTo>
                    <a:pt x="435" y="15"/>
                  </a:lnTo>
                  <a:lnTo>
                    <a:pt x="435" y="5"/>
                  </a:lnTo>
                  <a:lnTo>
                    <a:pt x="455" y="0"/>
                  </a:lnTo>
                  <a:lnTo>
                    <a:pt x="475" y="5"/>
                  </a:lnTo>
                  <a:lnTo>
                    <a:pt x="480" y="10"/>
                  </a:lnTo>
                  <a:lnTo>
                    <a:pt x="465" y="45"/>
                  </a:lnTo>
                  <a:lnTo>
                    <a:pt x="455" y="45"/>
                  </a:lnTo>
                  <a:lnTo>
                    <a:pt x="445" y="55"/>
                  </a:lnTo>
                  <a:lnTo>
                    <a:pt x="450" y="65"/>
                  </a:lnTo>
                  <a:lnTo>
                    <a:pt x="445" y="75"/>
                  </a:lnTo>
                  <a:lnTo>
                    <a:pt x="470" y="125"/>
                  </a:lnTo>
                  <a:lnTo>
                    <a:pt x="465" y="140"/>
                  </a:lnTo>
                  <a:lnTo>
                    <a:pt x="470" y="145"/>
                  </a:lnTo>
                  <a:lnTo>
                    <a:pt x="486" y="170"/>
                  </a:lnTo>
                  <a:lnTo>
                    <a:pt x="495" y="150"/>
                  </a:lnTo>
                  <a:lnTo>
                    <a:pt x="505" y="165"/>
                  </a:lnTo>
                  <a:lnTo>
                    <a:pt x="500" y="190"/>
                  </a:lnTo>
                  <a:lnTo>
                    <a:pt x="510" y="200"/>
                  </a:lnTo>
                  <a:lnTo>
                    <a:pt x="515" y="200"/>
                  </a:lnTo>
                  <a:lnTo>
                    <a:pt x="515" y="190"/>
                  </a:lnTo>
                  <a:lnTo>
                    <a:pt x="530" y="180"/>
                  </a:lnTo>
                  <a:lnTo>
                    <a:pt x="530" y="135"/>
                  </a:lnTo>
                  <a:lnTo>
                    <a:pt x="541" y="135"/>
                  </a:lnTo>
                  <a:lnTo>
                    <a:pt x="550" y="140"/>
                  </a:lnTo>
                  <a:lnTo>
                    <a:pt x="550" y="150"/>
                  </a:lnTo>
                  <a:lnTo>
                    <a:pt x="566" y="150"/>
                  </a:lnTo>
                  <a:lnTo>
                    <a:pt x="566" y="170"/>
                  </a:lnTo>
                  <a:lnTo>
                    <a:pt x="550" y="175"/>
                  </a:lnTo>
                  <a:lnTo>
                    <a:pt x="550" y="190"/>
                  </a:lnTo>
                  <a:lnTo>
                    <a:pt x="566" y="195"/>
                  </a:lnTo>
                  <a:lnTo>
                    <a:pt x="566" y="205"/>
                  </a:lnTo>
                  <a:lnTo>
                    <a:pt x="541" y="230"/>
                  </a:lnTo>
                  <a:lnTo>
                    <a:pt x="530" y="225"/>
                  </a:lnTo>
                  <a:lnTo>
                    <a:pt x="530" y="220"/>
                  </a:lnTo>
                  <a:lnTo>
                    <a:pt x="515" y="220"/>
                  </a:lnTo>
                  <a:lnTo>
                    <a:pt x="526" y="230"/>
                  </a:lnTo>
                  <a:lnTo>
                    <a:pt x="510" y="245"/>
                  </a:lnTo>
                  <a:lnTo>
                    <a:pt x="510" y="255"/>
                  </a:lnTo>
                  <a:lnTo>
                    <a:pt x="500" y="280"/>
                  </a:lnTo>
                  <a:lnTo>
                    <a:pt x="486" y="280"/>
                  </a:lnTo>
                  <a:lnTo>
                    <a:pt x="475" y="295"/>
                  </a:lnTo>
                  <a:lnTo>
                    <a:pt x="480" y="305"/>
                  </a:lnTo>
                  <a:lnTo>
                    <a:pt x="465" y="310"/>
                  </a:lnTo>
                  <a:lnTo>
                    <a:pt x="465" y="325"/>
                  </a:lnTo>
                  <a:lnTo>
                    <a:pt x="455" y="325"/>
                  </a:lnTo>
                  <a:lnTo>
                    <a:pt x="450" y="330"/>
                  </a:lnTo>
                  <a:lnTo>
                    <a:pt x="440" y="360"/>
                  </a:lnTo>
                  <a:lnTo>
                    <a:pt x="440" y="380"/>
                  </a:lnTo>
                  <a:lnTo>
                    <a:pt x="445" y="385"/>
                  </a:lnTo>
                  <a:lnTo>
                    <a:pt x="455" y="385"/>
                  </a:lnTo>
                  <a:lnTo>
                    <a:pt x="465" y="420"/>
                  </a:lnTo>
                  <a:lnTo>
                    <a:pt x="475" y="415"/>
                  </a:lnTo>
                  <a:lnTo>
                    <a:pt x="495" y="420"/>
                  </a:lnTo>
                  <a:lnTo>
                    <a:pt x="505" y="435"/>
                  </a:lnTo>
                  <a:lnTo>
                    <a:pt x="530" y="445"/>
                  </a:lnTo>
                  <a:lnTo>
                    <a:pt x="550" y="445"/>
                  </a:lnTo>
                  <a:lnTo>
                    <a:pt x="560" y="455"/>
                  </a:lnTo>
                  <a:lnTo>
                    <a:pt x="560" y="490"/>
                  </a:lnTo>
                  <a:lnTo>
                    <a:pt x="581" y="515"/>
                  </a:lnTo>
                  <a:lnTo>
                    <a:pt x="596" y="500"/>
                  </a:lnTo>
                  <a:lnTo>
                    <a:pt x="581" y="460"/>
                  </a:lnTo>
                  <a:lnTo>
                    <a:pt x="596" y="455"/>
                  </a:lnTo>
                  <a:lnTo>
                    <a:pt x="606" y="435"/>
                  </a:lnTo>
                  <a:lnTo>
                    <a:pt x="600" y="400"/>
                  </a:lnTo>
                  <a:lnTo>
                    <a:pt x="590" y="385"/>
                  </a:lnTo>
                  <a:lnTo>
                    <a:pt x="596" y="380"/>
                  </a:lnTo>
                  <a:lnTo>
                    <a:pt x="600" y="380"/>
                  </a:lnTo>
                  <a:lnTo>
                    <a:pt x="600" y="355"/>
                  </a:lnTo>
                  <a:lnTo>
                    <a:pt x="596" y="350"/>
                  </a:lnTo>
                  <a:lnTo>
                    <a:pt x="600" y="330"/>
                  </a:lnTo>
                  <a:lnTo>
                    <a:pt x="596" y="325"/>
                  </a:lnTo>
                  <a:lnTo>
                    <a:pt x="596" y="320"/>
                  </a:lnTo>
                  <a:lnTo>
                    <a:pt x="600" y="310"/>
                  </a:lnTo>
                  <a:lnTo>
                    <a:pt x="621" y="320"/>
                  </a:lnTo>
                  <a:lnTo>
                    <a:pt x="636" y="310"/>
                  </a:lnTo>
                  <a:lnTo>
                    <a:pt x="661" y="330"/>
                  </a:lnTo>
                  <a:lnTo>
                    <a:pt x="655" y="335"/>
                  </a:lnTo>
                  <a:lnTo>
                    <a:pt x="661" y="340"/>
                  </a:lnTo>
                  <a:lnTo>
                    <a:pt x="680" y="340"/>
                  </a:lnTo>
                  <a:lnTo>
                    <a:pt x="680" y="380"/>
                  </a:lnTo>
                  <a:lnTo>
                    <a:pt x="695" y="400"/>
                  </a:lnTo>
                  <a:lnTo>
                    <a:pt x="720" y="375"/>
                  </a:lnTo>
                  <a:lnTo>
                    <a:pt x="716" y="365"/>
                  </a:lnTo>
                  <a:lnTo>
                    <a:pt x="720" y="355"/>
                  </a:lnTo>
                  <a:lnTo>
                    <a:pt x="756" y="415"/>
                  </a:lnTo>
                  <a:lnTo>
                    <a:pt x="751" y="420"/>
                  </a:lnTo>
                  <a:lnTo>
                    <a:pt x="751" y="435"/>
                  </a:lnTo>
                  <a:lnTo>
                    <a:pt x="761" y="440"/>
                  </a:lnTo>
                  <a:lnTo>
                    <a:pt x="761" y="445"/>
                  </a:lnTo>
                  <a:lnTo>
                    <a:pt x="775" y="455"/>
                  </a:lnTo>
                  <a:lnTo>
                    <a:pt x="781" y="455"/>
                  </a:lnTo>
                  <a:lnTo>
                    <a:pt x="791" y="460"/>
                  </a:lnTo>
                  <a:lnTo>
                    <a:pt x="781" y="465"/>
                  </a:lnTo>
                  <a:lnTo>
                    <a:pt x="791" y="465"/>
                  </a:lnTo>
                  <a:lnTo>
                    <a:pt x="791" y="480"/>
                  </a:lnTo>
                  <a:lnTo>
                    <a:pt x="801" y="480"/>
                  </a:lnTo>
                  <a:lnTo>
                    <a:pt x="806" y="485"/>
                  </a:lnTo>
                  <a:lnTo>
                    <a:pt x="806" y="490"/>
                  </a:lnTo>
                  <a:lnTo>
                    <a:pt x="811" y="500"/>
                  </a:lnTo>
                  <a:lnTo>
                    <a:pt x="801" y="510"/>
                  </a:lnTo>
                  <a:lnTo>
                    <a:pt x="781" y="515"/>
                  </a:lnTo>
                  <a:lnTo>
                    <a:pt x="771" y="535"/>
                  </a:lnTo>
                  <a:lnTo>
                    <a:pt x="751" y="535"/>
                  </a:lnTo>
                  <a:lnTo>
                    <a:pt x="731" y="525"/>
                  </a:lnTo>
                  <a:lnTo>
                    <a:pt x="701" y="535"/>
                  </a:lnTo>
                  <a:lnTo>
                    <a:pt x="695" y="545"/>
                  </a:lnTo>
                  <a:lnTo>
                    <a:pt x="691" y="545"/>
                  </a:lnTo>
                  <a:lnTo>
                    <a:pt x="680" y="550"/>
                  </a:lnTo>
                  <a:lnTo>
                    <a:pt x="661" y="575"/>
                  </a:lnTo>
                  <a:lnTo>
                    <a:pt x="665" y="575"/>
                  </a:lnTo>
                  <a:lnTo>
                    <a:pt x="686" y="555"/>
                  </a:lnTo>
                  <a:lnTo>
                    <a:pt x="701" y="545"/>
                  </a:lnTo>
                  <a:lnTo>
                    <a:pt x="720" y="545"/>
                  </a:lnTo>
                  <a:lnTo>
                    <a:pt x="726" y="545"/>
                  </a:lnTo>
                  <a:lnTo>
                    <a:pt x="726" y="555"/>
                  </a:lnTo>
                  <a:lnTo>
                    <a:pt x="716" y="565"/>
                  </a:lnTo>
                  <a:lnTo>
                    <a:pt x="711" y="565"/>
                  </a:lnTo>
                  <a:lnTo>
                    <a:pt x="716" y="570"/>
                  </a:lnTo>
                  <a:lnTo>
                    <a:pt x="720" y="565"/>
                  </a:lnTo>
                  <a:lnTo>
                    <a:pt x="720" y="580"/>
                  </a:lnTo>
                  <a:lnTo>
                    <a:pt x="726" y="585"/>
                  </a:lnTo>
                  <a:lnTo>
                    <a:pt x="741" y="595"/>
                  </a:lnTo>
                  <a:lnTo>
                    <a:pt x="751" y="595"/>
                  </a:lnTo>
                  <a:lnTo>
                    <a:pt x="751" y="585"/>
                  </a:lnTo>
                  <a:lnTo>
                    <a:pt x="761" y="575"/>
                  </a:lnTo>
                  <a:lnTo>
                    <a:pt x="761" y="585"/>
                  </a:lnTo>
                  <a:lnTo>
                    <a:pt x="771" y="585"/>
                  </a:lnTo>
                  <a:lnTo>
                    <a:pt x="761" y="595"/>
                  </a:lnTo>
                  <a:lnTo>
                    <a:pt x="756" y="600"/>
                  </a:lnTo>
                  <a:lnTo>
                    <a:pt x="726" y="615"/>
                  </a:lnTo>
                  <a:lnTo>
                    <a:pt x="716" y="625"/>
                  </a:lnTo>
                  <a:lnTo>
                    <a:pt x="711" y="615"/>
                  </a:lnTo>
                  <a:lnTo>
                    <a:pt x="726" y="600"/>
                  </a:lnTo>
                  <a:lnTo>
                    <a:pt x="720" y="600"/>
                  </a:lnTo>
                  <a:lnTo>
                    <a:pt x="720" y="595"/>
                  </a:lnTo>
                  <a:lnTo>
                    <a:pt x="711" y="600"/>
                  </a:lnTo>
                  <a:lnTo>
                    <a:pt x="701" y="600"/>
                  </a:lnTo>
                  <a:lnTo>
                    <a:pt x="695" y="595"/>
                  </a:lnTo>
                  <a:lnTo>
                    <a:pt x="691" y="575"/>
                  </a:lnTo>
                  <a:lnTo>
                    <a:pt x="691" y="570"/>
                  </a:lnTo>
                  <a:lnTo>
                    <a:pt x="686" y="575"/>
                  </a:lnTo>
                  <a:lnTo>
                    <a:pt x="680" y="570"/>
                  </a:lnTo>
                  <a:lnTo>
                    <a:pt x="665" y="600"/>
                  </a:lnTo>
                  <a:lnTo>
                    <a:pt x="655" y="605"/>
                  </a:lnTo>
                  <a:lnTo>
                    <a:pt x="625" y="605"/>
                  </a:lnTo>
                  <a:lnTo>
                    <a:pt x="610" y="615"/>
                  </a:lnTo>
                  <a:lnTo>
                    <a:pt x="606" y="620"/>
                  </a:lnTo>
                  <a:lnTo>
                    <a:pt x="590" y="620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>
              <a:off x="2881440" y="1609560"/>
              <a:ext cx="912600" cy="731880"/>
            </a:xfrm>
            <a:custGeom>
              <a:avLst/>
              <a:gdLst/>
              <a:ahLst/>
              <a:rect l="l" t="t" r="r" b="b"/>
              <a:pathLst>
                <a:path w="811" h="650">
                  <a:moveTo>
                    <a:pt x="590" y="620"/>
                  </a:moveTo>
                  <a:lnTo>
                    <a:pt x="590" y="630"/>
                  </a:lnTo>
                  <a:lnTo>
                    <a:pt x="566" y="635"/>
                  </a:lnTo>
                  <a:lnTo>
                    <a:pt x="560" y="645"/>
                  </a:lnTo>
                  <a:lnTo>
                    <a:pt x="545" y="650"/>
                  </a:lnTo>
                  <a:lnTo>
                    <a:pt x="560" y="630"/>
                  </a:lnTo>
                  <a:lnTo>
                    <a:pt x="550" y="630"/>
                  </a:lnTo>
                  <a:lnTo>
                    <a:pt x="566" y="625"/>
                  </a:lnTo>
                  <a:lnTo>
                    <a:pt x="566" y="600"/>
                  </a:lnTo>
                  <a:lnTo>
                    <a:pt x="575" y="615"/>
                  </a:lnTo>
                  <a:lnTo>
                    <a:pt x="581" y="605"/>
                  </a:lnTo>
                  <a:lnTo>
                    <a:pt x="570" y="595"/>
                  </a:lnTo>
                  <a:lnTo>
                    <a:pt x="541" y="585"/>
                  </a:lnTo>
                  <a:lnTo>
                    <a:pt x="535" y="580"/>
                  </a:lnTo>
                  <a:lnTo>
                    <a:pt x="530" y="565"/>
                  </a:lnTo>
                  <a:lnTo>
                    <a:pt x="526" y="565"/>
                  </a:lnTo>
                  <a:lnTo>
                    <a:pt x="515" y="550"/>
                  </a:lnTo>
                  <a:lnTo>
                    <a:pt x="505" y="545"/>
                  </a:lnTo>
                  <a:lnTo>
                    <a:pt x="486" y="565"/>
                  </a:lnTo>
                  <a:lnTo>
                    <a:pt x="470" y="565"/>
                  </a:lnTo>
                  <a:lnTo>
                    <a:pt x="455" y="550"/>
                  </a:lnTo>
                  <a:lnTo>
                    <a:pt x="445" y="550"/>
                  </a:lnTo>
                  <a:lnTo>
                    <a:pt x="440" y="540"/>
                  </a:lnTo>
                  <a:lnTo>
                    <a:pt x="435" y="545"/>
                  </a:lnTo>
                  <a:lnTo>
                    <a:pt x="175" y="545"/>
                  </a:lnTo>
                  <a:lnTo>
                    <a:pt x="170" y="545"/>
                  </a:lnTo>
                  <a:lnTo>
                    <a:pt x="160" y="540"/>
                  </a:lnTo>
                  <a:lnTo>
                    <a:pt x="125" y="515"/>
                  </a:lnTo>
                  <a:lnTo>
                    <a:pt x="120" y="495"/>
                  </a:lnTo>
                  <a:lnTo>
                    <a:pt x="115" y="490"/>
                  </a:lnTo>
                  <a:lnTo>
                    <a:pt x="95" y="470"/>
                  </a:lnTo>
                  <a:lnTo>
                    <a:pt x="100" y="465"/>
                  </a:lnTo>
                  <a:lnTo>
                    <a:pt x="100" y="455"/>
                  </a:lnTo>
                  <a:lnTo>
                    <a:pt x="100" y="435"/>
                  </a:lnTo>
                  <a:lnTo>
                    <a:pt x="85" y="420"/>
                  </a:lnTo>
                  <a:lnTo>
                    <a:pt x="65" y="385"/>
                  </a:lnTo>
                  <a:lnTo>
                    <a:pt x="60" y="385"/>
                  </a:lnTo>
                  <a:lnTo>
                    <a:pt x="55" y="365"/>
                  </a:lnTo>
                  <a:lnTo>
                    <a:pt x="45" y="375"/>
                  </a:lnTo>
                  <a:lnTo>
                    <a:pt x="35" y="380"/>
                  </a:lnTo>
                  <a:lnTo>
                    <a:pt x="20" y="360"/>
                  </a:lnTo>
                  <a:lnTo>
                    <a:pt x="20" y="355"/>
                  </a:lnTo>
                  <a:lnTo>
                    <a:pt x="0" y="360"/>
                  </a:lnTo>
                  <a:lnTo>
                    <a:pt x="0" y="355"/>
                  </a:lnTo>
                  <a:lnTo>
                    <a:pt x="0" y="140"/>
                  </a:lnTo>
                  <a:lnTo>
                    <a:pt x="15" y="140"/>
                  </a:lnTo>
                  <a:lnTo>
                    <a:pt x="50" y="165"/>
                  </a:lnTo>
                  <a:lnTo>
                    <a:pt x="50" y="150"/>
                  </a:lnTo>
                  <a:lnTo>
                    <a:pt x="55" y="145"/>
                  </a:lnTo>
                  <a:lnTo>
                    <a:pt x="65" y="140"/>
                  </a:lnTo>
                  <a:lnTo>
                    <a:pt x="75" y="145"/>
                  </a:lnTo>
                  <a:lnTo>
                    <a:pt x="110" y="120"/>
                  </a:lnTo>
                  <a:lnTo>
                    <a:pt x="110" y="135"/>
                  </a:lnTo>
                  <a:lnTo>
                    <a:pt x="120" y="135"/>
                  </a:lnTo>
                  <a:lnTo>
                    <a:pt x="125" y="115"/>
                  </a:lnTo>
                  <a:lnTo>
                    <a:pt x="140" y="125"/>
                  </a:lnTo>
                  <a:lnTo>
                    <a:pt x="140" y="140"/>
                  </a:lnTo>
                  <a:lnTo>
                    <a:pt x="150" y="145"/>
                  </a:lnTo>
                  <a:lnTo>
                    <a:pt x="155" y="135"/>
                  </a:lnTo>
                  <a:lnTo>
                    <a:pt x="155" y="145"/>
                  </a:lnTo>
                  <a:lnTo>
                    <a:pt x="170" y="145"/>
                  </a:lnTo>
                  <a:lnTo>
                    <a:pt x="170" y="135"/>
                  </a:lnTo>
                  <a:lnTo>
                    <a:pt x="185" y="135"/>
                  </a:lnTo>
                  <a:lnTo>
                    <a:pt x="200" y="145"/>
                  </a:lnTo>
                  <a:lnTo>
                    <a:pt x="210" y="150"/>
                  </a:lnTo>
                  <a:lnTo>
                    <a:pt x="220" y="160"/>
                  </a:lnTo>
                  <a:lnTo>
                    <a:pt x="235" y="160"/>
                  </a:lnTo>
                  <a:lnTo>
                    <a:pt x="250" y="165"/>
                  </a:lnTo>
                  <a:lnTo>
                    <a:pt x="250" y="175"/>
                  </a:lnTo>
                  <a:lnTo>
                    <a:pt x="245" y="180"/>
                  </a:lnTo>
                  <a:lnTo>
                    <a:pt x="245" y="190"/>
                  </a:lnTo>
                  <a:lnTo>
                    <a:pt x="265" y="195"/>
                  </a:lnTo>
                  <a:lnTo>
                    <a:pt x="295" y="180"/>
                  </a:lnTo>
                  <a:lnTo>
                    <a:pt x="315" y="195"/>
                  </a:lnTo>
                  <a:lnTo>
                    <a:pt x="315" y="180"/>
                  </a:lnTo>
                  <a:lnTo>
                    <a:pt x="305" y="175"/>
                  </a:lnTo>
                  <a:lnTo>
                    <a:pt x="315" y="170"/>
                  </a:lnTo>
                  <a:lnTo>
                    <a:pt x="335" y="160"/>
                  </a:lnTo>
                  <a:lnTo>
                    <a:pt x="345" y="175"/>
                  </a:lnTo>
                  <a:lnTo>
                    <a:pt x="375" y="190"/>
                  </a:lnTo>
                  <a:lnTo>
                    <a:pt x="390" y="195"/>
                  </a:lnTo>
                  <a:lnTo>
                    <a:pt x="405" y="195"/>
                  </a:lnTo>
                  <a:lnTo>
                    <a:pt x="405" y="175"/>
                  </a:lnTo>
                  <a:lnTo>
                    <a:pt x="410" y="170"/>
                  </a:lnTo>
                  <a:lnTo>
                    <a:pt x="390" y="160"/>
                  </a:lnTo>
                  <a:lnTo>
                    <a:pt x="405" y="150"/>
                  </a:lnTo>
                  <a:lnTo>
                    <a:pt x="410" y="135"/>
                  </a:lnTo>
                  <a:lnTo>
                    <a:pt x="420" y="150"/>
                  </a:lnTo>
                  <a:lnTo>
                    <a:pt x="435" y="165"/>
                  </a:lnTo>
                  <a:lnTo>
                    <a:pt x="420" y="175"/>
                  </a:lnTo>
                  <a:lnTo>
                    <a:pt x="420" y="190"/>
                  </a:lnTo>
                  <a:lnTo>
                    <a:pt x="425" y="195"/>
                  </a:lnTo>
                  <a:lnTo>
                    <a:pt x="435" y="180"/>
                  </a:lnTo>
                  <a:lnTo>
                    <a:pt x="445" y="170"/>
                  </a:lnTo>
                  <a:lnTo>
                    <a:pt x="440" y="160"/>
                  </a:lnTo>
                  <a:lnTo>
                    <a:pt x="445" y="145"/>
                  </a:lnTo>
                  <a:lnTo>
                    <a:pt x="435" y="135"/>
                  </a:lnTo>
                  <a:lnTo>
                    <a:pt x="420" y="120"/>
                  </a:lnTo>
                  <a:lnTo>
                    <a:pt x="425" y="85"/>
                  </a:lnTo>
                  <a:lnTo>
                    <a:pt x="440" y="80"/>
                  </a:lnTo>
                  <a:lnTo>
                    <a:pt x="440" y="45"/>
                  </a:lnTo>
                  <a:lnTo>
                    <a:pt x="435" y="15"/>
                  </a:lnTo>
                  <a:lnTo>
                    <a:pt x="435" y="5"/>
                  </a:lnTo>
                  <a:lnTo>
                    <a:pt x="455" y="0"/>
                  </a:lnTo>
                  <a:lnTo>
                    <a:pt x="475" y="5"/>
                  </a:lnTo>
                  <a:lnTo>
                    <a:pt x="480" y="10"/>
                  </a:lnTo>
                  <a:lnTo>
                    <a:pt x="465" y="45"/>
                  </a:lnTo>
                  <a:lnTo>
                    <a:pt x="455" y="45"/>
                  </a:lnTo>
                  <a:lnTo>
                    <a:pt x="445" y="55"/>
                  </a:lnTo>
                  <a:lnTo>
                    <a:pt x="450" y="65"/>
                  </a:lnTo>
                  <a:lnTo>
                    <a:pt x="445" y="75"/>
                  </a:lnTo>
                  <a:lnTo>
                    <a:pt x="470" y="125"/>
                  </a:lnTo>
                  <a:lnTo>
                    <a:pt x="465" y="140"/>
                  </a:lnTo>
                  <a:lnTo>
                    <a:pt x="470" y="145"/>
                  </a:lnTo>
                  <a:lnTo>
                    <a:pt x="486" y="170"/>
                  </a:lnTo>
                  <a:lnTo>
                    <a:pt x="495" y="150"/>
                  </a:lnTo>
                  <a:lnTo>
                    <a:pt x="505" y="165"/>
                  </a:lnTo>
                  <a:lnTo>
                    <a:pt x="500" y="190"/>
                  </a:lnTo>
                  <a:lnTo>
                    <a:pt x="510" y="200"/>
                  </a:lnTo>
                  <a:lnTo>
                    <a:pt x="515" y="200"/>
                  </a:lnTo>
                  <a:lnTo>
                    <a:pt x="515" y="190"/>
                  </a:lnTo>
                  <a:lnTo>
                    <a:pt x="530" y="180"/>
                  </a:lnTo>
                  <a:lnTo>
                    <a:pt x="530" y="135"/>
                  </a:lnTo>
                  <a:lnTo>
                    <a:pt x="541" y="135"/>
                  </a:lnTo>
                  <a:lnTo>
                    <a:pt x="550" y="140"/>
                  </a:lnTo>
                  <a:lnTo>
                    <a:pt x="550" y="150"/>
                  </a:lnTo>
                  <a:lnTo>
                    <a:pt x="566" y="150"/>
                  </a:lnTo>
                  <a:lnTo>
                    <a:pt x="566" y="170"/>
                  </a:lnTo>
                  <a:lnTo>
                    <a:pt x="550" y="175"/>
                  </a:lnTo>
                  <a:lnTo>
                    <a:pt x="550" y="190"/>
                  </a:lnTo>
                  <a:lnTo>
                    <a:pt x="566" y="195"/>
                  </a:lnTo>
                  <a:lnTo>
                    <a:pt x="566" y="205"/>
                  </a:lnTo>
                  <a:lnTo>
                    <a:pt x="541" y="230"/>
                  </a:lnTo>
                  <a:lnTo>
                    <a:pt x="530" y="225"/>
                  </a:lnTo>
                  <a:lnTo>
                    <a:pt x="530" y="220"/>
                  </a:lnTo>
                  <a:lnTo>
                    <a:pt x="515" y="220"/>
                  </a:lnTo>
                  <a:lnTo>
                    <a:pt x="526" y="230"/>
                  </a:lnTo>
                  <a:lnTo>
                    <a:pt x="510" y="245"/>
                  </a:lnTo>
                  <a:lnTo>
                    <a:pt x="510" y="255"/>
                  </a:lnTo>
                  <a:lnTo>
                    <a:pt x="500" y="280"/>
                  </a:lnTo>
                  <a:lnTo>
                    <a:pt x="486" y="280"/>
                  </a:lnTo>
                  <a:lnTo>
                    <a:pt x="475" y="295"/>
                  </a:lnTo>
                  <a:lnTo>
                    <a:pt x="480" y="305"/>
                  </a:lnTo>
                  <a:lnTo>
                    <a:pt x="465" y="310"/>
                  </a:lnTo>
                  <a:lnTo>
                    <a:pt x="465" y="325"/>
                  </a:lnTo>
                  <a:lnTo>
                    <a:pt x="455" y="325"/>
                  </a:lnTo>
                  <a:lnTo>
                    <a:pt x="450" y="330"/>
                  </a:lnTo>
                  <a:lnTo>
                    <a:pt x="440" y="360"/>
                  </a:lnTo>
                  <a:lnTo>
                    <a:pt x="440" y="380"/>
                  </a:lnTo>
                  <a:lnTo>
                    <a:pt x="445" y="385"/>
                  </a:lnTo>
                  <a:lnTo>
                    <a:pt x="455" y="385"/>
                  </a:lnTo>
                  <a:lnTo>
                    <a:pt x="465" y="420"/>
                  </a:lnTo>
                  <a:lnTo>
                    <a:pt x="475" y="415"/>
                  </a:lnTo>
                  <a:lnTo>
                    <a:pt x="495" y="420"/>
                  </a:lnTo>
                  <a:lnTo>
                    <a:pt x="505" y="435"/>
                  </a:lnTo>
                  <a:lnTo>
                    <a:pt x="530" y="445"/>
                  </a:lnTo>
                  <a:lnTo>
                    <a:pt x="550" y="445"/>
                  </a:lnTo>
                  <a:lnTo>
                    <a:pt x="560" y="455"/>
                  </a:lnTo>
                  <a:lnTo>
                    <a:pt x="560" y="490"/>
                  </a:lnTo>
                  <a:lnTo>
                    <a:pt x="581" y="515"/>
                  </a:lnTo>
                  <a:lnTo>
                    <a:pt x="596" y="500"/>
                  </a:lnTo>
                  <a:lnTo>
                    <a:pt x="581" y="460"/>
                  </a:lnTo>
                  <a:lnTo>
                    <a:pt x="596" y="455"/>
                  </a:lnTo>
                  <a:lnTo>
                    <a:pt x="606" y="435"/>
                  </a:lnTo>
                  <a:lnTo>
                    <a:pt x="600" y="400"/>
                  </a:lnTo>
                  <a:lnTo>
                    <a:pt x="590" y="385"/>
                  </a:lnTo>
                  <a:lnTo>
                    <a:pt x="596" y="380"/>
                  </a:lnTo>
                  <a:lnTo>
                    <a:pt x="600" y="380"/>
                  </a:lnTo>
                  <a:lnTo>
                    <a:pt x="600" y="355"/>
                  </a:lnTo>
                  <a:lnTo>
                    <a:pt x="596" y="350"/>
                  </a:lnTo>
                  <a:lnTo>
                    <a:pt x="600" y="330"/>
                  </a:lnTo>
                  <a:lnTo>
                    <a:pt x="596" y="325"/>
                  </a:lnTo>
                  <a:lnTo>
                    <a:pt x="596" y="320"/>
                  </a:lnTo>
                  <a:lnTo>
                    <a:pt x="600" y="310"/>
                  </a:lnTo>
                  <a:lnTo>
                    <a:pt x="621" y="320"/>
                  </a:lnTo>
                  <a:lnTo>
                    <a:pt x="636" y="310"/>
                  </a:lnTo>
                  <a:lnTo>
                    <a:pt x="661" y="330"/>
                  </a:lnTo>
                  <a:lnTo>
                    <a:pt x="655" y="335"/>
                  </a:lnTo>
                  <a:lnTo>
                    <a:pt x="661" y="340"/>
                  </a:lnTo>
                  <a:lnTo>
                    <a:pt x="680" y="340"/>
                  </a:lnTo>
                  <a:lnTo>
                    <a:pt x="680" y="380"/>
                  </a:lnTo>
                  <a:lnTo>
                    <a:pt x="695" y="400"/>
                  </a:lnTo>
                  <a:lnTo>
                    <a:pt x="720" y="375"/>
                  </a:lnTo>
                  <a:lnTo>
                    <a:pt x="716" y="365"/>
                  </a:lnTo>
                  <a:lnTo>
                    <a:pt x="720" y="355"/>
                  </a:lnTo>
                  <a:lnTo>
                    <a:pt x="756" y="415"/>
                  </a:lnTo>
                  <a:lnTo>
                    <a:pt x="751" y="420"/>
                  </a:lnTo>
                  <a:lnTo>
                    <a:pt x="751" y="435"/>
                  </a:lnTo>
                  <a:lnTo>
                    <a:pt x="761" y="440"/>
                  </a:lnTo>
                  <a:lnTo>
                    <a:pt x="761" y="445"/>
                  </a:lnTo>
                  <a:lnTo>
                    <a:pt x="775" y="455"/>
                  </a:lnTo>
                  <a:lnTo>
                    <a:pt x="781" y="455"/>
                  </a:lnTo>
                  <a:lnTo>
                    <a:pt x="791" y="460"/>
                  </a:lnTo>
                  <a:lnTo>
                    <a:pt x="781" y="465"/>
                  </a:lnTo>
                  <a:lnTo>
                    <a:pt x="791" y="465"/>
                  </a:lnTo>
                  <a:lnTo>
                    <a:pt x="791" y="480"/>
                  </a:lnTo>
                  <a:lnTo>
                    <a:pt x="801" y="480"/>
                  </a:lnTo>
                  <a:lnTo>
                    <a:pt x="806" y="485"/>
                  </a:lnTo>
                  <a:lnTo>
                    <a:pt x="806" y="490"/>
                  </a:lnTo>
                  <a:lnTo>
                    <a:pt x="811" y="500"/>
                  </a:lnTo>
                  <a:lnTo>
                    <a:pt x="801" y="510"/>
                  </a:lnTo>
                  <a:lnTo>
                    <a:pt x="781" y="515"/>
                  </a:lnTo>
                  <a:lnTo>
                    <a:pt x="771" y="535"/>
                  </a:lnTo>
                  <a:lnTo>
                    <a:pt x="751" y="535"/>
                  </a:lnTo>
                  <a:lnTo>
                    <a:pt x="731" y="525"/>
                  </a:lnTo>
                  <a:lnTo>
                    <a:pt x="701" y="535"/>
                  </a:lnTo>
                  <a:lnTo>
                    <a:pt x="695" y="545"/>
                  </a:lnTo>
                  <a:lnTo>
                    <a:pt x="691" y="545"/>
                  </a:lnTo>
                  <a:lnTo>
                    <a:pt x="680" y="550"/>
                  </a:lnTo>
                  <a:lnTo>
                    <a:pt x="661" y="575"/>
                  </a:lnTo>
                  <a:lnTo>
                    <a:pt x="665" y="575"/>
                  </a:lnTo>
                  <a:lnTo>
                    <a:pt x="686" y="555"/>
                  </a:lnTo>
                  <a:lnTo>
                    <a:pt x="701" y="545"/>
                  </a:lnTo>
                  <a:lnTo>
                    <a:pt x="720" y="545"/>
                  </a:lnTo>
                  <a:lnTo>
                    <a:pt x="726" y="545"/>
                  </a:lnTo>
                  <a:lnTo>
                    <a:pt x="726" y="555"/>
                  </a:lnTo>
                  <a:lnTo>
                    <a:pt x="716" y="565"/>
                  </a:lnTo>
                  <a:lnTo>
                    <a:pt x="711" y="565"/>
                  </a:lnTo>
                  <a:lnTo>
                    <a:pt x="716" y="570"/>
                  </a:lnTo>
                  <a:lnTo>
                    <a:pt x="720" y="565"/>
                  </a:lnTo>
                  <a:lnTo>
                    <a:pt x="720" y="580"/>
                  </a:lnTo>
                  <a:lnTo>
                    <a:pt x="726" y="585"/>
                  </a:lnTo>
                  <a:lnTo>
                    <a:pt x="741" y="595"/>
                  </a:lnTo>
                  <a:lnTo>
                    <a:pt x="751" y="595"/>
                  </a:lnTo>
                  <a:lnTo>
                    <a:pt x="751" y="585"/>
                  </a:lnTo>
                  <a:lnTo>
                    <a:pt x="761" y="575"/>
                  </a:lnTo>
                  <a:lnTo>
                    <a:pt x="761" y="585"/>
                  </a:lnTo>
                  <a:lnTo>
                    <a:pt x="771" y="585"/>
                  </a:lnTo>
                  <a:lnTo>
                    <a:pt x="761" y="595"/>
                  </a:lnTo>
                  <a:lnTo>
                    <a:pt x="756" y="600"/>
                  </a:lnTo>
                  <a:lnTo>
                    <a:pt x="726" y="615"/>
                  </a:lnTo>
                  <a:lnTo>
                    <a:pt x="716" y="625"/>
                  </a:lnTo>
                  <a:lnTo>
                    <a:pt x="711" y="615"/>
                  </a:lnTo>
                  <a:lnTo>
                    <a:pt x="726" y="600"/>
                  </a:lnTo>
                  <a:lnTo>
                    <a:pt x="720" y="600"/>
                  </a:lnTo>
                  <a:lnTo>
                    <a:pt x="720" y="595"/>
                  </a:lnTo>
                  <a:lnTo>
                    <a:pt x="711" y="600"/>
                  </a:lnTo>
                  <a:lnTo>
                    <a:pt x="701" y="600"/>
                  </a:lnTo>
                  <a:lnTo>
                    <a:pt x="695" y="595"/>
                  </a:lnTo>
                  <a:lnTo>
                    <a:pt x="691" y="575"/>
                  </a:lnTo>
                  <a:lnTo>
                    <a:pt x="691" y="570"/>
                  </a:lnTo>
                  <a:lnTo>
                    <a:pt x="686" y="575"/>
                  </a:lnTo>
                  <a:lnTo>
                    <a:pt x="680" y="570"/>
                  </a:lnTo>
                  <a:lnTo>
                    <a:pt x="665" y="600"/>
                  </a:lnTo>
                  <a:lnTo>
                    <a:pt x="655" y="605"/>
                  </a:lnTo>
                  <a:lnTo>
                    <a:pt x="625" y="605"/>
                  </a:lnTo>
                  <a:lnTo>
                    <a:pt x="610" y="615"/>
                  </a:lnTo>
                  <a:lnTo>
                    <a:pt x="606" y="620"/>
                  </a:lnTo>
                  <a:lnTo>
                    <a:pt x="590" y="6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5175360" y="2151000"/>
              <a:ext cx="647640" cy="461880"/>
            </a:xfrm>
            <a:custGeom>
              <a:avLst/>
              <a:gdLst/>
              <a:ahLst/>
              <a:rect l="l" t="t" r="r" b="b"/>
              <a:pathLst>
                <a:path w="576" h="410">
                  <a:moveTo>
                    <a:pt x="120" y="70"/>
                  </a:moveTo>
                  <a:lnTo>
                    <a:pt x="130" y="65"/>
                  </a:lnTo>
                  <a:lnTo>
                    <a:pt x="140" y="85"/>
                  </a:lnTo>
                  <a:lnTo>
                    <a:pt x="155" y="85"/>
                  </a:lnTo>
                  <a:lnTo>
                    <a:pt x="160" y="95"/>
                  </a:lnTo>
                  <a:lnTo>
                    <a:pt x="160" y="120"/>
                  </a:lnTo>
                  <a:lnTo>
                    <a:pt x="196" y="135"/>
                  </a:lnTo>
                  <a:lnTo>
                    <a:pt x="215" y="150"/>
                  </a:lnTo>
                  <a:lnTo>
                    <a:pt x="251" y="150"/>
                  </a:lnTo>
                  <a:lnTo>
                    <a:pt x="270" y="165"/>
                  </a:lnTo>
                  <a:lnTo>
                    <a:pt x="295" y="170"/>
                  </a:lnTo>
                  <a:lnTo>
                    <a:pt x="316" y="155"/>
                  </a:lnTo>
                  <a:lnTo>
                    <a:pt x="341" y="155"/>
                  </a:lnTo>
                  <a:lnTo>
                    <a:pt x="360" y="140"/>
                  </a:lnTo>
                  <a:lnTo>
                    <a:pt x="356" y="135"/>
                  </a:lnTo>
                  <a:lnTo>
                    <a:pt x="365" y="120"/>
                  </a:lnTo>
                  <a:lnTo>
                    <a:pt x="375" y="125"/>
                  </a:lnTo>
                  <a:lnTo>
                    <a:pt x="396" y="115"/>
                  </a:lnTo>
                  <a:lnTo>
                    <a:pt x="406" y="100"/>
                  </a:lnTo>
                  <a:lnTo>
                    <a:pt x="430" y="100"/>
                  </a:lnTo>
                  <a:lnTo>
                    <a:pt x="426" y="90"/>
                  </a:lnTo>
                  <a:lnTo>
                    <a:pt x="421" y="85"/>
                  </a:lnTo>
                  <a:lnTo>
                    <a:pt x="406" y="90"/>
                  </a:lnTo>
                  <a:lnTo>
                    <a:pt x="396" y="90"/>
                  </a:lnTo>
                  <a:lnTo>
                    <a:pt x="396" y="65"/>
                  </a:lnTo>
                  <a:lnTo>
                    <a:pt x="401" y="55"/>
                  </a:lnTo>
                  <a:lnTo>
                    <a:pt x="415" y="60"/>
                  </a:lnTo>
                  <a:lnTo>
                    <a:pt x="430" y="55"/>
                  </a:lnTo>
                  <a:lnTo>
                    <a:pt x="436" y="30"/>
                  </a:lnTo>
                  <a:lnTo>
                    <a:pt x="446" y="20"/>
                  </a:lnTo>
                  <a:lnTo>
                    <a:pt x="446" y="15"/>
                  </a:lnTo>
                  <a:lnTo>
                    <a:pt x="436" y="15"/>
                  </a:lnTo>
                  <a:lnTo>
                    <a:pt x="446" y="5"/>
                  </a:lnTo>
                  <a:lnTo>
                    <a:pt x="466" y="0"/>
                  </a:lnTo>
                  <a:lnTo>
                    <a:pt x="486" y="5"/>
                  </a:lnTo>
                  <a:lnTo>
                    <a:pt x="496" y="15"/>
                  </a:lnTo>
                  <a:lnTo>
                    <a:pt x="511" y="60"/>
                  </a:lnTo>
                  <a:lnTo>
                    <a:pt x="521" y="60"/>
                  </a:lnTo>
                  <a:lnTo>
                    <a:pt x="541" y="70"/>
                  </a:lnTo>
                  <a:lnTo>
                    <a:pt x="541" y="85"/>
                  </a:lnTo>
                  <a:lnTo>
                    <a:pt x="551" y="85"/>
                  </a:lnTo>
                  <a:lnTo>
                    <a:pt x="576" y="75"/>
                  </a:lnTo>
                  <a:lnTo>
                    <a:pt x="576" y="90"/>
                  </a:lnTo>
                  <a:lnTo>
                    <a:pt x="556" y="125"/>
                  </a:lnTo>
                  <a:lnTo>
                    <a:pt x="551" y="120"/>
                  </a:lnTo>
                  <a:lnTo>
                    <a:pt x="541" y="125"/>
                  </a:lnTo>
                  <a:lnTo>
                    <a:pt x="546" y="145"/>
                  </a:lnTo>
                  <a:lnTo>
                    <a:pt x="541" y="155"/>
                  </a:lnTo>
                  <a:lnTo>
                    <a:pt x="531" y="155"/>
                  </a:lnTo>
                  <a:lnTo>
                    <a:pt x="521" y="165"/>
                  </a:lnTo>
                  <a:lnTo>
                    <a:pt x="516" y="165"/>
                  </a:lnTo>
                  <a:lnTo>
                    <a:pt x="511" y="170"/>
                  </a:lnTo>
                  <a:lnTo>
                    <a:pt x="506" y="170"/>
                  </a:lnTo>
                  <a:lnTo>
                    <a:pt x="481" y="190"/>
                  </a:lnTo>
                  <a:lnTo>
                    <a:pt x="481" y="195"/>
                  </a:lnTo>
                  <a:lnTo>
                    <a:pt x="466" y="195"/>
                  </a:lnTo>
                  <a:lnTo>
                    <a:pt x="451" y="205"/>
                  </a:lnTo>
                  <a:lnTo>
                    <a:pt x="451" y="200"/>
                  </a:lnTo>
                  <a:lnTo>
                    <a:pt x="451" y="195"/>
                  </a:lnTo>
                  <a:lnTo>
                    <a:pt x="456" y="180"/>
                  </a:lnTo>
                  <a:lnTo>
                    <a:pt x="451" y="175"/>
                  </a:lnTo>
                  <a:lnTo>
                    <a:pt x="430" y="195"/>
                  </a:lnTo>
                  <a:lnTo>
                    <a:pt x="426" y="200"/>
                  </a:lnTo>
                  <a:lnTo>
                    <a:pt x="421" y="200"/>
                  </a:lnTo>
                  <a:lnTo>
                    <a:pt x="415" y="205"/>
                  </a:lnTo>
                  <a:lnTo>
                    <a:pt x="430" y="225"/>
                  </a:lnTo>
                  <a:lnTo>
                    <a:pt x="446" y="220"/>
                  </a:lnTo>
                  <a:lnTo>
                    <a:pt x="461" y="225"/>
                  </a:lnTo>
                  <a:lnTo>
                    <a:pt x="461" y="230"/>
                  </a:lnTo>
                  <a:lnTo>
                    <a:pt x="456" y="225"/>
                  </a:lnTo>
                  <a:lnTo>
                    <a:pt x="446" y="230"/>
                  </a:lnTo>
                  <a:lnTo>
                    <a:pt x="430" y="250"/>
                  </a:lnTo>
                  <a:lnTo>
                    <a:pt x="436" y="255"/>
                  </a:lnTo>
                  <a:lnTo>
                    <a:pt x="446" y="280"/>
                  </a:lnTo>
                  <a:lnTo>
                    <a:pt x="456" y="285"/>
                  </a:lnTo>
                  <a:lnTo>
                    <a:pt x="451" y="285"/>
                  </a:lnTo>
                  <a:lnTo>
                    <a:pt x="456" y="300"/>
                  </a:lnTo>
                  <a:lnTo>
                    <a:pt x="436" y="305"/>
                  </a:lnTo>
                  <a:lnTo>
                    <a:pt x="456" y="305"/>
                  </a:lnTo>
                  <a:lnTo>
                    <a:pt x="451" y="330"/>
                  </a:lnTo>
                  <a:lnTo>
                    <a:pt x="436" y="340"/>
                  </a:lnTo>
                  <a:lnTo>
                    <a:pt x="430" y="340"/>
                  </a:lnTo>
                  <a:lnTo>
                    <a:pt x="430" y="355"/>
                  </a:lnTo>
                  <a:lnTo>
                    <a:pt x="426" y="365"/>
                  </a:lnTo>
                  <a:lnTo>
                    <a:pt x="421" y="365"/>
                  </a:lnTo>
                  <a:lnTo>
                    <a:pt x="421" y="370"/>
                  </a:lnTo>
                  <a:lnTo>
                    <a:pt x="401" y="385"/>
                  </a:lnTo>
                  <a:lnTo>
                    <a:pt x="386" y="385"/>
                  </a:lnTo>
                  <a:lnTo>
                    <a:pt x="386" y="390"/>
                  </a:lnTo>
                  <a:lnTo>
                    <a:pt x="375" y="385"/>
                  </a:lnTo>
                  <a:lnTo>
                    <a:pt x="375" y="390"/>
                  </a:lnTo>
                  <a:lnTo>
                    <a:pt x="371" y="390"/>
                  </a:lnTo>
                  <a:lnTo>
                    <a:pt x="346" y="400"/>
                  </a:lnTo>
                  <a:lnTo>
                    <a:pt x="341" y="410"/>
                  </a:lnTo>
                  <a:lnTo>
                    <a:pt x="341" y="395"/>
                  </a:lnTo>
                  <a:lnTo>
                    <a:pt x="331" y="395"/>
                  </a:lnTo>
                  <a:lnTo>
                    <a:pt x="325" y="395"/>
                  </a:lnTo>
                  <a:lnTo>
                    <a:pt x="310" y="395"/>
                  </a:lnTo>
                  <a:lnTo>
                    <a:pt x="310" y="385"/>
                  </a:lnTo>
                  <a:lnTo>
                    <a:pt x="301" y="385"/>
                  </a:lnTo>
                  <a:lnTo>
                    <a:pt x="276" y="390"/>
                  </a:lnTo>
                  <a:lnTo>
                    <a:pt x="270" y="385"/>
                  </a:lnTo>
                  <a:lnTo>
                    <a:pt x="270" y="390"/>
                  </a:lnTo>
                  <a:lnTo>
                    <a:pt x="265" y="390"/>
                  </a:lnTo>
                  <a:lnTo>
                    <a:pt x="265" y="400"/>
                  </a:lnTo>
                  <a:lnTo>
                    <a:pt x="255" y="400"/>
                  </a:lnTo>
                  <a:lnTo>
                    <a:pt x="255" y="395"/>
                  </a:lnTo>
                  <a:lnTo>
                    <a:pt x="251" y="395"/>
                  </a:lnTo>
                  <a:lnTo>
                    <a:pt x="240" y="390"/>
                  </a:lnTo>
                  <a:lnTo>
                    <a:pt x="240" y="385"/>
                  </a:lnTo>
                  <a:lnTo>
                    <a:pt x="240" y="380"/>
                  </a:lnTo>
                  <a:lnTo>
                    <a:pt x="236" y="370"/>
                  </a:lnTo>
                  <a:lnTo>
                    <a:pt x="225" y="370"/>
                  </a:lnTo>
                  <a:lnTo>
                    <a:pt x="236" y="340"/>
                  </a:lnTo>
                  <a:lnTo>
                    <a:pt x="225" y="330"/>
                  </a:lnTo>
                  <a:lnTo>
                    <a:pt x="220" y="330"/>
                  </a:lnTo>
                  <a:lnTo>
                    <a:pt x="210" y="315"/>
                  </a:lnTo>
                  <a:lnTo>
                    <a:pt x="196" y="315"/>
                  </a:lnTo>
                  <a:lnTo>
                    <a:pt x="165" y="330"/>
                  </a:lnTo>
                  <a:lnTo>
                    <a:pt x="150" y="330"/>
                  </a:lnTo>
                  <a:lnTo>
                    <a:pt x="140" y="335"/>
                  </a:lnTo>
                  <a:lnTo>
                    <a:pt x="135" y="330"/>
                  </a:lnTo>
                  <a:lnTo>
                    <a:pt x="130" y="330"/>
                  </a:lnTo>
                  <a:lnTo>
                    <a:pt x="110" y="330"/>
                  </a:lnTo>
                  <a:lnTo>
                    <a:pt x="100" y="320"/>
                  </a:lnTo>
                  <a:lnTo>
                    <a:pt x="95" y="315"/>
                  </a:lnTo>
                  <a:lnTo>
                    <a:pt x="90" y="315"/>
                  </a:lnTo>
                  <a:lnTo>
                    <a:pt x="75" y="305"/>
                  </a:lnTo>
                  <a:lnTo>
                    <a:pt x="65" y="305"/>
                  </a:lnTo>
                  <a:lnTo>
                    <a:pt x="45" y="300"/>
                  </a:lnTo>
                  <a:lnTo>
                    <a:pt x="40" y="280"/>
                  </a:lnTo>
                  <a:lnTo>
                    <a:pt x="50" y="280"/>
                  </a:lnTo>
                  <a:lnTo>
                    <a:pt x="45" y="270"/>
                  </a:lnTo>
                  <a:lnTo>
                    <a:pt x="60" y="255"/>
                  </a:lnTo>
                  <a:lnTo>
                    <a:pt x="60" y="245"/>
                  </a:lnTo>
                  <a:lnTo>
                    <a:pt x="50" y="235"/>
                  </a:lnTo>
                  <a:lnTo>
                    <a:pt x="35" y="245"/>
                  </a:lnTo>
                  <a:lnTo>
                    <a:pt x="25" y="235"/>
                  </a:lnTo>
                  <a:lnTo>
                    <a:pt x="15" y="230"/>
                  </a:lnTo>
                  <a:lnTo>
                    <a:pt x="5" y="225"/>
                  </a:lnTo>
                  <a:lnTo>
                    <a:pt x="10" y="225"/>
                  </a:lnTo>
                  <a:lnTo>
                    <a:pt x="10" y="205"/>
                  </a:lnTo>
                  <a:lnTo>
                    <a:pt x="0" y="205"/>
                  </a:lnTo>
                  <a:lnTo>
                    <a:pt x="0" y="190"/>
                  </a:lnTo>
                  <a:lnTo>
                    <a:pt x="10" y="180"/>
                  </a:lnTo>
                  <a:lnTo>
                    <a:pt x="25" y="180"/>
                  </a:lnTo>
                  <a:lnTo>
                    <a:pt x="30" y="175"/>
                  </a:lnTo>
                  <a:lnTo>
                    <a:pt x="40" y="175"/>
                  </a:lnTo>
                  <a:lnTo>
                    <a:pt x="60" y="165"/>
                  </a:lnTo>
                  <a:lnTo>
                    <a:pt x="65" y="150"/>
                  </a:lnTo>
                  <a:lnTo>
                    <a:pt x="60" y="125"/>
                  </a:lnTo>
                  <a:lnTo>
                    <a:pt x="60" y="120"/>
                  </a:lnTo>
                  <a:lnTo>
                    <a:pt x="75" y="120"/>
                  </a:lnTo>
                  <a:lnTo>
                    <a:pt x="80" y="95"/>
                  </a:lnTo>
                  <a:lnTo>
                    <a:pt x="100" y="95"/>
                  </a:lnTo>
                  <a:lnTo>
                    <a:pt x="105" y="95"/>
                  </a:lnTo>
                  <a:lnTo>
                    <a:pt x="110" y="75"/>
                  </a:lnTo>
                  <a:lnTo>
                    <a:pt x="12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5175360" y="2151000"/>
              <a:ext cx="647640" cy="461880"/>
            </a:xfrm>
            <a:custGeom>
              <a:avLst/>
              <a:gdLst/>
              <a:ahLst/>
              <a:rect l="l" t="t" r="r" b="b"/>
              <a:pathLst>
                <a:path w="576" h="410">
                  <a:moveTo>
                    <a:pt x="120" y="70"/>
                  </a:moveTo>
                  <a:lnTo>
                    <a:pt x="130" y="65"/>
                  </a:lnTo>
                  <a:lnTo>
                    <a:pt x="140" y="85"/>
                  </a:lnTo>
                  <a:lnTo>
                    <a:pt x="155" y="85"/>
                  </a:lnTo>
                  <a:lnTo>
                    <a:pt x="160" y="95"/>
                  </a:lnTo>
                  <a:lnTo>
                    <a:pt x="160" y="120"/>
                  </a:lnTo>
                  <a:lnTo>
                    <a:pt x="196" y="135"/>
                  </a:lnTo>
                  <a:lnTo>
                    <a:pt x="215" y="150"/>
                  </a:lnTo>
                  <a:lnTo>
                    <a:pt x="251" y="150"/>
                  </a:lnTo>
                  <a:lnTo>
                    <a:pt x="270" y="165"/>
                  </a:lnTo>
                  <a:lnTo>
                    <a:pt x="295" y="170"/>
                  </a:lnTo>
                  <a:lnTo>
                    <a:pt x="316" y="155"/>
                  </a:lnTo>
                  <a:lnTo>
                    <a:pt x="341" y="155"/>
                  </a:lnTo>
                  <a:lnTo>
                    <a:pt x="360" y="140"/>
                  </a:lnTo>
                  <a:lnTo>
                    <a:pt x="356" y="135"/>
                  </a:lnTo>
                  <a:lnTo>
                    <a:pt x="365" y="120"/>
                  </a:lnTo>
                  <a:lnTo>
                    <a:pt x="375" y="125"/>
                  </a:lnTo>
                  <a:lnTo>
                    <a:pt x="396" y="115"/>
                  </a:lnTo>
                  <a:lnTo>
                    <a:pt x="406" y="100"/>
                  </a:lnTo>
                  <a:lnTo>
                    <a:pt x="430" y="100"/>
                  </a:lnTo>
                  <a:lnTo>
                    <a:pt x="426" y="90"/>
                  </a:lnTo>
                  <a:lnTo>
                    <a:pt x="421" y="85"/>
                  </a:lnTo>
                  <a:lnTo>
                    <a:pt x="406" y="90"/>
                  </a:lnTo>
                  <a:lnTo>
                    <a:pt x="396" y="90"/>
                  </a:lnTo>
                  <a:lnTo>
                    <a:pt x="396" y="65"/>
                  </a:lnTo>
                  <a:lnTo>
                    <a:pt x="401" y="55"/>
                  </a:lnTo>
                  <a:lnTo>
                    <a:pt x="415" y="60"/>
                  </a:lnTo>
                  <a:lnTo>
                    <a:pt x="430" y="55"/>
                  </a:lnTo>
                  <a:lnTo>
                    <a:pt x="436" y="30"/>
                  </a:lnTo>
                  <a:lnTo>
                    <a:pt x="446" y="20"/>
                  </a:lnTo>
                  <a:lnTo>
                    <a:pt x="446" y="15"/>
                  </a:lnTo>
                  <a:lnTo>
                    <a:pt x="436" y="15"/>
                  </a:lnTo>
                  <a:lnTo>
                    <a:pt x="446" y="5"/>
                  </a:lnTo>
                  <a:lnTo>
                    <a:pt x="466" y="0"/>
                  </a:lnTo>
                  <a:lnTo>
                    <a:pt x="486" y="5"/>
                  </a:lnTo>
                  <a:lnTo>
                    <a:pt x="496" y="15"/>
                  </a:lnTo>
                  <a:lnTo>
                    <a:pt x="511" y="60"/>
                  </a:lnTo>
                  <a:lnTo>
                    <a:pt x="521" y="60"/>
                  </a:lnTo>
                  <a:lnTo>
                    <a:pt x="541" y="70"/>
                  </a:lnTo>
                  <a:lnTo>
                    <a:pt x="541" y="85"/>
                  </a:lnTo>
                  <a:lnTo>
                    <a:pt x="551" y="85"/>
                  </a:lnTo>
                  <a:lnTo>
                    <a:pt x="576" y="75"/>
                  </a:lnTo>
                  <a:lnTo>
                    <a:pt x="576" y="90"/>
                  </a:lnTo>
                  <a:lnTo>
                    <a:pt x="556" y="125"/>
                  </a:lnTo>
                  <a:lnTo>
                    <a:pt x="551" y="120"/>
                  </a:lnTo>
                  <a:lnTo>
                    <a:pt x="541" y="125"/>
                  </a:lnTo>
                  <a:lnTo>
                    <a:pt x="546" y="145"/>
                  </a:lnTo>
                  <a:lnTo>
                    <a:pt x="541" y="155"/>
                  </a:lnTo>
                  <a:lnTo>
                    <a:pt x="531" y="155"/>
                  </a:lnTo>
                  <a:lnTo>
                    <a:pt x="521" y="165"/>
                  </a:lnTo>
                  <a:lnTo>
                    <a:pt x="516" y="165"/>
                  </a:lnTo>
                  <a:lnTo>
                    <a:pt x="511" y="170"/>
                  </a:lnTo>
                  <a:lnTo>
                    <a:pt x="506" y="170"/>
                  </a:lnTo>
                  <a:lnTo>
                    <a:pt x="481" y="190"/>
                  </a:lnTo>
                  <a:lnTo>
                    <a:pt x="481" y="195"/>
                  </a:lnTo>
                  <a:lnTo>
                    <a:pt x="466" y="195"/>
                  </a:lnTo>
                  <a:lnTo>
                    <a:pt x="451" y="205"/>
                  </a:lnTo>
                  <a:lnTo>
                    <a:pt x="451" y="200"/>
                  </a:lnTo>
                  <a:lnTo>
                    <a:pt x="451" y="195"/>
                  </a:lnTo>
                  <a:lnTo>
                    <a:pt x="456" y="180"/>
                  </a:lnTo>
                  <a:lnTo>
                    <a:pt x="451" y="175"/>
                  </a:lnTo>
                  <a:lnTo>
                    <a:pt x="430" y="195"/>
                  </a:lnTo>
                  <a:lnTo>
                    <a:pt x="426" y="200"/>
                  </a:lnTo>
                  <a:lnTo>
                    <a:pt x="421" y="200"/>
                  </a:lnTo>
                  <a:lnTo>
                    <a:pt x="415" y="205"/>
                  </a:lnTo>
                  <a:lnTo>
                    <a:pt x="430" y="225"/>
                  </a:lnTo>
                  <a:lnTo>
                    <a:pt x="446" y="220"/>
                  </a:lnTo>
                  <a:lnTo>
                    <a:pt x="461" y="225"/>
                  </a:lnTo>
                  <a:lnTo>
                    <a:pt x="461" y="230"/>
                  </a:lnTo>
                  <a:lnTo>
                    <a:pt x="456" y="225"/>
                  </a:lnTo>
                  <a:lnTo>
                    <a:pt x="446" y="230"/>
                  </a:lnTo>
                  <a:lnTo>
                    <a:pt x="430" y="250"/>
                  </a:lnTo>
                  <a:lnTo>
                    <a:pt x="436" y="255"/>
                  </a:lnTo>
                  <a:lnTo>
                    <a:pt x="446" y="280"/>
                  </a:lnTo>
                  <a:lnTo>
                    <a:pt x="456" y="285"/>
                  </a:lnTo>
                  <a:lnTo>
                    <a:pt x="451" y="285"/>
                  </a:lnTo>
                  <a:lnTo>
                    <a:pt x="456" y="300"/>
                  </a:lnTo>
                  <a:lnTo>
                    <a:pt x="436" y="305"/>
                  </a:lnTo>
                  <a:lnTo>
                    <a:pt x="456" y="305"/>
                  </a:lnTo>
                  <a:lnTo>
                    <a:pt x="451" y="330"/>
                  </a:lnTo>
                  <a:lnTo>
                    <a:pt x="436" y="340"/>
                  </a:lnTo>
                  <a:lnTo>
                    <a:pt x="430" y="340"/>
                  </a:lnTo>
                  <a:lnTo>
                    <a:pt x="430" y="355"/>
                  </a:lnTo>
                  <a:lnTo>
                    <a:pt x="426" y="365"/>
                  </a:lnTo>
                  <a:lnTo>
                    <a:pt x="421" y="365"/>
                  </a:lnTo>
                  <a:lnTo>
                    <a:pt x="421" y="370"/>
                  </a:lnTo>
                  <a:lnTo>
                    <a:pt x="401" y="385"/>
                  </a:lnTo>
                  <a:lnTo>
                    <a:pt x="386" y="385"/>
                  </a:lnTo>
                  <a:lnTo>
                    <a:pt x="386" y="390"/>
                  </a:lnTo>
                  <a:lnTo>
                    <a:pt x="375" y="385"/>
                  </a:lnTo>
                  <a:lnTo>
                    <a:pt x="375" y="390"/>
                  </a:lnTo>
                  <a:lnTo>
                    <a:pt x="371" y="390"/>
                  </a:lnTo>
                  <a:lnTo>
                    <a:pt x="346" y="400"/>
                  </a:lnTo>
                  <a:lnTo>
                    <a:pt x="341" y="410"/>
                  </a:lnTo>
                  <a:lnTo>
                    <a:pt x="341" y="395"/>
                  </a:lnTo>
                  <a:lnTo>
                    <a:pt x="331" y="395"/>
                  </a:lnTo>
                  <a:lnTo>
                    <a:pt x="325" y="395"/>
                  </a:lnTo>
                  <a:lnTo>
                    <a:pt x="310" y="395"/>
                  </a:lnTo>
                  <a:lnTo>
                    <a:pt x="310" y="385"/>
                  </a:lnTo>
                  <a:lnTo>
                    <a:pt x="301" y="385"/>
                  </a:lnTo>
                  <a:lnTo>
                    <a:pt x="276" y="390"/>
                  </a:lnTo>
                  <a:lnTo>
                    <a:pt x="270" y="385"/>
                  </a:lnTo>
                  <a:lnTo>
                    <a:pt x="270" y="390"/>
                  </a:lnTo>
                  <a:lnTo>
                    <a:pt x="265" y="390"/>
                  </a:lnTo>
                  <a:lnTo>
                    <a:pt x="265" y="400"/>
                  </a:lnTo>
                  <a:lnTo>
                    <a:pt x="255" y="400"/>
                  </a:lnTo>
                  <a:lnTo>
                    <a:pt x="255" y="395"/>
                  </a:lnTo>
                  <a:lnTo>
                    <a:pt x="251" y="395"/>
                  </a:lnTo>
                  <a:lnTo>
                    <a:pt x="240" y="390"/>
                  </a:lnTo>
                  <a:lnTo>
                    <a:pt x="240" y="385"/>
                  </a:lnTo>
                  <a:lnTo>
                    <a:pt x="240" y="380"/>
                  </a:lnTo>
                  <a:lnTo>
                    <a:pt x="236" y="370"/>
                  </a:lnTo>
                  <a:lnTo>
                    <a:pt x="225" y="370"/>
                  </a:lnTo>
                  <a:lnTo>
                    <a:pt x="236" y="340"/>
                  </a:lnTo>
                  <a:lnTo>
                    <a:pt x="225" y="330"/>
                  </a:lnTo>
                  <a:lnTo>
                    <a:pt x="220" y="330"/>
                  </a:lnTo>
                  <a:lnTo>
                    <a:pt x="210" y="315"/>
                  </a:lnTo>
                  <a:lnTo>
                    <a:pt x="196" y="315"/>
                  </a:lnTo>
                  <a:lnTo>
                    <a:pt x="165" y="330"/>
                  </a:lnTo>
                  <a:lnTo>
                    <a:pt x="150" y="330"/>
                  </a:lnTo>
                  <a:lnTo>
                    <a:pt x="140" y="335"/>
                  </a:lnTo>
                  <a:lnTo>
                    <a:pt x="135" y="330"/>
                  </a:lnTo>
                  <a:lnTo>
                    <a:pt x="130" y="330"/>
                  </a:lnTo>
                  <a:lnTo>
                    <a:pt x="110" y="330"/>
                  </a:lnTo>
                  <a:lnTo>
                    <a:pt x="100" y="320"/>
                  </a:lnTo>
                  <a:lnTo>
                    <a:pt x="95" y="315"/>
                  </a:lnTo>
                  <a:lnTo>
                    <a:pt x="90" y="315"/>
                  </a:lnTo>
                  <a:lnTo>
                    <a:pt x="75" y="305"/>
                  </a:lnTo>
                  <a:lnTo>
                    <a:pt x="65" y="305"/>
                  </a:lnTo>
                  <a:lnTo>
                    <a:pt x="45" y="300"/>
                  </a:lnTo>
                  <a:lnTo>
                    <a:pt x="40" y="280"/>
                  </a:lnTo>
                  <a:lnTo>
                    <a:pt x="50" y="280"/>
                  </a:lnTo>
                  <a:lnTo>
                    <a:pt x="45" y="270"/>
                  </a:lnTo>
                  <a:lnTo>
                    <a:pt x="60" y="255"/>
                  </a:lnTo>
                  <a:lnTo>
                    <a:pt x="60" y="245"/>
                  </a:lnTo>
                  <a:lnTo>
                    <a:pt x="50" y="235"/>
                  </a:lnTo>
                  <a:lnTo>
                    <a:pt x="35" y="245"/>
                  </a:lnTo>
                  <a:lnTo>
                    <a:pt x="25" y="235"/>
                  </a:lnTo>
                  <a:lnTo>
                    <a:pt x="15" y="230"/>
                  </a:lnTo>
                  <a:lnTo>
                    <a:pt x="5" y="225"/>
                  </a:lnTo>
                  <a:lnTo>
                    <a:pt x="10" y="225"/>
                  </a:lnTo>
                  <a:lnTo>
                    <a:pt x="10" y="205"/>
                  </a:lnTo>
                  <a:lnTo>
                    <a:pt x="0" y="205"/>
                  </a:lnTo>
                  <a:lnTo>
                    <a:pt x="0" y="190"/>
                  </a:lnTo>
                  <a:lnTo>
                    <a:pt x="10" y="180"/>
                  </a:lnTo>
                  <a:lnTo>
                    <a:pt x="25" y="180"/>
                  </a:lnTo>
                  <a:lnTo>
                    <a:pt x="30" y="175"/>
                  </a:lnTo>
                  <a:lnTo>
                    <a:pt x="40" y="175"/>
                  </a:lnTo>
                  <a:lnTo>
                    <a:pt x="60" y="165"/>
                  </a:lnTo>
                  <a:lnTo>
                    <a:pt x="65" y="150"/>
                  </a:lnTo>
                  <a:lnTo>
                    <a:pt x="60" y="125"/>
                  </a:lnTo>
                  <a:lnTo>
                    <a:pt x="60" y="120"/>
                  </a:lnTo>
                  <a:lnTo>
                    <a:pt x="75" y="120"/>
                  </a:lnTo>
                  <a:lnTo>
                    <a:pt x="80" y="95"/>
                  </a:lnTo>
                  <a:lnTo>
                    <a:pt x="100" y="95"/>
                  </a:lnTo>
                  <a:lnTo>
                    <a:pt x="105" y="95"/>
                  </a:lnTo>
                  <a:lnTo>
                    <a:pt x="110" y="75"/>
                  </a:lnTo>
                  <a:lnTo>
                    <a:pt x="12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5038560" y="2405160"/>
              <a:ext cx="174960" cy="172800"/>
            </a:xfrm>
            <a:custGeom>
              <a:avLst/>
              <a:gdLst/>
              <a:ahLst/>
              <a:rect l="l" t="t" r="r" b="b"/>
              <a:pathLst>
                <a:path w="155" h="155">
                  <a:moveTo>
                    <a:pt x="5" y="135"/>
                  </a:moveTo>
                  <a:lnTo>
                    <a:pt x="5" y="125"/>
                  </a:lnTo>
                  <a:lnTo>
                    <a:pt x="15" y="115"/>
                  </a:lnTo>
                  <a:lnTo>
                    <a:pt x="10" y="105"/>
                  </a:lnTo>
                  <a:lnTo>
                    <a:pt x="5" y="95"/>
                  </a:lnTo>
                  <a:lnTo>
                    <a:pt x="0" y="85"/>
                  </a:lnTo>
                  <a:lnTo>
                    <a:pt x="10" y="90"/>
                  </a:lnTo>
                  <a:lnTo>
                    <a:pt x="50" y="85"/>
                  </a:lnTo>
                  <a:lnTo>
                    <a:pt x="50" y="75"/>
                  </a:lnTo>
                  <a:lnTo>
                    <a:pt x="55" y="70"/>
                  </a:lnTo>
                  <a:lnTo>
                    <a:pt x="75" y="60"/>
                  </a:lnTo>
                  <a:lnTo>
                    <a:pt x="75" y="50"/>
                  </a:lnTo>
                  <a:lnTo>
                    <a:pt x="85" y="45"/>
                  </a:lnTo>
                  <a:lnTo>
                    <a:pt x="85" y="35"/>
                  </a:lnTo>
                  <a:lnTo>
                    <a:pt x="90" y="35"/>
                  </a:lnTo>
                  <a:lnTo>
                    <a:pt x="95" y="25"/>
                  </a:lnTo>
                  <a:lnTo>
                    <a:pt x="95" y="10"/>
                  </a:lnTo>
                  <a:lnTo>
                    <a:pt x="105" y="5"/>
                  </a:lnTo>
                  <a:lnTo>
                    <a:pt x="120" y="0"/>
                  </a:lnTo>
                  <a:lnTo>
                    <a:pt x="125" y="0"/>
                  </a:lnTo>
                  <a:lnTo>
                    <a:pt x="135" y="5"/>
                  </a:lnTo>
                  <a:lnTo>
                    <a:pt x="145" y="10"/>
                  </a:lnTo>
                  <a:lnTo>
                    <a:pt x="155" y="20"/>
                  </a:lnTo>
                  <a:lnTo>
                    <a:pt x="150" y="25"/>
                  </a:lnTo>
                  <a:lnTo>
                    <a:pt x="135" y="30"/>
                  </a:lnTo>
                  <a:lnTo>
                    <a:pt x="125" y="25"/>
                  </a:lnTo>
                  <a:lnTo>
                    <a:pt x="120" y="30"/>
                  </a:lnTo>
                  <a:lnTo>
                    <a:pt x="125" y="35"/>
                  </a:lnTo>
                  <a:lnTo>
                    <a:pt x="120" y="50"/>
                  </a:lnTo>
                  <a:lnTo>
                    <a:pt x="130" y="55"/>
                  </a:lnTo>
                  <a:lnTo>
                    <a:pt x="130" y="60"/>
                  </a:lnTo>
                  <a:lnTo>
                    <a:pt x="125" y="60"/>
                  </a:lnTo>
                  <a:lnTo>
                    <a:pt x="130" y="70"/>
                  </a:lnTo>
                  <a:lnTo>
                    <a:pt x="100" y="105"/>
                  </a:lnTo>
                  <a:lnTo>
                    <a:pt x="90" y="110"/>
                  </a:lnTo>
                  <a:lnTo>
                    <a:pt x="85" y="105"/>
                  </a:lnTo>
                  <a:lnTo>
                    <a:pt x="75" y="110"/>
                  </a:lnTo>
                  <a:lnTo>
                    <a:pt x="75" y="125"/>
                  </a:lnTo>
                  <a:lnTo>
                    <a:pt x="85" y="125"/>
                  </a:lnTo>
                  <a:lnTo>
                    <a:pt x="85" y="130"/>
                  </a:lnTo>
                  <a:lnTo>
                    <a:pt x="90" y="130"/>
                  </a:lnTo>
                  <a:lnTo>
                    <a:pt x="90" y="140"/>
                  </a:lnTo>
                  <a:lnTo>
                    <a:pt x="90" y="145"/>
                  </a:lnTo>
                  <a:lnTo>
                    <a:pt x="70" y="145"/>
                  </a:lnTo>
                  <a:lnTo>
                    <a:pt x="65" y="155"/>
                  </a:lnTo>
                  <a:lnTo>
                    <a:pt x="60" y="145"/>
                  </a:lnTo>
                  <a:lnTo>
                    <a:pt x="55" y="135"/>
                  </a:lnTo>
                  <a:lnTo>
                    <a:pt x="35" y="135"/>
                  </a:lnTo>
                  <a:lnTo>
                    <a:pt x="25" y="135"/>
                  </a:lnTo>
                  <a:lnTo>
                    <a:pt x="5" y="1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5032440" y="2381400"/>
              <a:ext cx="152280" cy="123840"/>
            </a:xfrm>
            <a:custGeom>
              <a:avLst/>
              <a:gdLst/>
              <a:ahLst/>
              <a:rect l="l" t="t" r="r" b="b"/>
              <a:pathLst>
                <a:path w="135" h="110">
                  <a:moveTo>
                    <a:pt x="130" y="20"/>
                  </a:moveTo>
                  <a:lnTo>
                    <a:pt x="125" y="20"/>
                  </a:lnTo>
                  <a:lnTo>
                    <a:pt x="110" y="25"/>
                  </a:lnTo>
                  <a:lnTo>
                    <a:pt x="100" y="30"/>
                  </a:lnTo>
                  <a:lnTo>
                    <a:pt x="100" y="45"/>
                  </a:lnTo>
                  <a:lnTo>
                    <a:pt x="95" y="55"/>
                  </a:lnTo>
                  <a:lnTo>
                    <a:pt x="90" y="55"/>
                  </a:lnTo>
                  <a:lnTo>
                    <a:pt x="90" y="65"/>
                  </a:lnTo>
                  <a:lnTo>
                    <a:pt x="80" y="70"/>
                  </a:lnTo>
                  <a:lnTo>
                    <a:pt x="80" y="80"/>
                  </a:lnTo>
                  <a:lnTo>
                    <a:pt x="60" y="90"/>
                  </a:lnTo>
                  <a:lnTo>
                    <a:pt x="55" y="95"/>
                  </a:lnTo>
                  <a:lnTo>
                    <a:pt x="55" y="105"/>
                  </a:lnTo>
                  <a:lnTo>
                    <a:pt x="15" y="110"/>
                  </a:lnTo>
                  <a:lnTo>
                    <a:pt x="5" y="105"/>
                  </a:lnTo>
                  <a:lnTo>
                    <a:pt x="10" y="95"/>
                  </a:lnTo>
                  <a:lnTo>
                    <a:pt x="10" y="90"/>
                  </a:lnTo>
                  <a:lnTo>
                    <a:pt x="0" y="80"/>
                  </a:lnTo>
                  <a:lnTo>
                    <a:pt x="0" y="55"/>
                  </a:lnTo>
                  <a:lnTo>
                    <a:pt x="5" y="45"/>
                  </a:lnTo>
                  <a:lnTo>
                    <a:pt x="5" y="40"/>
                  </a:lnTo>
                  <a:lnTo>
                    <a:pt x="20" y="40"/>
                  </a:lnTo>
                  <a:lnTo>
                    <a:pt x="20" y="30"/>
                  </a:lnTo>
                  <a:lnTo>
                    <a:pt x="35" y="30"/>
                  </a:lnTo>
                  <a:lnTo>
                    <a:pt x="40" y="20"/>
                  </a:lnTo>
                  <a:lnTo>
                    <a:pt x="45" y="20"/>
                  </a:lnTo>
                  <a:lnTo>
                    <a:pt x="45" y="15"/>
                  </a:lnTo>
                  <a:lnTo>
                    <a:pt x="70" y="20"/>
                  </a:lnTo>
                  <a:lnTo>
                    <a:pt x="80" y="20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95" y="0"/>
                  </a:lnTo>
                  <a:lnTo>
                    <a:pt x="100" y="10"/>
                  </a:lnTo>
                  <a:lnTo>
                    <a:pt x="105" y="25"/>
                  </a:lnTo>
                  <a:lnTo>
                    <a:pt x="120" y="15"/>
                  </a:lnTo>
                  <a:lnTo>
                    <a:pt x="135" y="20"/>
                  </a:lnTo>
                  <a:lnTo>
                    <a:pt x="13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5032440" y="2381400"/>
              <a:ext cx="152280" cy="123840"/>
            </a:xfrm>
            <a:custGeom>
              <a:avLst/>
              <a:gdLst/>
              <a:ahLst/>
              <a:rect l="l" t="t" r="r" b="b"/>
              <a:pathLst>
                <a:path w="135" h="110">
                  <a:moveTo>
                    <a:pt x="130" y="20"/>
                  </a:moveTo>
                  <a:lnTo>
                    <a:pt x="125" y="20"/>
                  </a:lnTo>
                  <a:lnTo>
                    <a:pt x="110" y="25"/>
                  </a:lnTo>
                  <a:lnTo>
                    <a:pt x="100" y="30"/>
                  </a:lnTo>
                  <a:lnTo>
                    <a:pt x="100" y="45"/>
                  </a:lnTo>
                  <a:lnTo>
                    <a:pt x="95" y="55"/>
                  </a:lnTo>
                  <a:lnTo>
                    <a:pt x="90" y="55"/>
                  </a:lnTo>
                  <a:lnTo>
                    <a:pt x="90" y="65"/>
                  </a:lnTo>
                  <a:lnTo>
                    <a:pt x="80" y="70"/>
                  </a:lnTo>
                  <a:lnTo>
                    <a:pt x="80" y="80"/>
                  </a:lnTo>
                  <a:lnTo>
                    <a:pt x="60" y="90"/>
                  </a:lnTo>
                  <a:lnTo>
                    <a:pt x="55" y="95"/>
                  </a:lnTo>
                  <a:lnTo>
                    <a:pt x="55" y="105"/>
                  </a:lnTo>
                  <a:lnTo>
                    <a:pt x="15" y="110"/>
                  </a:lnTo>
                  <a:lnTo>
                    <a:pt x="5" y="105"/>
                  </a:lnTo>
                  <a:lnTo>
                    <a:pt x="10" y="95"/>
                  </a:lnTo>
                  <a:lnTo>
                    <a:pt x="10" y="90"/>
                  </a:lnTo>
                  <a:lnTo>
                    <a:pt x="0" y="80"/>
                  </a:lnTo>
                  <a:lnTo>
                    <a:pt x="0" y="55"/>
                  </a:lnTo>
                  <a:lnTo>
                    <a:pt x="5" y="45"/>
                  </a:lnTo>
                  <a:lnTo>
                    <a:pt x="5" y="40"/>
                  </a:lnTo>
                  <a:lnTo>
                    <a:pt x="20" y="40"/>
                  </a:lnTo>
                  <a:lnTo>
                    <a:pt x="20" y="30"/>
                  </a:lnTo>
                  <a:lnTo>
                    <a:pt x="35" y="30"/>
                  </a:lnTo>
                  <a:lnTo>
                    <a:pt x="40" y="20"/>
                  </a:lnTo>
                  <a:lnTo>
                    <a:pt x="45" y="20"/>
                  </a:lnTo>
                  <a:lnTo>
                    <a:pt x="45" y="15"/>
                  </a:lnTo>
                  <a:lnTo>
                    <a:pt x="70" y="20"/>
                  </a:lnTo>
                  <a:lnTo>
                    <a:pt x="80" y="20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95" y="0"/>
                  </a:lnTo>
                  <a:lnTo>
                    <a:pt x="100" y="10"/>
                  </a:lnTo>
                  <a:lnTo>
                    <a:pt x="105" y="25"/>
                  </a:lnTo>
                  <a:lnTo>
                    <a:pt x="120" y="15"/>
                  </a:lnTo>
                  <a:lnTo>
                    <a:pt x="135" y="20"/>
                  </a:lnTo>
                  <a:lnTo>
                    <a:pt x="13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4854600" y="2363760"/>
              <a:ext cx="201600" cy="192240"/>
            </a:xfrm>
            <a:custGeom>
              <a:avLst/>
              <a:gdLst/>
              <a:ahLst/>
              <a:rect l="l" t="t" r="r" b="b"/>
              <a:pathLst>
                <a:path w="180" h="170">
                  <a:moveTo>
                    <a:pt x="170" y="170"/>
                  </a:moveTo>
                  <a:lnTo>
                    <a:pt x="130" y="165"/>
                  </a:lnTo>
                  <a:lnTo>
                    <a:pt x="120" y="150"/>
                  </a:lnTo>
                  <a:lnTo>
                    <a:pt x="105" y="160"/>
                  </a:lnTo>
                  <a:lnTo>
                    <a:pt x="90" y="160"/>
                  </a:lnTo>
                  <a:lnTo>
                    <a:pt x="75" y="140"/>
                  </a:lnTo>
                  <a:lnTo>
                    <a:pt x="60" y="120"/>
                  </a:lnTo>
                  <a:lnTo>
                    <a:pt x="50" y="115"/>
                  </a:lnTo>
                  <a:lnTo>
                    <a:pt x="45" y="115"/>
                  </a:lnTo>
                  <a:lnTo>
                    <a:pt x="40" y="110"/>
                  </a:lnTo>
                  <a:lnTo>
                    <a:pt x="30" y="90"/>
                  </a:lnTo>
                  <a:lnTo>
                    <a:pt x="20" y="85"/>
                  </a:lnTo>
                  <a:lnTo>
                    <a:pt x="15" y="70"/>
                  </a:lnTo>
                  <a:lnTo>
                    <a:pt x="20" y="60"/>
                  </a:lnTo>
                  <a:lnTo>
                    <a:pt x="20" y="45"/>
                  </a:lnTo>
                  <a:lnTo>
                    <a:pt x="15" y="45"/>
                  </a:lnTo>
                  <a:lnTo>
                    <a:pt x="10" y="35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5" y="10"/>
                  </a:lnTo>
                  <a:lnTo>
                    <a:pt x="40" y="5"/>
                  </a:lnTo>
                  <a:lnTo>
                    <a:pt x="45" y="5"/>
                  </a:lnTo>
                  <a:lnTo>
                    <a:pt x="40" y="10"/>
                  </a:lnTo>
                  <a:lnTo>
                    <a:pt x="50" y="15"/>
                  </a:lnTo>
                  <a:lnTo>
                    <a:pt x="50" y="30"/>
                  </a:lnTo>
                  <a:lnTo>
                    <a:pt x="75" y="40"/>
                  </a:lnTo>
                  <a:lnTo>
                    <a:pt x="100" y="40"/>
                  </a:lnTo>
                  <a:lnTo>
                    <a:pt x="100" y="30"/>
                  </a:lnTo>
                  <a:lnTo>
                    <a:pt x="110" y="25"/>
                  </a:lnTo>
                  <a:lnTo>
                    <a:pt x="130" y="25"/>
                  </a:lnTo>
                  <a:lnTo>
                    <a:pt x="165" y="40"/>
                  </a:lnTo>
                  <a:lnTo>
                    <a:pt x="165" y="45"/>
                  </a:lnTo>
                  <a:lnTo>
                    <a:pt x="165" y="55"/>
                  </a:lnTo>
                  <a:lnTo>
                    <a:pt x="165" y="60"/>
                  </a:lnTo>
                  <a:lnTo>
                    <a:pt x="160" y="70"/>
                  </a:lnTo>
                  <a:lnTo>
                    <a:pt x="160" y="95"/>
                  </a:lnTo>
                  <a:lnTo>
                    <a:pt x="170" y="105"/>
                  </a:lnTo>
                  <a:lnTo>
                    <a:pt x="170" y="110"/>
                  </a:lnTo>
                  <a:lnTo>
                    <a:pt x="165" y="120"/>
                  </a:lnTo>
                  <a:lnTo>
                    <a:pt x="170" y="130"/>
                  </a:lnTo>
                  <a:lnTo>
                    <a:pt x="175" y="140"/>
                  </a:lnTo>
                  <a:lnTo>
                    <a:pt x="180" y="150"/>
                  </a:lnTo>
                  <a:lnTo>
                    <a:pt x="170" y="160"/>
                  </a:lnTo>
                  <a:lnTo>
                    <a:pt x="170" y="1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4854600" y="2363760"/>
              <a:ext cx="201600" cy="192240"/>
            </a:xfrm>
            <a:custGeom>
              <a:avLst/>
              <a:gdLst/>
              <a:ahLst/>
              <a:rect l="l" t="t" r="r" b="b"/>
              <a:pathLst>
                <a:path w="180" h="170">
                  <a:moveTo>
                    <a:pt x="170" y="170"/>
                  </a:moveTo>
                  <a:lnTo>
                    <a:pt x="130" y="165"/>
                  </a:lnTo>
                  <a:lnTo>
                    <a:pt x="120" y="150"/>
                  </a:lnTo>
                  <a:lnTo>
                    <a:pt x="105" y="160"/>
                  </a:lnTo>
                  <a:lnTo>
                    <a:pt x="90" y="160"/>
                  </a:lnTo>
                  <a:lnTo>
                    <a:pt x="75" y="140"/>
                  </a:lnTo>
                  <a:lnTo>
                    <a:pt x="60" y="120"/>
                  </a:lnTo>
                  <a:lnTo>
                    <a:pt x="50" y="115"/>
                  </a:lnTo>
                  <a:lnTo>
                    <a:pt x="45" y="115"/>
                  </a:lnTo>
                  <a:lnTo>
                    <a:pt x="40" y="110"/>
                  </a:lnTo>
                  <a:lnTo>
                    <a:pt x="30" y="90"/>
                  </a:lnTo>
                  <a:lnTo>
                    <a:pt x="20" y="85"/>
                  </a:lnTo>
                  <a:lnTo>
                    <a:pt x="15" y="70"/>
                  </a:lnTo>
                  <a:lnTo>
                    <a:pt x="20" y="60"/>
                  </a:lnTo>
                  <a:lnTo>
                    <a:pt x="20" y="45"/>
                  </a:lnTo>
                  <a:lnTo>
                    <a:pt x="15" y="45"/>
                  </a:lnTo>
                  <a:lnTo>
                    <a:pt x="10" y="35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5" y="10"/>
                  </a:lnTo>
                  <a:lnTo>
                    <a:pt x="40" y="5"/>
                  </a:lnTo>
                  <a:lnTo>
                    <a:pt x="45" y="5"/>
                  </a:lnTo>
                  <a:lnTo>
                    <a:pt x="40" y="10"/>
                  </a:lnTo>
                  <a:lnTo>
                    <a:pt x="50" y="15"/>
                  </a:lnTo>
                  <a:lnTo>
                    <a:pt x="50" y="30"/>
                  </a:lnTo>
                  <a:lnTo>
                    <a:pt x="75" y="40"/>
                  </a:lnTo>
                  <a:lnTo>
                    <a:pt x="100" y="40"/>
                  </a:lnTo>
                  <a:lnTo>
                    <a:pt x="100" y="30"/>
                  </a:lnTo>
                  <a:lnTo>
                    <a:pt x="110" y="25"/>
                  </a:lnTo>
                  <a:lnTo>
                    <a:pt x="130" y="25"/>
                  </a:lnTo>
                  <a:lnTo>
                    <a:pt x="165" y="40"/>
                  </a:lnTo>
                  <a:lnTo>
                    <a:pt x="165" y="45"/>
                  </a:lnTo>
                  <a:lnTo>
                    <a:pt x="165" y="55"/>
                  </a:lnTo>
                  <a:lnTo>
                    <a:pt x="165" y="60"/>
                  </a:lnTo>
                  <a:lnTo>
                    <a:pt x="160" y="70"/>
                  </a:lnTo>
                  <a:lnTo>
                    <a:pt x="160" y="95"/>
                  </a:lnTo>
                  <a:lnTo>
                    <a:pt x="170" y="105"/>
                  </a:lnTo>
                  <a:lnTo>
                    <a:pt x="170" y="110"/>
                  </a:lnTo>
                  <a:lnTo>
                    <a:pt x="165" y="120"/>
                  </a:lnTo>
                  <a:lnTo>
                    <a:pt x="170" y="130"/>
                  </a:lnTo>
                  <a:lnTo>
                    <a:pt x="175" y="140"/>
                  </a:lnTo>
                  <a:lnTo>
                    <a:pt x="180" y="150"/>
                  </a:lnTo>
                  <a:lnTo>
                    <a:pt x="170" y="160"/>
                  </a:lnTo>
                  <a:lnTo>
                    <a:pt x="170" y="1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5105520" y="2347920"/>
              <a:ext cx="79200" cy="6048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60" y="20"/>
                  </a:moveTo>
                  <a:lnTo>
                    <a:pt x="60" y="30"/>
                  </a:lnTo>
                  <a:lnTo>
                    <a:pt x="70" y="30"/>
                  </a:lnTo>
                  <a:lnTo>
                    <a:pt x="70" y="50"/>
                  </a:lnTo>
                  <a:lnTo>
                    <a:pt x="55" y="45"/>
                  </a:lnTo>
                  <a:lnTo>
                    <a:pt x="40" y="55"/>
                  </a:lnTo>
                  <a:lnTo>
                    <a:pt x="35" y="40"/>
                  </a:lnTo>
                  <a:lnTo>
                    <a:pt x="30" y="30"/>
                  </a:lnTo>
                  <a:lnTo>
                    <a:pt x="25" y="45"/>
                  </a:lnTo>
                  <a:lnTo>
                    <a:pt x="15" y="45"/>
                  </a:lnTo>
                  <a:lnTo>
                    <a:pt x="15" y="50"/>
                  </a:lnTo>
                  <a:lnTo>
                    <a:pt x="5" y="50"/>
                  </a:lnTo>
                  <a:lnTo>
                    <a:pt x="0" y="50"/>
                  </a:lnTo>
                  <a:lnTo>
                    <a:pt x="5" y="40"/>
                  </a:lnTo>
                  <a:lnTo>
                    <a:pt x="5" y="25"/>
                  </a:lnTo>
                  <a:lnTo>
                    <a:pt x="0" y="20"/>
                  </a:lnTo>
                  <a:lnTo>
                    <a:pt x="10" y="20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0" y="5"/>
                  </a:lnTo>
                  <a:lnTo>
                    <a:pt x="30" y="15"/>
                  </a:lnTo>
                  <a:lnTo>
                    <a:pt x="15" y="15"/>
                  </a:lnTo>
                  <a:lnTo>
                    <a:pt x="15" y="20"/>
                  </a:lnTo>
                  <a:lnTo>
                    <a:pt x="35" y="20"/>
                  </a:lnTo>
                  <a:lnTo>
                    <a:pt x="40" y="20"/>
                  </a:lnTo>
                  <a:lnTo>
                    <a:pt x="6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5105520" y="2347920"/>
              <a:ext cx="79200" cy="6048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60" y="20"/>
                  </a:moveTo>
                  <a:lnTo>
                    <a:pt x="60" y="30"/>
                  </a:lnTo>
                  <a:lnTo>
                    <a:pt x="70" y="30"/>
                  </a:lnTo>
                  <a:lnTo>
                    <a:pt x="70" y="50"/>
                  </a:lnTo>
                  <a:lnTo>
                    <a:pt x="55" y="45"/>
                  </a:lnTo>
                  <a:lnTo>
                    <a:pt x="40" y="55"/>
                  </a:lnTo>
                  <a:lnTo>
                    <a:pt x="35" y="40"/>
                  </a:lnTo>
                  <a:lnTo>
                    <a:pt x="30" y="30"/>
                  </a:lnTo>
                  <a:lnTo>
                    <a:pt x="25" y="45"/>
                  </a:lnTo>
                  <a:lnTo>
                    <a:pt x="15" y="45"/>
                  </a:lnTo>
                  <a:lnTo>
                    <a:pt x="15" y="50"/>
                  </a:lnTo>
                  <a:lnTo>
                    <a:pt x="5" y="50"/>
                  </a:lnTo>
                  <a:lnTo>
                    <a:pt x="0" y="50"/>
                  </a:lnTo>
                  <a:lnTo>
                    <a:pt x="5" y="40"/>
                  </a:lnTo>
                  <a:lnTo>
                    <a:pt x="5" y="25"/>
                  </a:lnTo>
                  <a:lnTo>
                    <a:pt x="0" y="20"/>
                  </a:lnTo>
                  <a:lnTo>
                    <a:pt x="10" y="20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0" y="5"/>
                  </a:lnTo>
                  <a:lnTo>
                    <a:pt x="30" y="15"/>
                  </a:lnTo>
                  <a:lnTo>
                    <a:pt x="15" y="15"/>
                  </a:lnTo>
                  <a:lnTo>
                    <a:pt x="15" y="20"/>
                  </a:lnTo>
                  <a:lnTo>
                    <a:pt x="35" y="20"/>
                  </a:lnTo>
                  <a:lnTo>
                    <a:pt x="40" y="20"/>
                  </a:lnTo>
                  <a:lnTo>
                    <a:pt x="6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5122800" y="2314440"/>
              <a:ext cx="119160" cy="55800"/>
            </a:xfrm>
            <a:custGeom>
              <a:avLst/>
              <a:gdLst/>
              <a:ahLst/>
              <a:rect l="l" t="t" r="r" b="b"/>
              <a:pathLst>
                <a:path w="105" h="50">
                  <a:moveTo>
                    <a:pt x="105" y="10"/>
                  </a:moveTo>
                  <a:lnTo>
                    <a:pt x="105" y="20"/>
                  </a:lnTo>
                  <a:lnTo>
                    <a:pt x="85" y="30"/>
                  </a:lnTo>
                  <a:lnTo>
                    <a:pt x="75" y="30"/>
                  </a:lnTo>
                  <a:lnTo>
                    <a:pt x="70" y="35"/>
                  </a:lnTo>
                  <a:lnTo>
                    <a:pt x="55" y="35"/>
                  </a:lnTo>
                  <a:lnTo>
                    <a:pt x="45" y="45"/>
                  </a:lnTo>
                  <a:lnTo>
                    <a:pt x="45" y="50"/>
                  </a:lnTo>
                  <a:lnTo>
                    <a:pt x="25" y="50"/>
                  </a:lnTo>
                  <a:lnTo>
                    <a:pt x="20" y="50"/>
                  </a:lnTo>
                  <a:lnTo>
                    <a:pt x="0" y="50"/>
                  </a:lnTo>
                  <a:lnTo>
                    <a:pt x="0" y="45"/>
                  </a:lnTo>
                  <a:lnTo>
                    <a:pt x="15" y="45"/>
                  </a:lnTo>
                  <a:lnTo>
                    <a:pt x="15" y="35"/>
                  </a:lnTo>
                  <a:lnTo>
                    <a:pt x="25" y="35"/>
                  </a:lnTo>
                  <a:lnTo>
                    <a:pt x="40" y="30"/>
                  </a:lnTo>
                  <a:lnTo>
                    <a:pt x="25" y="25"/>
                  </a:lnTo>
                  <a:lnTo>
                    <a:pt x="20" y="25"/>
                  </a:lnTo>
                  <a:lnTo>
                    <a:pt x="10" y="25"/>
                  </a:lnTo>
                  <a:lnTo>
                    <a:pt x="2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5" y="0"/>
                  </a:lnTo>
                  <a:lnTo>
                    <a:pt x="55" y="5"/>
                  </a:lnTo>
                  <a:lnTo>
                    <a:pt x="90" y="5"/>
                  </a:lnTo>
                  <a:lnTo>
                    <a:pt x="10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5122800" y="2314440"/>
              <a:ext cx="119160" cy="55800"/>
            </a:xfrm>
            <a:custGeom>
              <a:avLst/>
              <a:gdLst/>
              <a:ahLst/>
              <a:rect l="l" t="t" r="r" b="b"/>
              <a:pathLst>
                <a:path w="105" h="50">
                  <a:moveTo>
                    <a:pt x="105" y="10"/>
                  </a:moveTo>
                  <a:lnTo>
                    <a:pt x="105" y="20"/>
                  </a:lnTo>
                  <a:lnTo>
                    <a:pt x="85" y="30"/>
                  </a:lnTo>
                  <a:lnTo>
                    <a:pt x="75" y="30"/>
                  </a:lnTo>
                  <a:lnTo>
                    <a:pt x="70" y="35"/>
                  </a:lnTo>
                  <a:lnTo>
                    <a:pt x="55" y="35"/>
                  </a:lnTo>
                  <a:lnTo>
                    <a:pt x="45" y="45"/>
                  </a:lnTo>
                  <a:lnTo>
                    <a:pt x="45" y="50"/>
                  </a:lnTo>
                  <a:lnTo>
                    <a:pt x="25" y="50"/>
                  </a:lnTo>
                  <a:lnTo>
                    <a:pt x="20" y="50"/>
                  </a:lnTo>
                  <a:lnTo>
                    <a:pt x="0" y="50"/>
                  </a:lnTo>
                  <a:lnTo>
                    <a:pt x="0" y="45"/>
                  </a:lnTo>
                  <a:lnTo>
                    <a:pt x="15" y="45"/>
                  </a:lnTo>
                  <a:lnTo>
                    <a:pt x="15" y="35"/>
                  </a:lnTo>
                  <a:lnTo>
                    <a:pt x="25" y="35"/>
                  </a:lnTo>
                  <a:lnTo>
                    <a:pt x="40" y="30"/>
                  </a:lnTo>
                  <a:lnTo>
                    <a:pt x="25" y="25"/>
                  </a:lnTo>
                  <a:lnTo>
                    <a:pt x="20" y="25"/>
                  </a:lnTo>
                  <a:lnTo>
                    <a:pt x="10" y="25"/>
                  </a:lnTo>
                  <a:lnTo>
                    <a:pt x="2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5" y="0"/>
                  </a:lnTo>
                  <a:lnTo>
                    <a:pt x="55" y="5"/>
                  </a:lnTo>
                  <a:lnTo>
                    <a:pt x="90" y="5"/>
                  </a:lnTo>
                  <a:lnTo>
                    <a:pt x="10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>
              <a:off x="4943520" y="2319480"/>
              <a:ext cx="158760" cy="106200"/>
            </a:xfrm>
            <a:custGeom>
              <a:avLst/>
              <a:gdLst/>
              <a:ahLst/>
              <a:rect l="l" t="t" r="r" b="b"/>
              <a:pathLst>
                <a:path w="140" h="95">
                  <a:moveTo>
                    <a:pt x="135" y="75"/>
                  </a:moveTo>
                  <a:lnTo>
                    <a:pt x="125" y="70"/>
                  </a:lnTo>
                  <a:lnTo>
                    <a:pt x="125" y="75"/>
                  </a:lnTo>
                  <a:lnTo>
                    <a:pt x="120" y="75"/>
                  </a:lnTo>
                  <a:lnTo>
                    <a:pt x="115" y="85"/>
                  </a:lnTo>
                  <a:lnTo>
                    <a:pt x="100" y="85"/>
                  </a:lnTo>
                  <a:lnTo>
                    <a:pt x="100" y="95"/>
                  </a:lnTo>
                  <a:lnTo>
                    <a:pt x="85" y="95"/>
                  </a:lnTo>
                  <a:lnTo>
                    <a:pt x="85" y="85"/>
                  </a:lnTo>
                  <a:lnTo>
                    <a:pt x="85" y="80"/>
                  </a:lnTo>
                  <a:lnTo>
                    <a:pt x="50" y="65"/>
                  </a:lnTo>
                  <a:lnTo>
                    <a:pt x="30" y="65"/>
                  </a:lnTo>
                  <a:lnTo>
                    <a:pt x="20" y="70"/>
                  </a:lnTo>
                  <a:lnTo>
                    <a:pt x="20" y="50"/>
                  </a:lnTo>
                  <a:lnTo>
                    <a:pt x="10" y="50"/>
                  </a:lnTo>
                  <a:lnTo>
                    <a:pt x="10" y="40"/>
                  </a:lnTo>
                  <a:lnTo>
                    <a:pt x="5" y="40"/>
                  </a:lnTo>
                  <a:lnTo>
                    <a:pt x="5" y="30"/>
                  </a:lnTo>
                  <a:lnTo>
                    <a:pt x="20" y="30"/>
                  </a:lnTo>
                  <a:lnTo>
                    <a:pt x="25" y="25"/>
                  </a:lnTo>
                  <a:lnTo>
                    <a:pt x="10" y="15"/>
                  </a:lnTo>
                  <a:lnTo>
                    <a:pt x="5" y="15"/>
                  </a:lnTo>
                  <a:lnTo>
                    <a:pt x="5" y="25"/>
                  </a:lnTo>
                  <a:lnTo>
                    <a:pt x="0" y="15"/>
                  </a:lnTo>
                  <a:lnTo>
                    <a:pt x="20" y="5"/>
                  </a:lnTo>
                  <a:lnTo>
                    <a:pt x="30" y="20"/>
                  </a:lnTo>
                  <a:lnTo>
                    <a:pt x="35" y="20"/>
                  </a:lnTo>
                  <a:lnTo>
                    <a:pt x="40" y="20"/>
                  </a:lnTo>
                  <a:lnTo>
                    <a:pt x="40" y="15"/>
                  </a:lnTo>
                  <a:lnTo>
                    <a:pt x="55" y="5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60" y="0"/>
                  </a:lnTo>
                  <a:lnTo>
                    <a:pt x="70" y="5"/>
                  </a:lnTo>
                  <a:lnTo>
                    <a:pt x="70" y="20"/>
                  </a:lnTo>
                  <a:lnTo>
                    <a:pt x="90" y="20"/>
                  </a:lnTo>
                  <a:lnTo>
                    <a:pt x="95" y="40"/>
                  </a:lnTo>
                  <a:lnTo>
                    <a:pt x="125" y="55"/>
                  </a:lnTo>
                  <a:lnTo>
                    <a:pt x="140" y="65"/>
                  </a:lnTo>
                  <a:lnTo>
                    <a:pt x="135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4943520" y="2319480"/>
              <a:ext cx="158760" cy="106200"/>
            </a:xfrm>
            <a:custGeom>
              <a:avLst/>
              <a:gdLst/>
              <a:ahLst/>
              <a:rect l="l" t="t" r="r" b="b"/>
              <a:pathLst>
                <a:path w="140" h="95">
                  <a:moveTo>
                    <a:pt x="135" y="75"/>
                  </a:moveTo>
                  <a:lnTo>
                    <a:pt x="125" y="70"/>
                  </a:lnTo>
                  <a:lnTo>
                    <a:pt x="125" y="75"/>
                  </a:lnTo>
                  <a:lnTo>
                    <a:pt x="120" y="75"/>
                  </a:lnTo>
                  <a:lnTo>
                    <a:pt x="115" y="85"/>
                  </a:lnTo>
                  <a:lnTo>
                    <a:pt x="100" y="85"/>
                  </a:lnTo>
                  <a:lnTo>
                    <a:pt x="100" y="95"/>
                  </a:lnTo>
                  <a:lnTo>
                    <a:pt x="85" y="95"/>
                  </a:lnTo>
                  <a:lnTo>
                    <a:pt x="85" y="85"/>
                  </a:lnTo>
                  <a:lnTo>
                    <a:pt x="85" y="80"/>
                  </a:lnTo>
                  <a:lnTo>
                    <a:pt x="50" y="65"/>
                  </a:lnTo>
                  <a:lnTo>
                    <a:pt x="30" y="65"/>
                  </a:lnTo>
                  <a:lnTo>
                    <a:pt x="20" y="70"/>
                  </a:lnTo>
                  <a:lnTo>
                    <a:pt x="20" y="50"/>
                  </a:lnTo>
                  <a:lnTo>
                    <a:pt x="10" y="50"/>
                  </a:lnTo>
                  <a:lnTo>
                    <a:pt x="10" y="40"/>
                  </a:lnTo>
                  <a:lnTo>
                    <a:pt x="5" y="40"/>
                  </a:lnTo>
                  <a:lnTo>
                    <a:pt x="5" y="30"/>
                  </a:lnTo>
                  <a:lnTo>
                    <a:pt x="20" y="30"/>
                  </a:lnTo>
                  <a:lnTo>
                    <a:pt x="25" y="25"/>
                  </a:lnTo>
                  <a:lnTo>
                    <a:pt x="10" y="15"/>
                  </a:lnTo>
                  <a:lnTo>
                    <a:pt x="5" y="15"/>
                  </a:lnTo>
                  <a:lnTo>
                    <a:pt x="5" y="25"/>
                  </a:lnTo>
                  <a:lnTo>
                    <a:pt x="0" y="15"/>
                  </a:lnTo>
                  <a:lnTo>
                    <a:pt x="20" y="5"/>
                  </a:lnTo>
                  <a:lnTo>
                    <a:pt x="30" y="20"/>
                  </a:lnTo>
                  <a:lnTo>
                    <a:pt x="35" y="20"/>
                  </a:lnTo>
                  <a:lnTo>
                    <a:pt x="40" y="20"/>
                  </a:lnTo>
                  <a:lnTo>
                    <a:pt x="40" y="15"/>
                  </a:lnTo>
                  <a:lnTo>
                    <a:pt x="55" y="5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60" y="0"/>
                  </a:lnTo>
                  <a:lnTo>
                    <a:pt x="70" y="5"/>
                  </a:lnTo>
                  <a:lnTo>
                    <a:pt x="70" y="20"/>
                  </a:lnTo>
                  <a:lnTo>
                    <a:pt x="90" y="20"/>
                  </a:lnTo>
                  <a:lnTo>
                    <a:pt x="95" y="40"/>
                  </a:lnTo>
                  <a:lnTo>
                    <a:pt x="125" y="55"/>
                  </a:lnTo>
                  <a:lnTo>
                    <a:pt x="140" y="65"/>
                  </a:lnTo>
                  <a:lnTo>
                    <a:pt x="135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4983120" y="2279520"/>
              <a:ext cx="185760" cy="125640"/>
            </a:xfrm>
            <a:custGeom>
              <a:avLst/>
              <a:gdLst/>
              <a:ahLst/>
              <a:rect l="l" t="t" r="r" b="b"/>
              <a:pathLst>
                <a:path w="165" h="110">
                  <a:moveTo>
                    <a:pt x="100" y="110"/>
                  </a:moveTo>
                  <a:lnTo>
                    <a:pt x="110" y="110"/>
                  </a:lnTo>
                  <a:lnTo>
                    <a:pt x="115" y="100"/>
                  </a:lnTo>
                  <a:lnTo>
                    <a:pt x="115" y="85"/>
                  </a:lnTo>
                  <a:lnTo>
                    <a:pt x="110" y="80"/>
                  </a:lnTo>
                  <a:lnTo>
                    <a:pt x="120" y="80"/>
                  </a:lnTo>
                  <a:lnTo>
                    <a:pt x="125" y="65"/>
                  </a:lnTo>
                  <a:lnTo>
                    <a:pt x="125" y="60"/>
                  </a:lnTo>
                  <a:lnTo>
                    <a:pt x="140" y="60"/>
                  </a:lnTo>
                  <a:lnTo>
                    <a:pt x="140" y="65"/>
                  </a:lnTo>
                  <a:lnTo>
                    <a:pt x="150" y="65"/>
                  </a:lnTo>
                  <a:lnTo>
                    <a:pt x="165" y="60"/>
                  </a:lnTo>
                  <a:lnTo>
                    <a:pt x="150" y="55"/>
                  </a:lnTo>
                  <a:lnTo>
                    <a:pt x="145" y="55"/>
                  </a:lnTo>
                  <a:lnTo>
                    <a:pt x="135" y="55"/>
                  </a:lnTo>
                  <a:lnTo>
                    <a:pt x="145" y="40"/>
                  </a:lnTo>
                  <a:lnTo>
                    <a:pt x="140" y="40"/>
                  </a:lnTo>
                  <a:lnTo>
                    <a:pt x="120" y="60"/>
                  </a:lnTo>
                  <a:lnTo>
                    <a:pt x="115" y="55"/>
                  </a:lnTo>
                  <a:lnTo>
                    <a:pt x="105" y="55"/>
                  </a:lnTo>
                  <a:lnTo>
                    <a:pt x="105" y="50"/>
                  </a:lnTo>
                  <a:lnTo>
                    <a:pt x="100" y="50"/>
                  </a:lnTo>
                  <a:lnTo>
                    <a:pt x="100" y="35"/>
                  </a:lnTo>
                  <a:lnTo>
                    <a:pt x="85" y="25"/>
                  </a:lnTo>
                  <a:lnTo>
                    <a:pt x="55" y="2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0" y="5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5" y="50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0" y="35"/>
                  </a:lnTo>
                  <a:lnTo>
                    <a:pt x="25" y="35"/>
                  </a:lnTo>
                  <a:lnTo>
                    <a:pt x="35" y="40"/>
                  </a:lnTo>
                  <a:lnTo>
                    <a:pt x="35" y="55"/>
                  </a:lnTo>
                  <a:lnTo>
                    <a:pt x="55" y="55"/>
                  </a:lnTo>
                  <a:lnTo>
                    <a:pt x="60" y="75"/>
                  </a:lnTo>
                  <a:lnTo>
                    <a:pt x="90" y="90"/>
                  </a:lnTo>
                  <a:lnTo>
                    <a:pt x="105" y="100"/>
                  </a:lnTo>
                  <a:lnTo>
                    <a:pt x="100" y="1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4983120" y="2279520"/>
              <a:ext cx="185760" cy="125640"/>
            </a:xfrm>
            <a:custGeom>
              <a:avLst/>
              <a:gdLst/>
              <a:ahLst/>
              <a:rect l="l" t="t" r="r" b="b"/>
              <a:pathLst>
                <a:path w="165" h="110">
                  <a:moveTo>
                    <a:pt x="100" y="110"/>
                  </a:moveTo>
                  <a:lnTo>
                    <a:pt x="110" y="110"/>
                  </a:lnTo>
                  <a:lnTo>
                    <a:pt x="115" y="100"/>
                  </a:lnTo>
                  <a:lnTo>
                    <a:pt x="115" y="85"/>
                  </a:lnTo>
                  <a:lnTo>
                    <a:pt x="110" y="80"/>
                  </a:lnTo>
                  <a:lnTo>
                    <a:pt x="120" y="80"/>
                  </a:lnTo>
                  <a:lnTo>
                    <a:pt x="125" y="65"/>
                  </a:lnTo>
                  <a:lnTo>
                    <a:pt x="125" y="60"/>
                  </a:lnTo>
                  <a:lnTo>
                    <a:pt x="140" y="60"/>
                  </a:lnTo>
                  <a:lnTo>
                    <a:pt x="140" y="65"/>
                  </a:lnTo>
                  <a:lnTo>
                    <a:pt x="150" y="65"/>
                  </a:lnTo>
                  <a:lnTo>
                    <a:pt x="165" y="60"/>
                  </a:lnTo>
                  <a:lnTo>
                    <a:pt x="150" y="55"/>
                  </a:lnTo>
                  <a:lnTo>
                    <a:pt x="145" y="55"/>
                  </a:lnTo>
                  <a:lnTo>
                    <a:pt x="135" y="55"/>
                  </a:lnTo>
                  <a:lnTo>
                    <a:pt x="145" y="40"/>
                  </a:lnTo>
                  <a:lnTo>
                    <a:pt x="140" y="40"/>
                  </a:lnTo>
                  <a:lnTo>
                    <a:pt x="120" y="60"/>
                  </a:lnTo>
                  <a:lnTo>
                    <a:pt x="115" y="55"/>
                  </a:lnTo>
                  <a:lnTo>
                    <a:pt x="105" y="55"/>
                  </a:lnTo>
                  <a:lnTo>
                    <a:pt x="105" y="50"/>
                  </a:lnTo>
                  <a:lnTo>
                    <a:pt x="100" y="50"/>
                  </a:lnTo>
                  <a:lnTo>
                    <a:pt x="100" y="35"/>
                  </a:lnTo>
                  <a:lnTo>
                    <a:pt x="85" y="25"/>
                  </a:lnTo>
                  <a:lnTo>
                    <a:pt x="55" y="2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0" y="5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5" y="50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0" y="35"/>
                  </a:lnTo>
                  <a:lnTo>
                    <a:pt x="25" y="35"/>
                  </a:lnTo>
                  <a:lnTo>
                    <a:pt x="35" y="40"/>
                  </a:lnTo>
                  <a:lnTo>
                    <a:pt x="35" y="55"/>
                  </a:lnTo>
                  <a:lnTo>
                    <a:pt x="55" y="55"/>
                  </a:lnTo>
                  <a:lnTo>
                    <a:pt x="60" y="75"/>
                  </a:lnTo>
                  <a:lnTo>
                    <a:pt x="90" y="90"/>
                  </a:lnTo>
                  <a:lnTo>
                    <a:pt x="105" y="100"/>
                  </a:lnTo>
                  <a:lnTo>
                    <a:pt x="100" y="1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4881600" y="2111400"/>
              <a:ext cx="439560" cy="236520"/>
            </a:xfrm>
            <a:custGeom>
              <a:avLst/>
              <a:gdLst/>
              <a:ahLst/>
              <a:rect l="l" t="t" r="r" b="b"/>
              <a:pathLst>
                <a:path w="390" h="210">
                  <a:moveTo>
                    <a:pt x="380" y="105"/>
                  </a:moveTo>
                  <a:lnTo>
                    <a:pt x="370" y="110"/>
                  </a:lnTo>
                  <a:lnTo>
                    <a:pt x="365" y="130"/>
                  </a:lnTo>
                  <a:lnTo>
                    <a:pt x="360" y="130"/>
                  </a:lnTo>
                  <a:lnTo>
                    <a:pt x="340" y="130"/>
                  </a:lnTo>
                  <a:lnTo>
                    <a:pt x="335" y="155"/>
                  </a:lnTo>
                  <a:lnTo>
                    <a:pt x="320" y="155"/>
                  </a:lnTo>
                  <a:lnTo>
                    <a:pt x="320" y="160"/>
                  </a:lnTo>
                  <a:lnTo>
                    <a:pt x="325" y="185"/>
                  </a:lnTo>
                  <a:lnTo>
                    <a:pt x="320" y="190"/>
                  </a:lnTo>
                  <a:lnTo>
                    <a:pt x="305" y="185"/>
                  </a:lnTo>
                  <a:lnTo>
                    <a:pt x="270" y="185"/>
                  </a:lnTo>
                  <a:lnTo>
                    <a:pt x="260" y="180"/>
                  </a:lnTo>
                  <a:lnTo>
                    <a:pt x="255" y="185"/>
                  </a:lnTo>
                  <a:lnTo>
                    <a:pt x="255" y="190"/>
                  </a:lnTo>
                  <a:lnTo>
                    <a:pt x="235" y="185"/>
                  </a:lnTo>
                  <a:lnTo>
                    <a:pt x="230" y="190"/>
                  </a:lnTo>
                  <a:lnTo>
                    <a:pt x="210" y="210"/>
                  </a:lnTo>
                  <a:lnTo>
                    <a:pt x="205" y="205"/>
                  </a:lnTo>
                  <a:lnTo>
                    <a:pt x="195" y="205"/>
                  </a:lnTo>
                  <a:lnTo>
                    <a:pt x="195" y="200"/>
                  </a:lnTo>
                  <a:lnTo>
                    <a:pt x="190" y="200"/>
                  </a:lnTo>
                  <a:lnTo>
                    <a:pt x="190" y="185"/>
                  </a:lnTo>
                  <a:lnTo>
                    <a:pt x="175" y="175"/>
                  </a:lnTo>
                  <a:lnTo>
                    <a:pt x="145" y="175"/>
                  </a:lnTo>
                  <a:lnTo>
                    <a:pt x="125" y="155"/>
                  </a:lnTo>
                  <a:lnTo>
                    <a:pt x="115" y="150"/>
                  </a:lnTo>
                  <a:lnTo>
                    <a:pt x="90" y="155"/>
                  </a:lnTo>
                  <a:lnTo>
                    <a:pt x="90" y="205"/>
                  </a:lnTo>
                  <a:lnTo>
                    <a:pt x="85" y="205"/>
                  </a:lnTo>
                  <a:lnTo>
                    <a:pt x="75" y="190"/>
                  </a:lnTo>
                  <a:lnTo>
                    <a:pt x="55" y="200"/>
                  </a:lnTo>
                  <a:lnTo>
                    <a:pt x="55" y="185"/>
                  </a:lnTo>
                  <a:lnTo>
                    <a:pt x="50" y="185"/>
                  </a:lnTo>
                  <a:lnTo>
                    <a:pt x="45" y="170"/>
                  </a:lnTo>
                  <a:lnTo>
                    <a:pt x="35" y="170"/>
                  </a:lnTo>
                  <a:lnTo>
                    <a:pt x="50" y="170"/>
                  </a:lnTo>
                  <a:lnTo>
                    <a:pt x="45" y="160"/>
                  </a:lnTo>
                  <a:lnTo>
                    <a:pt x="50" y="155"/>
                  </a:lnTo>
                  <a:lnTo>
                    <a:pt x="75" y="155"/>
                  </a:lnTo>
                  <a:lnTo>
                    <a:pt x="65" y="135"/>
                  </a:lnTo>
                  <a:lnTo>
                    <a:pt x="55" y="130"/>
                  </a:lnTo>
                  <a:lnTo>
                    <a:pt x="45" y="125"/>
                  </a:lnTo>
                  <a:lnTo>
                    <a:pt x="25" y="135"/>
                  </a:lnTo>
                  <a:lnTo>
                    <a:pt x="20" y="135"/>
                  </a:lnTo>
                  <a:lnTo>
                    <a:pt x="25" y="130"/>
                  </a:lnTo>
                  <a:lnTo>
                    <a:pt x="20" y="120"/>
                  </a:lnTo>
                  <a:lnTo>
                    <a:pt x="5" y="120"/>
                  </a:lnTo>
                  <a:lnTo>
                    <a:pt x="0" y="105"/>
                  </a:lnTo>
                  <a:lnTo>
                    <a:pt x="5" y="75"/>
                  </a:lnTo>
                  <a:lnTo>
                    <a:pt x="20" y="90"/>
                  </a:lnTo>
                  <a:lnTo>
                    <a:pt x="25" y="90"/>
                  </a:lnTo>
                  <a:lnTo>
                    <a:pt x="20" y="75"/>
                  </a:lnTo>
                  <a:lnTo>
                    <a:pt x="35" y="55"/>
                  </a:lnTo>
                  <a:lnTo>
                    <a:pt x="50" y="65"/>
                  </a:lnTo>
                  <a:lnTo>
                    <a:pt x="55" y="55"/>
                  </a:lnTo>
                  <a:lnTo>
                    <a:pt x="65" y="65"/>
                  </a:lnTo>
                  <a:lnTo>
                    <a:pt x="85" y="75"/>
                  </a:lnTo>
                  <a:lnTo>
                    <a:pt x="95" y="70"/>
                  </a:lnTo>
                  <a:lnTo>
                    <a:pt x="110" y="70"/>
                  </a:lnTo>
                  <a:lnTo>
                    <a:pt x="115" y="75"/>
                  </a:lnTo>
                  <a:lnTo>
                    <a:pt x="140" y="75"/>
                  </a:lnTo>
                  <a:lnTo>
                    <a:pt x="145" y="65"/>
                  </a:lnTo>
                  <a:lnTo>
                    <a:pt x="125" y="55"/>
                  </a:lnTo>
                  <a:lnTo>
                    <a:pt x="140" y="50"/>
                  </a:lnTo>
                  <a:lnTo>
                    <a:pt x="135" y="45"/>
                  </a:lnTo>
                  <a:lnTo>
                    <a:pt x="140" y="40"/>
                  </a:lnTo>
                  <a:lnTo>
                    <a:pt x="140" y="20"/>
                  </a:lnTo>
                  <a:lnTo>
                    <a:pt x="150" y="25"/>
                  </a:lnTo>
                  <a:lnTo>
                    <a:pt x="205" y="1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30" y="0"/>
                  </a:lnTo>
                  <a:lnTo>
                    <a:pt x="235" y="15"/>
                  </a:lnTo>
                  <a:lnTo>
                    <a:pt x="235" y="20"/>
                  </a:lnTo>
                  <a:lnTo>
                    <a:pt x="240" y="20"/>
                  </a:lnTo>
                  <a:lnTo>
                    <a:pt x="255" y="25"/>
                  </a:lnTo>
                  <a:lnTo>
                    <a:pt x="255" y="35"/>
                  </a:lnTo>
                  <a:lnTo>
                    <a:pt x="265" y="35"/>
                  </a:lnTo>
                  <a:lnTo>
                    <a:pt x="275" y="20"/>
                  </a:lnTo>
                  <a:lnTo>
                    <a:pt x="290" y="15"/>
                  </a:lnTo>
                  <a:lnTo>
                    <a:pt x="295" y="35"/>
                  </a:lnTo>
                  <a:lnTo>
                    <a:pt x="320" y="75"/>
                  </a:lnTo>
                  <a:lnTo>
                    <a:pt x="325" y="65"/>
                  </a:lnTo>
                  <a:lnTo>
                    <a:pt x="330" y="75"/>
                  </a:lnTo>
                  <a:lnTo>
                    <a:pt x="350" y="70"/>
                  </a:lnTo>
                  <a:lnTo>
                    <a:pt x="365" y="90"/>
                  </a:lnTo>
                  <a:lnTo>
                    <a:pt x="380" y="95"/>
                  </a:lnTo>
                  <a:lnTo>
                    <a:pt x="380" y="90"/>
                  </a:lnTo>
                  <a:lnTo>
                    <a:pt x="390" y="100"/>
                  </a:lnTo>
                  <a:lnTo>
                    <a:pt x="380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4881600" y="2111400"/>
              <a:ext cx="439560" cy="236520"/>
            </a:xfrm>
            <a:custGeom>
              <a:avLst/>
              <a:gdLst/>
              <a:ahLst/>
              <a:rect l="l" t="t" r="r" b="b"/>
              <a:pathLst>
                <a:path w="390" h="210">
                  <a:moveTo>
                    <a:pt x="380" y="105"/>
                  </a:moveTo>
                  <a:lnTo>
                    <a:pt x="370" y="110"/>
                  </a:lnTo>
                  <a:lnTo>
                    <a:pt x="365" y="130"/>
                  </a:lnTo>
                  <a:lnTo>
                    <a:pt x="360" y="130"/>
                  </a:lnTo>
                  <a:lnTo>
                    <a:pt x="340" y="130"/>
                  </a:lnTo>
                  <a:lnTo>
                    <a:pt x="335" y="155"/>
                  </a:lnTo>
                  <a:lnTo>
                    <a:pt x="320" y="155"/>
                  </a:lnTo>
                  <a:lnTo>
                    <a:pt x="320" y="160"/>
                  </a:lnTo>
                  <a:lnTo>
                    <a:pt x="325" y="185"/>
                  </a:lnTo>
                  <a:lnTo>
                    <a:pt x="320" y="190"/>
                  </a:lnTo>
                  <a:lnTo>
                    <a:pt x="305" y="185"/>
                  </a:lnTo>
                  <a:lnTo>
                    <a:pt x="270" y="185"/>
                  </a:lnTo>
                  <a:lnTo>
                    <a:pt x="260" y="180"/>
                  </a:lnTo>
                  <a:lnTo>
                    <a:pt x="255" y="185"/>
                  </a:lnTo>
                  <a:lnTo>
                    <a:pt x="255" y="190"/>
                  </a:lnTo>
                  <a:lnTo>
                    <a:pt x="235" y="185"/>
                  </a:lnTo>
                  <a:lnTo>
                    <a:pt x="230" y="190"/>
                  </a:lnTo>
                  <a:lnTo>
                    <a:pt x="210" y="210"/>
                  </a:lnTo>
                  <a:lnTo>
                    <a:pt x="205" y="205"/>
                  </a:lnTo>
                  <a:lnTo>
                    <a:pt x="195" y="205"/>
                  </a:lnTo>
                  <a:lnTo>
                    <a:pt x="195" y="200"/>
                  </a:lnTo>
                  <a:lnTo>
                    <a:pt x="190" y="200"/>
                  </a:lnTo>
                  <a:lnTo>
                    <a:pt x="190" y="185"/>
                  </a:lnTo>
                  <a:lnTo>
                    <a:pt x="175" y="175"/>
                  </a:lnTo>
                  <a:lnTo>
                    <a:pt x="145" y="175"/>
                  </a:lnTo>
                  <a:lnTo>
                    <a:pt x="125" y="155"/>
                  </a:lnTo>
                  <a:lnTo>
                    <a:pt x="115" y="150"/>
                  </a:lnTo>
                  <a:lnTo>
                    <a:pt x="90" y="155"/>
                  </a:lnTo>
                  <a:lnTo>
                    <a:pt x="90" y="205"/>
                  </a:lnTo>
                  <a:lnTo>
                    <a:pt x="85" y="205"/>
                  </a:lnTo>
                  <a:lnTo>
                    <a:pt x="75" y="190"/>
                  </a:lnTo>
                  <a:lnTo>
                    <a:pt x="55" y="200"/>
                  </a:lnTo>
                  <a:lnTo>
                    <a:pt x="55" y="185"/>
                  </a:lnTo>
                  <a:lnTo>
                    <a:pt x="50" y="185"/>
                  </a:lnTo>
                  <a:lnTo>
                    <a:pt x="45" y="170"/>
                  </a:lnTo>
                  <a:lnTo>
                    <a:pt x="35" y="170"/>
                  </a:lnTo>
                  <a:lnTo>
                    <a:pt x="50" y="170"/>
                  </a:lnTo>
                  <a:lnTo>
                    <a:pt x="45" y="160"/>
                  </a:lnTo>
                  <a:lnTo>
                    <a:pt x="50" y="155"/>
                  </a:lnTo>
                  <a:lnTo>
                    <a:pt x="75" y="155"/>
                  </a:lnTo>
                  <a:lnTo>
                    <a:pt x="65" y="135"/>
                  </a:lnTo>
                  <a:lnTo>
                    <a:pt x="55" y="130"/>
                  </a:lnTo>
                  <a:lnTo>
                    <a:pt x="45" y="125"/>
                  </a:lnTo>
                  <a:lnTo>
                    <a:pt x="25" y="135"/>
                  </a:lnTo>
                  <a:lnTo>
                    <a:pt x="20" y="135"/>
                  </a:lnTo>
                  <a:lnTo>
                    <a:pt x="25" y="130"/>
                  </a:lnTo>
                  <a:lnTo>
                    <a:pt x="20" y="120"/>
                  </a:lnTo>
                  <a:lnTo>
                    <a:pt x="5" y="120"/>
                  </a:lnTo>
                  <a:lnTo>
                    <a:pt x="0" y="105"/>
                  </a:lnTo>
                  <a:lnTo>
                    <a:pt x="5" y="75"/>
                  </a:lnTo>
                  <a:lnTo>
                    <a:pt x="20" y="90"/>
                  </a:lnTo>
                  <a:lnTo>
                    <a:pt x="25" y="90"/>
                  </a:lnTo>
                  <a:lnTo>
                    <a:pt x="20" y="75"/>
                  </a:lnTo>
                  <a:lnTo>
                    <a:pt x="35" y="55"/>
                  </a:lnTo>
                  <a:lnTo>
                    <a:pt x="50" y="65"/>
                  </a:lnTo>
                  <a:lnTo>
                    <a:pt x="55" y="55"/>
                  </a:lnTo>
                  <a:lnTo>
                    <a:pt x="65" y="65"/>
                  </a:lnTo>
                  <a:lnTo>
                    <a:pt x="85" y="75"/>
                  </a:lnTo>
                  <a:lnTo>
                    <a:pt x="95" y="70"/>
                  </a:lnTo>
                  <a:lnTo>
                    <a:pt x="110" y="70"/>
                  </a:lnTo>
                  <a:lnTo>
                    <a:pt x="115" y="75"/>
                  </a:lnTo>
                  <a:lnTo>
                    <a:pt x="140" y="75"/>
                  </a:lnTo>
                  <a:lnTo>
                    <a:pt x="145" y="65"/>
                  </a:lnTo>
                  <a:lnTo>
                    <a:pt x="125" y="55"/>
                  </a:lnTo>
                  <a:lnTo>
                    <a:pt x="140" y="50"/>
                  </a:lnTo>
                  <a:lnTo>
                    <a:pt x="135" y="45"/>
                  </a:lnTo>
                  <a:lnTo>
                    <a:pt x="140" y="40"/>
                  </a:lnTo>
                  <a:lnTo>
                    <a:pt x="140" y="20"/>
                  </a:lnTo>
                  <a:lnTo>
                    <a:pt x="150" y="25"/>
                  </a:lnTo>
                  <a:lnTo>
                    <a:pt x="205" y="1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30" y="0"/>
                  </a:lnTo>
                  <a:lnTo>
                    <a:pt x="235" y="15"/>
                  </a:lnTo>
                  <a:lnTo>
                    <a:pt x="235" y="20"/>
                  </a:lnTo>
                  <a:lnTo>
                    <a:pt x="240" y="20"/>
                  </a:lnTo>
                  <a:lnTo>
                    <a:pt x="255" y="25"/>
                  </a:lnTo>
                  <a:lnTo>
                    <a:pt x="255" y="35"/>
                  </a:lnTo>
                  <a:lnTo>
                    <a:pt x="265" y="35"/>
                  </a:lnTo>
                  <a:lnTo>
                    <a:pt x="275" y="20"/>
                  </a:lnTo>
                  <a:lnTo>
                    <a:pt x="290" y="15"/>
                  </a:lnTo>
                  <a:lnTo>
                    <a:pt x="295" y="35"/>
                  </a:lnTo>
                  <a:lnTo>
                    <a:pt x="320" y="75"/>
                  </a:lnTo>
                  <a:lnTo>
                    <a:pt x="325" y="65"/>
                  </a:lnTo>
                  <a:lnTo>
                    <a:pt x="330" y="75"/>
                  </a:lnTo>
                  <a:lnTo>
                    <a:pt x="350" y="70"/>
                  </a:lnTo>
                  <a:lnTo>
                    <a:pt x="365" y="90"/>
                  </a:lnTo>
                  <a:lnTo>
                    <a:pt x="380" y="95"/>
                  </a:lnTo>
                  <a:lnTo>
                    <a:pt x="380" y="90"/>
                  </a:lnTo>
                  <a:lnTo>
                    <a:pt x="390" y="100"/>
                  </a:lnTo>
                  <a:lnTo>
                    <a:pt x="380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4645080" y="2471760"/>
              <a:ext cx="123840" cy="123840"/>
            </a:xfrm>
            <a:custGeom>
              <a:avLst/>
              <a:gdLst/>
              <a:ahLst/>
              <a:rect l="l" t="t" r="r" b="b"/>
              <a:pathLst>
                <a:path w="111" h="110">
                  <a:moveTo>
                    <a:pt x="111" y="100"/>
                  </a:moveTo>
                  <a:lnTo>
                    <a:pt x="91" y="110"/>
                  </a:lnTo>
                  <a:lnTo>
                    <a:pt x="86" y="105"/>
                  </a:lnTo>
                  <a:lnTo>
                    <a:pt x="6" y="105"/>
                  </a:lnTo>
                  <a:lnTo>
                    <a:pt x="6" y="35"/>
                  </a:lnTo>
                  <a:lnTo>
                    <a:pt x="0" y="25"/>
                  </a:lnTo>
                  <a:lnTo>
                    <a:pt x="6" y="0"/>
                  </a:lnTo>
                  <a:lnTo>
                    <a:pt x="6" y="10"/>
                  </a:lnTo>
                  <a:lnTo>
                    <a:pt x="26" y="10"/>
                  </a:lnTo>
                  <a:lnTo>
                    <a:pt x="41" y="15"/>
                  </a:lnTo>
                  <a:lnTo>
                    <a:pt x="66" y="10"/>
                  </a:lnTo>
                  <a:lnTo>
                    <a:pt x="71" y="10"/>
                  </a:lnTo>
                  <a:lnTo>
                    <a:pt x="71" y="15"/>
                  </a:lnTo>
                  <a:lnTo>
                    <a:pt x="81" y="10"/>
                  </a:lnTo>
                  <a:lnTo>
                    <a:pt x="81" y="15"/>
                  </a:lnTo>
                  <a:lnTo>
                    <a:pt x="91" y="10"/>
                  </a:lnTo>
                  <a:lnTo>
                    <a:pt x="96" y="30"/>
                  </a:lnTo>
                  <a:lnTo>
                    <a:pt x="91" y="50"/>
                  </a:lnTo>
                  <a:lnTo>
                    <a:pt x="86" y="35"/>
                  </a:lnTo>
                  <a:lnTo>
                    <a:pt x="81" y="20"/>
                  </a:lnTo>
                  <a:lnTo>
                    <a:pt x="81" y="25"/>
                  </a:lnTo>
                  <a:lnTo>
                    <a:pt x="81" y="30"/>
                  </a:lnTo>
                  <a:lnTo>
                    <a:pt x="111" y="10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4645080" y="2471760"/>
              <a:ext cx="123840" cy="123840"/>
            </a:xfrm>
            <a:custGeom>
              <a:avLst/>
              <a:gdLst/>
              <a:ahLst/>
              <a:rect l="l" t="t" r="r" b="b"/>
              <a:pathLst>
                <a:path w="111" h="110">
                  <a:moveTo>
                    <a:pt x="111" y="100"/>
                  </a:moveTo>
                  <a:lnTo>
                    <a:pt x="91" y="110"/>
                  </a:lnTo>
                  <a:lnTo>
                    <a:pt x="86" y="105"/>
                  </a:lnTo>
                  <a:lnTo>
                    <a:pt x="6" y="105"/>
                  </a:lnTo>
                  <a:lnTo>
                    <a:pt x="6" y="35"/>
                  </a:lnTo>
                  <a:lnTo>
                    <a:pt x="0" y="25"/>
                  </a:lnTo>
                  <a:lnTo>
                    <a:pt x="6" y="0"/>
                  </a:lnTo>
                  <a:lnTo>
                    <a:pt x="6" y="10"/>
                  </a:lnTo>
                  <a:lnTo>
                    <a:pt x="26" y="10"/>
                  </a:lnTo>
                  <a:lnTo>
                    <a:pt x="41" y="15"/>
                  </a:lnTo>
                  <a:lnTo>
                    <a:pt x="66" y="10"/>
                  </a:lnTo>
                  <a:lnTo>
                    <a:pt x="71" y="10"/>
                  </a:lnTo>
                  <a:lnTo>
                    <a:pt x="71" y="15"/>
                  </a:lnTo>
                  <a:lnTo>
                    <a:pt x="81" y="10"/>
                  </a:lnTo>
                  <a:lnTo>
                    <a:pt x="81" y="15"/>
                  </a:lnTo>
                  <a:lnTo>
                    <a:pt x="91" y="10"/>
                  </a:lnTo>
                  <a:lnTo>
                    <a:pt x="96" y="30"/>
                  </a:lnTo>
                  <a:lnTo>
                    <a:pt x="91" y="50"/>
                  </a:lnTo>
                  <a:lnTo>
                    <a:pt x="86" y="35"/>
                  </a:lnTo>
                  <a:lnTo>
                    <a:pt x="81" y="20"/>
                  </a:lnTo>
                  <a:lnTo>
                    <a:pt x="81" y="25"/>
                  </a:lnTo>
                  <a:lnTo>
                    <a:pt x="81" y="30"/>
                  </a:lnTo>
                  <a:lnTo>
                    <a:pt x="111" y="10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4487760" y="2460600"/>
              <a:ext cx="162000" cy="16344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9" y="105"/>
                  </a:moveTo>
                  <a:lnTo>
                    <a:pt x="15" y="90"/>
                  </a:lnTo>
                  <a:lnTo>
                    <a:pt x="9" y="90"/>
                  </a:lnTo>
                  <a:lnTo>
                    <a:pt x="0" y="75"/>
                  </a:lnTo>
                  <a:lnTo>
                    <a:pt x="4" y="65"/>
                  </a:lnTo>
                  <a:lnTo>
                    <a:pt x="4" y="55"/>
                  </a:lnTo>
                  <a:lnTo>
                    <a:pt x="4" y="40"/>
                  </a:lnTo>
                  <a:lnTo>
                    <a:pt x="0" y="35"/>
                  </a:lnTo>
                  <a:lnTo>
                    <a:pt x="0" y="30"/>
                  </a:lnTo>
                  <a:lnTo>
                    <a:pt x="4" y="25"/>
                  </a:lnTo>
                  <a:lnTo>
                    <a:pt x="4" y="20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29" y="0"/>
                  </a:lnTo>
                  <a:lnTo>
                    <a:pt x="44" y="5"/>
                  </a:lnTo>
                  <a:lnTo>
                    <a:pt x="59" y="5"/>
                  </a:lnTo>
                  <a:lnTo>
                    <a:pt x="59" y="20"/>
                  </a:lnTo>
                  <a:lnTo>
                    <a:pt x="95" y="30"/>
                  </a:lnTo>
                  <a:lnTo>
                    <a:pt x="99" y="25"/>
                  </a:lnTo>
                  <a:lnTo>
                    <a:pt x="99" y="10"/>
                  </a:lnTo>
                  <a:lnTo>
                    <a:pt x="114" y="0"/>
                  </a:lnTo>
                  <a:lnTo>
                    <a:pt x="130" y="5"/>
                  </a:lnTo>
                  <a:lnTo>
                    <a:pt x="130" y="10"/>
                  </a:lnTo>
                  <a:lnTo>
                    <a:pt x="145" y="10"/>
                  </a:lnTo>
                  <a:lnTo>
                    <a:pt x="139" y="35"/>
                  </a:lnTo>
                  <a:lnTo>
                    <a:pt x="145" y="45"/>
                  </a:lnTo>
                  <a:lnTo>
                    <a:pt x="145" y="115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35" y="145"/>
                  </a:lnTo>
                  <a:lnTo>
                    <a:pt x="65" y="105"/>
                  </a:lnTo>
                  <a:lnTo>
                    <a:pt x="49" y="110"/>
                  </a:lnTo>
                  <a:lnTo>
                    <a:pt x="44" y="105"/>
                  </a:lnTo>
                  <a:lnTo>
                    <a:pt x="19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4487760" y="2460600"/>
              <a:ext cx="162000" cy="16344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9" y="105"/>
                  </a:moveTo>
                  <a:lnTo>
                    <a:pt x="15" y="90"/>
                  </a:lnTo>
                  <a:lnTo>
                    <a:pt x="9" y="90"/>
                  </a:lnTo>
                  <a:lnTo>
                    <a:pt x="0" y="75"/>
                  </a:lnTo>
                  <a:lnTo>
                    <a:pt x="4" y="65"/>
                  </a:lnTo>
                  <a:lnTo>
                    <a:pt x="4" y="55"/>
                  </a:lnTo>
                  <a:lnTo>
                    <a:pt x="4" y="40"/>
                  </a:lnTo>
                  <a:lnTo>
                    <a:pt x="0" y="35"/>
                  </a:lnTo>
                  <a:lnTo>
                    <a:pt x="0" y="30"/>
                  </a:lnTo>
                  <a:lnTo>
                    <a:pt x="4" y="25"/>
                  </a:lnTo>
                  <a:lnTo>
                    <a:pt x="4" y="20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29" y="0"/>
                  </a:lnTo>
                  <a:lnTo>
                    <a:pt x="44" y="5"/>
                  </a:lnTo>
                  <a:lnTo>
                    <a:pt x="59" y="5"/>
                  </a:lnTo>
                  <a:lnTo>
                    <a:pt x="59" y="20"/>
                  </a:lnTo>
                  <a:lnTo>
                    <a:pt x="95" y="30"/>
                  </a:lnTo>
                  <a:lnTo>
                    <a:pt x="99" y="25"/>
                  </a:lnTo>
                  <a:lnTo>
                    <a:pt x="99" y="10"/>
                  </a:lnTo>
                  <a:lnTo>
                    <a:pt x="114" y="0"/>
                  </a:lnTo>
                  <a:lnTo>
                    <a:pt x="130" y="5"/>
                  </a:lnTo>
                  <a:lnTo>
                    <a:pt x="130" y="10"/>
                  </a:lnTo>
                  <a:lnTo>
                    <a:pt x="145" y="10"/>
                  </a:lnTo>
                  <a:lnTo>
                    <a:pt x="139" y="35"/>
                  </a:lnTo>
                  <a:lnTo>
                    <a:pt x="145" y="45"/>
                  </a:lnTo>
                  <a:lnTo>
                    <a:pt x="145" y="115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35" y="145"/>
                  </a:lnTo>
                  <a:lnTo>
                    <a:pt x="65" y="105"/>
                  </a:lnTo>
                  <a:lnTo>
                    <a:pt x="49" y="110"/>
                  </a:lnTo>
                  <a:lnTo>
                    <a:pt x="44" y="105"/>
                  </a:lnTo>
                  <a:lnTo>
                    <a:pt x="19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4294080" y="2405160"/>
              <a:ext cx="216000" cy="218880"/>
            </a:xfrm>
            <a:custGeom>
              <a:avLst/>
              <a:gdLst/>
              <a:ahLst/>
              <a:rect l="l" t="t" r="r" b="b"/>
              <a:pathLst>
                <a:path w="190" h="195">
                  <a:moveTo>
                    <a:pt x="60" y="25"/>
                  </a:moveTo>
                  <a:lnTo>
                    <a:pt x="65" y="25"/>
                  </a:lnTo>
                  <a:lnTo>
                    <a:pt x="70" y="55"/>
                  </a:lnTo>
                  <a:lnTo>
                    <a:pt x="45" y="60"/>
                  </a:lnTo>
                  <a:lnTo>
                    <a:pt x="45" y="70"/>
                  </a:lnTo>
                  <a:lnTo>
                    <a:pt x="30" y="80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110"/>
                  </a:lnTo>
                  <a:lnTo>
                    <a:pt x="35" y="135"/>
                  </a:lnTo>
                  <a:lnTo>
                    <a:pt x="90" y="175"/>
                  </a:lnTo>
                  <a:lnTo>
                    <a:pt x="95" y="185"/>
                  </a:lnTo>
                  <a:lnTo>
                    <a:pt x="105" y="190"/>
                  </a:lnTo>
                  <a:lnTo>
                    <a:pt x="116" y="195"/>
                  </a:lnTo>
                  <a:lnTo>
                    <a:pt x="120" y="195"/>
                  </a:lnTo>
                  <a:lnTo>
                    <a:pt x="131" y="195"/>
                  </a:lnTo>
                  <a:lnTo>
                    <a:pt x="190" y="155"/>
                  </a:lnTo>
                  <a:lnTo>
                    <a:pt x="186" y="140"/>
                  </a:lnTo>
                  <a:lnTo>
                    <a:pt x="180" y="140"/>
                  </a:lnTo>
                  <a:lnTo>
                    <a:pt x="171" y="125"/>
                  </a:lnTo>
                  <a:lnTo>
                    <a:pt x="175" y="115"/>
                  </a:lnTo>
                  <a:lnTo>
                    <a:pt x="175" y="105"/>
                  </a:lnTo>
                  <a:lnTo>
                    <a:pt x="175" y="90"/>
                  </a:lnTo>
                  <a:lnTo>
                    <a:pt x="171" y="85"/>
                  </a:lnTo>
                  <a:lnTo>
                    <a:pt x="171" y="80"/>
                  </a:lnTo>
                  <a:lnTo>
                    <a:pt x="171" y="60"/>
                  </a:lnTo>
                  <a:lnTo>
                    <a:pt x="156" y="55"/>
                  </a:lnTo>
                  <a:lnTo>
                    <a:pt x="150" y="45"/>
                  </a:lnTo>
                  <a:lnTo>
                    <a:pt x="160" y="30"/>
                  </a:lnTo>
                  <a:lnTo>
                    <a:pt x="156" y="5"/>
                  </a:lnTo>
                  <a:lnTo>
                    <a:pt x="160" y="0"/>
                  </a:lnTo>
                  <a:lnTo>
                    <a:pt x="156" y="5"/>
                  </a:lnTo>
                  <a:lnTo>
                    <a:pt x="140" y="0"/>
                  </a:lnTo>
                  <a:lnTo>
                    <a:pt x="131" y="5"/>
                  </a:lnTo>
                  <a:lnTo>
                    <a:pt x="120" y="0"/>
                  </a:lnTo>
                  <a:lnTo>
                    <a:pt x="105" y="5"/>
                  </a:lnTo>
                  <a:lnTo>
                    <a:pt x="90" y="5"/>
                  </a:lnTo>
                  <a:lnTo>
                    <a:pt x="6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4294080" y="2405160"/>
              <a:ext cx="216000" cy="218880"/>
            </a:xfrm>
            <a:custGeom>
              <a:avLst/>
              <a:gdLst/>
              <a:ahLst/>
              <a:rect l="l" t="t" r="r" b="b"/>
              <a:pathLst>
                <a:path w="190" h="195">
                  <a:moveTo>
                    <a:pt x="60" y="25"/>
                  </a:moveTo>
                  <a:lnTo>
                    <a:pt x="65" y="25"/>
                  </a:lnTo>
                  <a:lnTo>
                    <a:pt x="70" y="55"/>
                  </a:lnTo>
                  <a:lnTo>
                    <a:pt x="45" y="60"/>
                  </a:lnTo>
                  <a:lnTo>
                    <a:pt x="45" y="70"/>
                  </a:lnTo>
                  <a:lnTo>
                    <a:pt x="30" y="80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110"/>
                  </a:lnTo>
                  <a:lnTo>
                    <a:pt x="35" y="135"/>
                  </a:lnTo>
                  <a:lnTo>
                    <a:pt x="90" y="175"/>
                  </a:lnTo>
                  <a:lnTo>
                    <a:pt x="95" y="185"/>
                  </a:lnTo>
                  <a:lnTo>
                    <a:pt x="105" y="190"/>
                  </a:lnTo>
                  <a:lnTo>
                    <a:pt x="116" y="195"/>
                  </a:lnTo>
                  <a:lnTo>
                    <a:pt x="120" y="195"/>
                  </a:lnTo>
                  <a:lnTo>
                    <a:pt x="131" y="195"/>
                  </a:lnTo>
                  <a:lnTo>
                    <a:pt x="190" y="155"/>
                  </a:lnTo>
                  <a:lnTo>
                    <a:pt x="186" y="140"/>
                  </a:lnTo>
                  <a:lnTo>
                    <a:pt x="180" y="140"/>
                  </a:lnTo>
                  <a:lnTo>
                    <a:pt x="171" y="125"/>
                  </a:lnTo>
                  <a:lnTo>
                    <a:pt x="175" y="115"/>
                  </a:lnTo>
                  <a:lnTo>
                    <a:pt x="175" y="105"/>
                  </a:lnTo>
                  <a:lnTo>
                    <a:pt x="175" y="90"/>
                  </a:lnTo>
                  <a:lnTo>
                    <a:pt x="171" y="85"/>
                  </a:lnTo>
                  <a:lnTo>
                    <a:pt x="171" y="80"/>
                  </a:lnTo>
                  <a:lnTo>
                    <a:pt x="171" y="60"/>
                  </a:lnTo>
                  <a:lnTo>
                    <a:pt x="156" y="55"/>
                  </a:lnTo>
                  <a:lnTo>
                    <a:pt x="150" y="45"/>
                  </a:lnTo>
                  <a:lnTo>
                    <a:pt x="160" y="30"/>
                  </a:lnTo>
                  <a:lnTo>
                    <a:pt x="156" y="5"/>
                  </a:lnTo>
                  <a:lnTo>
                    <a:pt x="160" y="0"/>
                  </a:lnTo>
                  <a:lnTo>
                    <a:pt x="156" y="5"/>
                  </a:lnTo>
                  <a:lnTo>
                    <a:pt x="140" y="0"/>
                  </a:lnTo>
                  <a:lnTo>
                    <a:pt x="131" y="5"/>
                  </a:lnTo>
                  <a:lnTo>
                    <a:pt x="120" y="0"/>
                  </a:lnTo>
                  <a:lnTo>
                    <a:pt x="105" y="5"/>
                  </a:lnTo>
                  <a:lnTo>
                    <a:pt x="90" y="5"/>
                  </a:lnTo>
                  <a:lnTo>
                    <a:pt x="6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>
              <a:off x="4255920" y="2556000"/>
              <a:ext cx="174960" cy="174600"/>
            </a:xfrm>
            <a:custGeom>
              <a:avLst/>
              <a:gdLst/>
              <a:ahLst/>
              <a:rect l="l" t="t" r="r" b="b"/>
              <a:pathLst>
                <a:path w="155" h="155">
                  <a:moveTo>
                    <a:pt x="70" y="0"/>
                  </a:moveTo>
                  <a:lnTo>
                    <a:pt x="125" y="40"/>
                  </a:lnTo>
                  <a:lnTo>
                    <a:pt x="130" y="50"/>
                  </a:lnTo>
                  <a:lnTo>
                    <a:pt x="140" y="55"/>
                  </a:lnTo>
                  <a:lnTo>
                    <a:pt x="151" y="60"/>
                  </a:lnTo>
                  <a:lnTo>
                    <a:pt x="155" y="60"/>
                  </a:lnTo>
                  <a:lnTo>
                    <a:pt x="155" y="90"/>
                  </a:lnTo>
                  <a:lnTo>
                    <a:pt x="151" y="100"/>
                  </a:lnTo>
                  <a:lnTo>
                    <a:pt x="120" y="105"/>
                  </a:lnTo>
                  <a:lnTo>
                    <a:pt x="105" y="105"/>
                  </a:lnTo>
                  <a:lnTo>
                    <a:pt x="95" y="115"/>
                  </a:lnTo>
                  <a:lnTo>
                    <a:pt x="80" y="120"/>
                  </a:lnTo>
                  <a:lnTo>
                    <a:pt x="70" y="140"/>
                  </a:lnTo>
                  <a:lnTo>
                    <a:pt x="65" y="150"/>
                  </a:lnTo>
                  <a:lnTo>
                    <a:pt x="60" y="155"/>
                  </a:lnTo>
                  <a:lnTo>
                    <a:pt x="50" y="150"/>
                  </a:lnTo>
                  <a:lnTo>
                    <a:pt x="45" y="155"/>
                  </a:lnTo>
                  <a:lnTo>
                    <a:pt x="40" y="155"/>
                  </a:lnTo>
                  <a:lnTo>
                    <a:pt x="30" y="130"/>
                  </a:lnTo>
                  <a:lnTo>
                    <a:pt x="15" y="135"/>
                  </a:lnTo>
                  <a:lnTo>
                    <a:pt x="5" y="135"/>
                  </a:lnTo>
                  <a:lnTo>
                    <a:pt x="10" y="130"/>
                  </a:lnTo>
                  <a:lnTo>
                    <a:pt x="0" y="105"/>
                  </a:lnTo>
                  <a:lnTo>
                    <a:pt x="10" y="100"/>
                  </a:lnTo>
                  <a:lnTo>
                    <a:pt x="15" y="105"/>
                  </a:lnTo>
                  <a:lnTo>
                    <a:pt x="20" y="100"/>
                  </a:lnTo>
                  <a:lnTo>
                    <a:pt x="65" y="100"/>
                  </a:lnTo>
                  <a:lnTo>
                    <a:pt x="5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4255920" y="2556000"/>
              <a:ext cx="174960" cy="174600"/>
            </a:xfrm>
            <a:custGeom>
              <a:avLst/>
              <a:gdLst/>
              <a:ahLst/>
              <a:rect l="l" t="t" r="r" b="b"/>
              <a:pathLst>
                <a:path w="155" h="155">
                  <a:moveTo>
                    <a:pt x="70" y="0"/>
                  </a:moveTo>
                  <a:lnTo>
                    <a:pt x="125" y="40"/>
                  </a:lnTo>
                  <a:lnTo>
                    <a:pt x="130" y="50"/>
                  </a:lnTo>
                  <a:lnTo>
                    <a:pt x="140" y="55"/>
                  </a:lnTo>
                  <a:lnTo>
                    <a:pt x="151" y="60"/>
                  </a:lnTo>
                  <a:lnTo>
                    <a:pt x="155" y="60"/>
                  </a:lnTo>
                  <a:lnTo>
                    <a:pt x="155" y="90"/>
                  </a:lnTo>
                  <a:lnTo>
                    <a:pt x="151" y="100"/>
                  </a:lnTo>
                  <a:lnTo>
                    <a:pt x="120" y="105"/>
                  </a:lnTo>
                  <a:lnTo>
                    <a:pt x="105" y="105"/>
                  </a:lnTo>
                  <a:lnTo>
                    <a:pt x="95" y="115"/>
                  </a:lnTo>
                  <a:lnTo>
                    <a:pt x="80" y="120"/>
                  </a:lnTo>
                  <a:lnTo>
                    <a:pt x="70" y="140"/>
                  </a:lnTo>
                  <a:lnTo>
                    <a:pt x="65" y="150"/>
                  </a:lnTo>
                  <a:lnTo>
                    <a:pt x="60" y="155"/>
                  </a:lnTo>
                  <a:lnTo>
                    <a:pt x="50" y="150"/>
                  </a:lnTo>
                  <a:lnTo>
                    <a:pt x="45" y="155"/>
                  </a:lnTo>
                  <a:lnTo>
                    <a:pt x="40" y="155"/>
                  </a:lnTo>
                  <a:lnTo>
                    <a:pt x="30" y="130"/>
                  </a:lnTo>
                  <a:lnTo>
                    <a:pt x="15" y="135"/>
                  </a:lnTo>
                  <a:lnTo>
                    <a:pt x="5" y="135"/>
                  </a:lnTo>
                  <a:lnTo>
                    <a:pt x="10" y="130"/>
                  </a:lnTo>
                  <a:lnTo>
                    <a:pt x="0" y="105"/>
                  </a:lnTo>
                  <a:lnTo>
                    <a:pt x="10" y="100"/>
                  </a:lnTo>
                  <a:lnTo>
                    <a:pt x="15" y="105"/>
                  </a:lnTo>
                  <a:lnTo>
                    <a:pt x="20" y="100"/>
                  </a:lnTo>
                  <a:lnTo>
                    <a:pt x="65" y="100"/>
                  </a:lnTo>
                  <a:lnTo>
                    <a:pt x="50" y="0"/>
                  </a:lnTo>
                  <a:lnTo>
                    <a:pt x="7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4294080" y="2724120"/>
              <a:ext cx="69840" cy="68400"/>
            </a:xfrm>
            <a:custGeom>
              <a:avLst/>
              <a:gdLst/>
              <a:ahLst/>
              <a:rect l="l" t="t" r="r" b="b"/>
              <a:pathLst>
                <a:path w="60" h="60">
                  <a:moveTo>
                    <a:pt x="55" y="50"/>
                  </a:moveTo>
                  <a:lnTo>
                    <a:pt x="55" y="35"/>
                  </a:lnTo>
                  <a:lnTo>
                    <a:pt x="60" y="20"/>
                  </a:lnTo>
                  <a:lnTo>
                    <a:pt x="55" y="10"/>
                  </a:lnTo>
                  <a:lnTo>
                    <a:pt x="45" y="5"/>
                  </a:lnTo>
                  <a:lnTo>
                    <a:pt x="35" y="5"/>
                  </a:lnTo>
                  <a:lnTo>
                    <a:pt x="30" y="0"/>
                  </a:lnTo>
                  <a:lnTo>
                    <a:pt x="2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5" y="15"/>
                  </a:lnTo>
                  <a:lnTo>
                    <a:pt x="5" y="20"/>
                  </a:lnTo>
                  <a:lnTo>
                    <a:pt x="5" y="30"/>
                  </a:lnTo>
                  <a:lnTo>
                    <a:pt x="0" y="30"/>
                  </a:lnTo>
                  <a:lnTo>
                    <a:pt x="0" y="40"/>
                  </a:lnTo>
                  <a:lnTo>
                    <a:pt x="10" y="45"/>
                  </a:lnTo>
                  <a:lnTo>
                    <a:pt x="10" y="60"/>
                  </a:lnTo>
                  <a:lnTo>
                    <a:pt x="25" y="50"/>
                  </a:lnTo>
                  <a:lnTo>
                    <a:pt x="40" y="50"/>
                  </a:lnTo>
                  <a:lnTo>
                    <a:pt x="55" y="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4294080" y="2724120"/>
              <a:ext cx="69840" cy="68400"/>
            </a:xfrm>
            <a:custGeom>
              <a:avLst/>
              <a:gdLst/>
              <a:ahLst/>
              <a:rect l="l" t="t" r="r" b="b"/>
              <a:pathLst>
                <a:path w="60" h="60">
                  <a:moveTo>
                    <a:pt x="55" y="50"/>
                  </a:moveTo>
                  <a:lnTo>
                    <a:pt x="55" y="35"/>
                  </a:lnTo>
                  <a:lnTo>
                    <a:pt x="60" y="20"/>
                  </a:lnTo>
                  <a:lnTo>
                    <a:pt x="55" y="10"/>
                  </a:lnTo>
                  <a:lnTo>
                    <a:pt x="45" y="5"/>
                  </a:lnTo>
                  <a:lnTo>
                    <a:pt x="35" y="5"/>
                  </a:lnTo>
                  <a:lnTo>
                    <a:pt x="30" y="0"/>
                  </a:lnTo>
                  <a:lnTo>
                    <a:pt x="2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5" y="15"/>
                  </a:lnTo>
                  <a:lnTo>
                    <a:pt x="5" y="20"/>
                  </a:lnTo>
                  <a:lnTo>
                    <a:pt x="5" y="30"/>
                  </a:lnTo>
                  <a:lnTo>
                    <a:pt x="0" y="30"/>
                  </a:lnTo>
                  <a:lnTo>
                    <a:pt x="0" y="40"/>
                  </a:lnTo>
                  <a:lnTo>
                    <a:pt x="10" y="45"/>
                  </a:lnTo>
                  <a:lnTo>
                    <a:pt x="10" y="60"/>
                  </a:lnTo>
                  <a:lnTo>
                    <a:pt x="25" y="50"/>
                  </a:lnTo>
                  <a:lnTo>
                    <a:pt x="40" y="50"/>
                  </a:lnTo>
                  <a:lnTo>
                    <a:pt x="55" y="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4357800" y="2712960"/>
              <a:ext cx="38160" cy="68400"/>
            </a:xfrm>
            <a:custGeom>
              <a:avLst/>
              <a:gdLst/>
              <a:ahLst/>
              <a:rect l="l" t="t" r="r" b="b"/>
              <a:pathLst>
                <a:path w="35" h="60">
                  <a:moveTo>
                    <a:pt x="0" y="2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20" y="0"/>
                  </a:lnTo>
                  <a:lnTo>
                    <a:pt x="30" y="25"/>
                  </a:lnTo>
                  <a:lnTo>
                    <a:pt x="35" y="45"/>
                  </a:lnTo>
                  <a:lnTo>
                    <a:pt x="35" y="50"/>
                  </a:lnTo>
                  <a:lnTo>
                    <a:pt x="5" y="60"/>
                  </a:lnTo>
                  <a:lnTo>
                    <a:pt x="0" y="60"/>
                  </a:lnTo>
                  <a:lnTo>
                    <a:pt x="0" y="45"/>
                  </a:lnTo>
                  <a:lnTo>
                    <a:pt x="5" y="3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4357800" y="2712960"/>
              <a:ext cx="38160" cy="68400"/>
            </a:xfrm>
            <a:custGeom>
              <a:avLst/>
              <a:gdLst/>
              <a:ahLst/>
              <a:rect l="l" t="t" r="r" b="b"/>
              <a:pathLst>
                <a:path w="35" h="60">
                  <a:moveTo>
                    <a:pt x="0" y="2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20" y="0"/>
                  </a:lnTo>
                  <a:lnTo>
                    <a:pt x="30" y="25"/>
                  </a:lnTo>
                  <a:lnTo>
                    <a:pt x="35" y="45"/>
                  </a:lnTo>
                  <a:lnTo>
                    <a:pt x="35" y="50"/>
                  </a:lnTo>
                  <a:lnTo>
                    <a:pt x="5" y="60"/>
                  </a:lnTo>
                  <a:lnTo>
                    <a:pt x="0" y="60"/>
                  </a:lnTo>
                  <a:lnTo>
                    <a:pt x="0" y="45"/>
                  </a:lnTo>
                  <a:lnTo>
                    <a:pt x="5" y="3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4475160" y="2814480"/>
              <a:ext cx="61920" cy="66960"/>
            </a:xfrm>
            <a:custGeom>
              <a:avLst/>
              <a:gdLst/>
              <a:ahLst/>
              <a:rect l="l" t="t" r="r" b="b"/>
              <a:pathLst>
                <a:path w="55" h="60">
                  <a:moveTo>
                    <a:pt x="15" y="10"/>
                  </a:moveTo>
                  <a:lnTo>
                    <a:pt x="26" y="10"/>
                  </a:lnTo>
                  <a:lnTo>
                    <a:pt x="26" y="0"/>
                  </a:lnTo>
                  <a:lnTo>
                    <a:pt x="45" y="0"/>
                  </a:lnTo>
                  <a:lnTo>
                    <a:pt x="45" y="10"/>
                  </a:lnTo>
                  <a:lnTo>
                    <a:pt x="51" y="5"/>
                  </a:lnTo>
                  <a:lnTo>
                    <a:pt x="55" y="10"/>
                  </a:lnTo>
                  <a:lnTo>
                    <a:pt x="55" y="15"/>
                  </a:lnTo>
                  <a:lnTo>
                    <a:pt x="55" y="40"/>
                  </a:lnTo>
                  <a:lnTo>
                    <a:pt x="40" y="40"/>
                  </a:lnTo>
                  <a:lnTo>
                    <a:pt x="30" y="45"/>
                  </a:lnTo>
                  <a:lnTo>
                    <a:pt x="30" y="50"/>
                  </a:lnTo>
                  <a:lnTo>
                    <a:pt x="26" y="50"/>
                  </a:lnTo>
                  <a:lnTo>
                    <a:pt x="26" y="60"/>
                  </a:lnTo>
                  <a:lnTo>
                    <a:pt x="15" y="45"/>
                  </a:lnTo>
                  <a:lnTo>
                    <a:pt x="0" y="30"/>
                  </a:lnTo>
                  <a:lnTo>
                    <a:pt x="11" y="20"/>
                  </a:lnTo>
                  <a:lnTo>
                    <a:pt x="11" y="15"/>
                  </a:lnTo>
                  <a:lnTo>
                    <a:pt x="1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4475160" y="2814480"/>
              <a:ext cx="61920" cy="66960"/>
            </a:xfrm>
            <a:custGeom>
              <a:avLst/>
              <a:gdLst/>
              <a:ahLst/>
              <a:rect l="l" t="t" r="r" b="b"/>
              <a:pathLst>
                <a:path w="55" h="60">
                  <a:moveTo>
                    <a:pt x="15" y="10"/>
                  </a:moveTo>
                  <a:lnTo>
                    <a:pt x="26" y="10"/>
                  </a:lnTo>
                  <a:lnTo>
                    <a:pt x="26" y="0"/>
                  </a:lnTo>
                  <a:lnTo>
                    <a:pt x="45" y="0"/>
                  </a:lnTo>
                  <a:lnTo>
                    <a:pt x="45" y="10"/>
                  </a:lnTo>
                  <a:lnTo>
                    <a:pt x="51" y="5"/>
                  </a:lnTo>
                  <a:lnTo>
                    <a:pt x="55" y="10"/>
                  </a:lnTo>
                  <a:lnTo>
                    <a:pt x="55" y="15"/>
                  </a:lnTo>
                  <a:lnTo>
                    <a:pt x="55" y="40"/>
                  </a:lnTo>
                  <a:lnTo>
                    <a:pt x="40" y="40"/>
                  </a:lnTo>
                  <a:lnTo>
                    <a:pt x="30" y="45"/>
                  </a:lnTo>
                  <a:lnTo>
                    <a:pt x="30" y="50"/>
                  </a:lnTo>
                  <a:lnTo>
                    <a:pt x="26" y="50"/>
                  </a:lnTo>
                  <a:lnTo>
                    <a:pt x="26" y="60"/>
                  </a:lnTo>
                  <a:lnTo>
                    <a:pt x="15" y="45"/>
                  </a:lnTo>
                  <a:lnTo>
                    <a:pt x="0" y="30"/>
                  </a:lnTo>
                  <a:lnTo>
                    <a:pt x="11" y="20"/>
                  </a:lnTo>
                  <a:lnTo>
                    <a:pt x="11" y="15"/>
                  </a:lnTo>
                  <a:lnTo>
                    <a:pt x="1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4475160" y="2690640"/>
              <a:ext cx="85680" cy="130320"/>
            </a:xfrm>
            <a:custGeom>
              <a:avLst/>
              <a:gdLst/>
              <a:ahLst/>
              <a:rect l="l" t="t" r="r" b="b"/>
              <a:pathLst>
                <a:path w="76" h="115">
                  <a:moveTo>
                    <a:pt x="0" y="80"/>
                  </a:moveTo>
                  <a:lnTo>
                    <a:pt x="15" y="65"/>
                  </a:lnTo>
                  <a:lnTo>
                    <a:pt x="20" y="65"/>
                  </a:lnTo>
                  <a:lnTo>
                    <a:pt x="26" y="70"/>
                  </a:lnTo>
                  <a:lnTo>
                    <a:pt x="30" y="65"/>
                  </a:lnTo>
                  <a:lnTo>
                    <a:pt x="45" y="45"/>
                  </a:lnTo>
                  <a:lnTo>
                    <a:pt x="51" y="30"/>
                  </a:lnTo>
                  <a:lnTo>
                    <a:pt x="55" y="15"/>
                  </a:lnTo>
                  <a:lnTo>
                    <a:pt x="55" y="10"/>
                  </a:lnTo>
                  <a:lnTo>
                    <a:pt x="55" y="0"/>
                  </a:lnTo>
                  <a:lnTo>
                    <a:pt x="55" y="10"/>
                  </a:lnTo>
                  <a:lnTo>
                    <a:pt x="70" y="35"/>
                  </a:lnTo>
                  <a:lnTo>
                    <a:pt x="55" y="35"/>
                  </a:lnTo>
                  <a:lnTo>
                    <a:pt x="55" y="40"/>
                  </a:lnTo>
                  <a:lnTo>
                    <a:pt x="60" y="45"/>
                  </a:lnTo>
                  <a:lnTo>
                    <a:pt x="70" y="60"/>
                  </a:lnTo>
                  <a:lnTo>
                    <a:pt x="55" y="75"/>
                  </a:lnTo>
                  <a:lnTo>
                    <a:pt x="60" y="80"/>
                  </a:lnTo>
                  <a:lnTo>
                    <a:pt x="76" y="100"/>
                  </a:lnTo>
                  <a:lnTo>
                    <a:pt x="76" y="115"/>
                  </a:lnTo>
                  <a:lnTo>
                    <a:pt x="45" y="110"/>
                  </a:lnTo>
                  <a:lnTo>
                    <a:pt x="26" y="110"/>
                  </a:lnTo>
                  <a:lnTo>
                    <a:pt x="15" y="110"/>
                  </a:lnTo>
                  <a:lnTo>
                    <a:pt x="15" y="100"/>
                  </a:lnTo>
                  <a:lnTo>
                    <a:pt x="11" y="95"/>
                  </a:lnTo>
                  <a:lnTo>
                    <a:pt x="0" y="9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4475160" y="2690640"/>
              <a:ext cx="85680" cy="130320"/>
            </a:xfrm>
            <a:custGeom>
              <a:avLst/>
              <a:gdLst/>
              <a:ahLst/>
              <a:rect l="l" t="t" r="r" b="b"/>
              <a:pathLst>
                <a:path w="76" h="115">
                  <a:moveTo>
                    <a:pt x="0" y="80"/>
                  </a:moveTo>
                  <a:lnTo>
                    <a:pt x="15" y="65"/>
                  </a:lnTo>
                  <a:lnTo>
                    <a:pt x="20" y="65"/>
                  </a:lnTo>
                  <a:lnTo>
                    <a:pt x="26" y="70"/>
                  </a:lnTo>
                  <a:lnTo>
                    <a:pt x="30" y="65"/>
                  </a:lnTo>
                  <a:lnTo>
                    <a:pt x="45" y="45"/>
                  </a:lnTo>
                  <a:lnTo>
                    <a:pt x="51" y="30"/>
                  </a:lnTo>
                  <a:lnTo>
                    <a:pt x="55" y="15"/>
                  </a:lnTo>
                  <a:lnTo>
                    <a:pt x="55" y="10"/>
                  </a:lnTo>
                  <a:lnTo>
                    <a:pt x="55" y="0"/>
                  </a:lnTo>
                  <a:lnTo>
                    <a:pt x="55" y="10"/>
                  </a:lnTo>
                  <a:lnTo>
                    <a:pt x="70" y="35"/>
                  </a:lnTo>
                  <a:lnTo>
                    <a:pt x="55" y="35"/>
                  </a:lnTo>
                  <a:lnTo>
                    <a:pt x="55" y="40"/>
                  </a:lnTo>
                  <a:lnTo>
                    <a:pt x="60" y="45"/>
                  </a:lnTo>
                  <a:lnTo>
                    <a:pt x="70" y="60"/>
                  </a:lnTo>
                  <a:lnTo>
                    <a:pt x="55" y="75"/>
                  </a:lnTo>
                  <a:lnTo>
                    <a:pt x="60" y="80"/>
                  </a:lnTo>
                  <a:lnTo>
                    <a:pt x="76" y="100"/>
                  </a:lnTo>
                  <a:lnTo>
                    <a:pt x="76" y="115"/>
                  </a:lnTo>
                  <a:lnTo>
                    <a:pt x="45" y="110"/>
                  </a:lnTo>
                  <a:lnTo>
                    <a:pt x="26" y="110"/>
                  </a:lnTo>
                  <a:lnTo>
                    <a:pt x="15" y="110"/>
                  </a:lnTo>
                  <a:lnTo>
                    <a:pt x="15" y="100"/>
                  </a:lnTo>
                  <a:lnTo>
                    <a:pt x="11" y="95"/>
                  </a:lnTo>
                  <a:lnTo>
                    <a:pt x="0" y="90"/>
                  </a:lnTo>
                  <a:lnTo>
                    <a:pt x="0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4413240" y="2685960"/>
              <a:ext cx="123840" cy="106560"/>
            </a:xfrm>
            <a:custGeom>
              <a:avLst/>
              <a:gdLst/>
              <a:ahLst/>
              <a:rect l="l" t="t" r="r" b="b"/>
              <a:pathLst>
                <a:path w="110" h="95">
                  <a:moveTo>
                    <a:pt x="55" y="85"/>
                  </a:moveTo>
                  <a:lnTo>
                    <a:pt x="70" y="70"/>
                  </a:lnTo>
                  <a:lnTo>
                    <a:pt x="75" y="70"/>
                  </a:lnTo>
                  <a:lnTo>
                    <a:pt x="81" y="75"/>
                  </a:lnTo>
                  <a:lnTo>
                    <a:pt x="85" y="70"/>
                  </a:lnTo>
                  <a:lnTo>
                    <a:pt x="100" y="50"/>
                  </a:lnTo>
                  <a:lnTo>
                    <a:pt x="106" y="35"/>
                  </a:lnTo>
                  <a:lnTo>
                    <a:pt x="110" y="20"/>
                  </a:lnTo>
                  <a:lnTo>
                    <a:pt x="110" y="15"/>
                  </a:lnTo>
                  <a:lnTo>
                    <a:pt x="110" y="5"/>
                  </a:lnTo>
                  <a:lnTo>
                    <a:pt x="106" y="0"/>
                  </a:lnTo>
                  <a:lnTo>
                    <a:pt x="100" y="0"/>
                  </a:lnTo>
                  <a:lnTo>
                    <a:pt x="95" y="5"/>
                  </a:lnTo>
                  <a:lnTo>
                    <a:pt x="75" y="5"/>
                  </a:lnTo>
                  <a:lnTo>
                    <a:pt x="66" y="15"/>
                  </a:lnTo>
                  <a:lnTo>
                    <a:pt x="51" y="5"/>
                  </a:lnTo>
                  <a:lnTo>
                    <a:pt x="45" y="5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1" y="15"/>
                  </a:lnTo>
                  <a:lnTo>
                    <a:pt x="11" y="20"/>
                  </a:lnTo>
                  <a:lnTo>
                    <a:pt x="11" y="35"/>
                  </a:lnTo>
                  <a:lnTo>
                    <a:pt x="0" y="55"/>
                  </a:lnTo>
                  <a:lnTo>
                    <a:pt x="0" y="75"/>
                  </a:lnTo>
                  <a:lnTo>
                    <a:pt x="20" y="75"/>
                  </a:lnTo>
                  <a:lnTo>
                    <a:pt x="20" y="80"/>
                  </a:lnTo>
                  <a:lnTo>
                    <a:pt x="26" y="95"/>
                  </a:lnTo>
                  <a:lnTo>
                    <a:pt x="35" y="95"/>
                  </a:lnTo>
                  <a:lnTo>
                    <a:pt x="55" y="95"/>
                  </a:lnTo>
                  <a:lnTo>
                    <a:pt x="55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4413240" y="2685960"/>
              <a:ext cx="123840" cy="106560"/>
            </a:xfrm>
            <a:custGeom>
              <a:avLst/>
              <a:gdLst/>
              <a:ahLst/>
              <a:rect l="l" t="t" r="r" b="b"/>
              <a:pathLst>
                <a:path w="110" h="95">
                  <a:moveTo>
                    <a:pt x="55" y="85"/>
                  </a:moveTo>
                  <a:lnTo>
                    <a:pt x="70" y="70"/>
                  </a:lnTo>
                  <a:lnTo>
                    <a:pt x="75" y="70"/>
                  </a:lnTo>
                  <a:lnTo>
                    <a:pt x="81" y="75"/>
                  </a:lnTo>
                  <a:lnTo>
                    <a:pt x="85" y="70"/>
                  </a:lnTo>
                  <a:lnTo>
                    <a:pt x="100" y="50"/>
                  </a:lnTo>
                  <a:lnTo>
                    <a:pt x="106" y="35"/>
                  </a:lnTo>
                  <a:lnTo>
                    <a:pt x="110" y="20"/>
                  </a:lnTo>
                  <a:lnTo>
                    <a:pt x="110" y="15"/>
                  </a:lnTo>
                  <a:lnTo>
                    <a:pt x="110" y="5"/>
                  </a:lnTo>
                  <a:lnTo>
                    <a:pt x="106" y="0"/>
                  </a:lnTo>
                  <a:lnTo>
                    <a:pt x="100" y="0"/>
                  </a:lnTo>
                  <a:lnTo>
                    <a:pt x="95" y="5"/>
                  </a:lnTo>
                  <a:lnTo>
                    <a:pt x="75" y="5"/>
                  </a:lnTo>
                  <a:lnTo>
                    <a:pt x="66" y="15"/>
                  </a:lnTo>
                  <a:lnTo>
                    <a:pt x="51" y="5"/>
                  </a:lnTo>
                  <a:lnTo>
                    <a:pt x="45" y="5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1" y="15"/>
                  </a:lnTo>
                  <a:lnTo>
                    <a:pt x="11" y="20"/>
                  </a:lnTo>
                  <a:lnTo>
                    <a:pt x="11" y="35"/>
                  </a:lnTo>
                  <a:lnTo>
                    <a:pt x="0" y="55"/>
                  </a:lnTo>
                  <a:lnTo>
                    <a:pt x="0" y="75"/>
                  </a:lnTo>
                  <a:lnTo>
                    <a:pt x="20" y="75"/>
                  </a:lnTo>
                  <a:lnTo>
                    <a:pt x="20" y="80"/>
                  </a:lnTo>
                  <a:lnTo>
                    <a:pt x="26" y="95"/>
                  </a:lnTo>
                  <a:lnTo>
                    <a:pt x="35" y="95"/>
                  </a:lnTo>
                  <a:lnTo>
                    <a:pt x="55" y="95"/>
                  </a:lnTo>
                  <a:lnTo>
                    <a:pt x="55" y="8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4390920" y="2577960"/>
              <a:ext cx="169920" cy="130320"/>
            </a:xfrm>
            <a:custGeom>
              <a:avLst/>
              <a:gdLst/>
              <a:ahLst/>
              <a:rect l="l" t="t" r="r" b="b"/>
              <a:pathLst>
                <a:path w="151" h="115">
                  <a:moveTo>
                    <a:pt x="126" y="95"/>
                  </a:moveTo>
                  <a:lnTo>
                    <a:pt x="126" y="90"/>
                  </a:lnTo>
                  <a:lnTo>
                    <a:pt x="145" y="65"/>
                  </a:lnTo>
                  <a:lnTo>
                    <a:pt x="151" y="30"/>
                  </a:lnTo>
                  <a:lnTo>
                    <a:pt x="135" y="15"/>
                  </a:lnTo>
                  <a:lnTo>
                    <a:pt x="135" y="5"/>
                  </a:lnTo>
                  <a:lnTo>
                    <a:pt x="130" y="0"/>
                  </a:lnTo>
                  <a:lnTo>
                    <a:pt x="105" y="0"/>
                  </a:lnTo>
                  <a:lnTo>
                    <a:pt x="46" y="40"/>
                  </a:lnTo>
                  <a:lnTo>
                    <a:pt x="35" y="40"/>
                  </a:lnTo>
                  <a:lnTo>
                    <a:pt x="35" y="70"/>
                  </a:lnTo>
                  <a:lnTo>
                    <a:pt x="31" y="80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10" y="110"/>
                  </a:lnTo>
                  <a:lnTo>
                    <a:pt x="15" y="110"/>
                  </a:lnTo>
                  <a:lnTo>
                    <a:pt x="15" y="115"/>
                  </a:lnTo>
                  <a:lnTo>
                    <a:pt x="15" y="110"/>
                  </a:lnTo>
                  <a:lnTo>
                    <a:pt x="20" y="110"/>
                  </a:lnTo>
                  <a:lnTo>
                    <a:pt x="31" y="115"/>
                  </a:lnTo>
                  <a:lnTo>
                    <a:pt x="31" y="110"/>
                  </a:lnTo>
                  <a:lnTo>
                    <a:pt x="40" y="95"/>
                  </a:lnTo>
                  <a:lnTo>
                    <a:pt x="46" y="95"/>
                  </a:lnTo>
                  <a:lnTo>
                    <a:pt x="65" y="100"/>
                  </a:lnTo>
                  <a:lnTo>
                    <a:pt x="71" y="100"/>
                  </a:lnTo>
                  <a:lnTo>
                    <a:pt x="86" y="110"/>
                  </a:lnTo>
                  <a:lnTo>
                    <a:pt x="95" y="100"/>
                  </a:lnTo>
                  <a:lnTo>
                    <a:pt x="115" y="100"/>
                  </a:lnTo>
                  <a:lnTo>
                    <a:pt x="120" y="95"/>
                  </a:lnTo>
                  <a:lnTo>
                    <a:pt x="126" y="9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4390920" y="2577960"/>
              <a:ext cx="169920" cy="130320"/>
            </a:xfrm>
            <a:custGeom>
              <a:avLst/>
              <a:gdLst/>
              <a:ahLst/>
              <a:rect l="l" t="t" r="r" b="b"/>
              <a:pathLst>
                <a:path w="151" h="115">
                  <a:moveTo>
                    <a:pt x="126" y="95"/>
                  </a:moveTo>
                  <a:lnTo>
                    <a:pt x="126" y="90"/>
                  </a:lnTo>
                  <a:lnTo>
                    <a:pt x="145" y="65"/>
                  </a:lnTo>
                  <a:lnTo>
                    <a:pt x="151" y="30"/>
                  </a:lnTo>
                  <a:lnTo>
                    <a:pt x="135" y="15"/>
                  </a:lnTo>
                  <a:lnTo>
                    <a:pt x="135" y="5"/>
                  </a:lnTo>
                  <a:lnTo>
                    <a:pt x="130" y="0"/>
                  </a:lnTo>
                  <a:lnTo>
                    <a:pt x="105" y="0"/>
                  </a:lnTo>
                  <a:lnTo>
                    <a:pt x="46" y="40"/>
                  </a:lnTo>
                  <a:lnTo>
                    <a:pt x="35" y="40"/>
                  </a:lnTo>
                  <a:lnTo>
                    <a:pt x="35" y="70"/>
                  </a:lnTo>
                  <a:lnTo>
                    <a:pt x="31" y="80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10" y="110"/>
                  </a:lnTo>
                  <a:lnTo>
                    <a:pt x="15" y="110"/>
                  </a:lnTo>
                  <a:lnTo>
                    <a:pt x="15" y="115"/>
                  </a:lnTo>
                  <a:lnTo>
                    <a:pt x="15" y="110"/>
                  </a:lnTo>
                  <a:lnTo>
                    <a:pt x="20" y="110"/>
                  </a:lnTo>
                  <a:lnTo>
                    <a:pt x="31" y="115"/>
                  </a:lnTo>
                  <a:lnTo>
                    <a:pt x="31" y="110"/>
                  </a:lnTo>
                  <a:lnTo>
                    <a:pt x="40" y="95"/>
                  </a:lnTo>
                  <a:lnTo>
                    <a:pt x="46" y="95"/>
                  </a:lnTo>
                  <a:lnTo>
                    <a:pt x="65" y="100"/>
                  </a:lnTo>
                  <a:lnTo>
                    <a:pt x="71" y="100"/>
                  </a:lnTo>
                  <a:lnTo>
                    <a:pt x="86" y="110"/>
                  </a:lnTo>
                  <a:lnTo>
                    <a:pt x="95" y="100"/>
                  </a:lnTo>
                  <a:lnTo>
                    <a:pt x="115" y="100"/>
                  </a:lnTo>
                  <a:lnTo>
                    <a:pt x="120" y="95"/>
                  </a:lnTo>
                  <a:lnTo>
                    <a:pt x="126" y="9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4532400" y="2577960"/>
              <a:ext cx="108000" cy="181080"/>
            </a:xfrm>
            <a:custGeom>
              <a:avLst/>
              <a:gdLst/>
              <a:ahLst/>
              <a:rect l="l" t="t" r="r" b="b"/>
              <a:pathLst>
                <a:path w="95" h="160">
                  <a:moveTo>
                    <a:pt x="9" y="5"/>
                  </a:moveTo>
                  <a:lnTo>
                    <a:pt x="9" y="15"/>
                  </a:lnTo>
                  <a:lnTo>
                    <a:pt x="25" y="30"/>
                  </a:lnTo>
                  <a:lnTo>
                    <a:pt x="19" y="65"/>
                  </a:lnTo>
                  <a:lnTo>
                    <a:pt x="0" y="90"/>
                  </a:lnTo>
                  <a:lnTo>
                    <a:pt x="0" y="95"/>
                  </a:lnTo>
                  <a:lnTo>
                    <a:pt x="4" y="100"/>
                  </a:lnTo>
                  <a:lnTo>
                    <a:pt x="4" y="110"/>
                  </a:lnTo>
                  <a:lnTo>
                    <a:pt x="19" y="135"/>
                  </a:lnTo>
                  <a:lnTo>
                    <a:pt x="4" y="135"/>
                  </a:lnTo>
                  <a:lnTo>
                    <a:pt x="4" y="140"/>
                  </a:lnTo>
                  <a:lnTo>
                    <a:pt x="9" y="145"/>
                  </a:lnTo>
                  <a:lnTo>
                    <a:pt x="19" y="160"/>
                  </a:lnTo>
                  <a:lnTo>
                    <a:pt x="44" y="150"/>
                  </a:lnTo>
                  <a:lnTo>
                    <a:pt x="55" y="145"/>
                  </a:lnTo>
                  <a:lnTo>
                    <a:pt x="44" y="145"/>
                  </a:lnTo>
                  <a:lnTo>
                    <a:pt x="65" y="140"/>
                  </a:lnTo>
                  <a:lnTo>
                    <a:pt x="74" y="130"/>
                  </a:lnTo>
                  <a:lnTo>
                    <a:pt x="85" y="120"/>
                  </a:lnTo>
                  <a:lnTo>
                    <a:pt x="90" y="120"/>
                  </a:lnTo>
                  <a:lnTo>
                    <a:pt x="74" y="100"/>
                  </a:lnTo>
                  <a:lnTo>
                    <a:pt x="90" y="80"/>
                  </a:lnTo>
                  <a:lnTo>
                    <a:pt x="95" y="80"/>
                  </a:lnTo>
                  <a:lnTo>
                    <a:pt x="95" y="70"/>
                  </a:lnTo>
                  <a:lnTo>
                    <a:pt x="95" y="40"/>
                  </a:lnTo>
                  <a:lnTo>
                    <a:pt x="25" y="0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4532400" y="2577960"/>
              <a:ext cx="108000" cy="181080"/>
            </a:xfrm>
            <a:custGeom>
              <a:avLst/>
              <a:gdLst/>
              <a:ahLst/>
              <a:rect l="l" t="t" r="r" b="b"/>
              <a:pathLst>
                <a:path w="95" h="160">
                  <a:moveTo>
                    <a:pt x="9" y="5"/>
                  </a:moveTo>
                  <a:lnTo>
                    <a:pt x="9" y="15"/>
                  </a:lnTo>
                  <a:lnTo>
                    <a:pt x="25" y="30"/>
                  </a:lnTo>
                  <a:lnTo>
                    <a:pt x="19" y="65"/>
                  </a:lnTo>
                  <a:lnTo>
                    <a:pt x="0" y="90"/>
                  </a:lnTo>
                  <a:lnTo>
                    <a:pt x="0" y="95"/>
                  </a:lnTo>
                  <a:lnTo>
                    <a:pt x="4" y="100"/>
                  </a:lnTo>
                  <a:lnTo>
                    <a:pt x="4" y="110"/>
                  </a:lnTo>
                  <a:lnTo>
                    <a:pt x="19" y="135"/>
                  </a:lnTo>
                  <a:lnTo>
                    <a:pt x="4" y="135"/>
                  </a:lnTo>
                  <a:lnTo>
                    <a:pt x="4" y="140"/>
                  </a:lnTo>
                  <a:lnTo>
                    <a:pt x="9" y="145"/>
                  </a:lnTo>
                  <a:lnTo>
                    <a:pt x="19" y="160"/>
                  </a:lnTo>
                  <a:lnTo>
                    <a:pt x="44" y="150"/>
                  </a:lnTo>
                  <a:lnTo>
                    <a:pt x="55" y="145"/>
                  </a:lnTo>
                  <a:lnTo>
                    <a:pt x="44" y="145"/>
                  </a:lnTo>
                  <a:lnTo>
                    <a:pt x="65" y="140"/>
                  </a:lnTo>
                  <a:lnTo>
                    <a:pt x="74" y="130"/>
                  </a:lnTo>
                  <a:lnTo>
                    <a:pt x="85" y="120"/>
                  </a:lnTo>
                  <a:lnTo>
                    <a:pt x="90" y="120"/>
                  </a:lnTo>
                  <a:lnTo>
                    <a:pt x="74" y="100"/>
                  </a:lnTo>
                  <a:lnTo>
                    <a:pt x="90" y="80"/>
                  </a:lnTo>
                  <a:lnTo>
                    <a:pt x="95" y="80"/>
                  </a:lnTo>
                  <a:lnTo>
                    <a:pt x="95" y="70"/>
                  </a:lnTo>
                  <a:lnTo>
                    <a:pt x="95" y="40"/>
                  </a:lnTo>
                  <a:lnTo>
                    <a:pt x="25" y="0"/>
                  </a:lnTo>
                  <a:lnTo>
                    <a:pt x="9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4616280" y="2584440"/>
              <a:ext cx="181080" cy="212760"/>
            </a:xfrm>
            <a:custGeom>
              <a:avLst/>
              <a:gdLst/>
              <a:ahLst/>
              <a:rect l="l" t="t" r="r" b="b"/>
              <a:pathLst>
                <a:path w="161" h="190">
                  <a:moveTo>
                    <a:pt x="11" y="115"/>
                  </a:moveTo>
                  <a:lnTo>
                    <a:pt x="21" y="130"/>
                  </a:lnTo>
                  <a:lnTo>
                    <a:pt x="21" y="140"/>
                  </a:lnTo>
                  <a:lnTo>
                    <a:pt x="31" y="145"/>
                  </a:lnTo>
                  <a:lnTo>
                    <a:pt x="56" y="175"/>
                  </a:lnTo>
                  <a:lnTo>
                    <a:pt x="61" y="185"/>
                  </a:lnTo>
                  <a:lnTo>
                    <a:pt x="80" y="185"/>
                  </a:lnTo>
                  <a:lnTo>
                    <a:pt x="86" y="190"/>
                  </a:lnTo>
                  <a:lnTo>
                    <a:pt x="96" y="190"/>
                  </a:lnTo>
                  <a:lnTo>
                    <a:pt x="116" y="185"/>
                  </a:lnTo>
                  <a:lnTo>
                    <a:pt x="121" y="185"/>
                  </a:lnTo>
                  <a:lnTo>
                    <a:pt x="136" y="185"/>
                  </a:lnTo>
                  <a:lnTo>
                    <a:pt x="136" y="170"/>
                  </a:lnTo>
                  <a:lnTo>
                    <a:pt x="131" y="170"/>
                  </a:lnTo>
                  <a:lnTo>
                    <a:pt x="116" y="155"/>
                  </a:lnTo>
                  <a:lnTo>
                    <a:pt x="111" y="145"/>
                  </a:lnTo>
                  <a:lnTo>
                    <a:pt x="116" y="140"/>
                  </a:lnTo>
                  <a:lnTo>
                    <a:pt x="121" y="125"/>
                  </a:lnTo>
                  <a:lnTo>
                    <a:pt x="141" y="95"/>
                  </a:lnTo>
                  <a:lnTo>
                    <a:pt x="146" y="60"/>
                  </a:lnTo>
                  <a:lnTo>
                    <a:pt x="161" y="55"/>
                  </a:lnTo>
                  <a:lnTo>
                    <a:pt x="161" y="50"/>
                  </a:lnTo>
                  <a:lnTo>
                    <a:pt x="151" y="45"/>
                  </a:lnTo>
                  <a:lnTo>
                    <a:pt x="146" y="5"/>
                  </a:lnTo>
                  <a:lnTo>
                    <a:pt x="136" y="0"/>
                  </a:lnTo>
                  <a:lnTo>
                    <a:pt x="116" y="10"/>
                  </a:lnTo>
                  <a:lnTo>
                    <a:pt x="111" y="5"/>
                  </a:lnTo>
                  <a:lnTo>
                    <a:pt x="31" y="5"/>
                  </a:lnTo>
                  <a:lnTo>
                    <a:pt x="31" y="25"/>
                  </a:lnTo>
                  <a:lnTo>
                    <a:pt x="25" y="30"/>
                  </a:lnTo>
                  <a:lnTo>
                    <a:pt x="21" y="35"/>
                  </a:lnTo>
                  <a:lnTo>
                    <a:pt x="21" y="65"/>
                  </a:lnTo>
                  <a:lnTo>
                    <a:pt x="21" y="75"/>
                  </a:lnTo>
                  <a:lnTo>
                    <a:pt x="16" y="75"/>
                  </a:lnTo>
                  <a:lnTo>
                    <a:pt x="0" y="95"/>
                  </a:lnTo>
                  <a:lnTo>
                    <a:pt x="16" y="115"/>
                  </a:lnTo>
                  <a:lnTo>
                    <a:pt x="11" y="1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4616280" y="2584440"/>
              <a:ext cx="181080" cy="212760"/>
            </a:xfrm>
            <a:custGeom>
              <a:avLst/>
              <a:gdLst/>
              <a:ahLst/>
              <a:rect l="l" t="t" r="r" b="b"/>
              <a:pathLst>
                <a:path w="161" h="190">
                  <a:moveTo>
                    <a:pt x="11" y="115"/>
                  </a:moveTo>
                  <a:lnTo>
                    <a:pt x="21" y="130"/>
                  </a:lnTo>
                  <a:lnTo>
                    <a:pt x="21" y="140"/>
                  </a:lnTo>
                  <a:lnTo>
                    <a:pt x="31" y="145"/>
                  </a:lnTo>
                  <a:lnTo>
                    <a:pt x="56" y="175"/>
                  </a:lnTo>
                  <a:lnTo>
                    <a:pt x="61" y="185"/>
                  </a:lnTo>
                  <a:lnTo>
                    <a:pt x="80" y="185"/>
                  </a:lnTo>
                  <a:lnTo>
                    <a:pt x="86" y="190"/>
                  </a:lnTo>
                  <a:lnTo>
                    <a:pt x="96" y="190"/>
                  </a:lnTo>
                  <a:lnTo>
                    <a:pt x="116" y="185"/>
                  </a:lnTo>
                  <a:lnTo>
                    <a:pt x="121" y="185"/>
                  </a:lnTo>
                  <a:lnTo>
                    <a:pt x="136" y="185"/>
                  </a:lnTo>
                  <a:lnTo>
                    <a:pt x="136" y="170"/>
                  </a:lnTo>
                  <a:lnTo>
                    <a:pt x="131" y="170"/>
                  </a:lnTo>
                  <a:lnTo>
                    <a:pt x="116" y="155"/>
                  </a:lnTo>
                  <a:lnTo>
                    <a:pt x="111" y="145"/>
                  </a:lnTo>
                  <a:lnTo>
                    <a:pt x="116" y="140"/>
                  </a:lnTo>
                  <a:lnTo>
                    <a:pt x="121" y="125"/>
                  </a:lnTo>
                  <a:lnTo>
                    <a:pt x="141" y="95"/>
                  </a:lnTo>
                  <a:lnTo>
                    <a:pt x="146" y="60"/>
                  </a:lnTo>
                  <a:lnTo>
                    <a:pt x="161" y="55"/>
                  </a:lnTo>
                  <a:lnTo>
                    <a:pt x="161" y="50"/>
                  </a:lnTo>
                  <a:lnTo>
                    <a:pt x="151" y="45"/>
                  </a:lnTo>
                  <a:lnTo>
                    <a:pt x="146" y="5"/>
                  </a:lnTo>
                  <a:lnTo>
                    <a:pt x="136" y="0"/>
                  </a:lnTo>
                  <a:lnTo>
                    <a:pt x="116" y="10"/>
                  </a:lnTo>
                  <a:lnTo>
                    <a:pt x="111" y="5"/>
                  </a:lnTo>
                  <a:lnTo>
                    <a:pt x="31" y="5"/>
                  </a:lnTo>
                  <a:lnTo>
                    <a:pt x="31" y="25"/>
                  </a:lnTo>
                  <a:lnTo>
                    <a:pt x="25" y="30"/>
                  </a:lnTo>
                  <a:lnTo>
                    <a:pt x="21" y="35"/>
                  </a:lnTo>
                  <a:lnTo>
                    <a:pt x="21" y="65"/>
                  </a:lnTo>
                  <a:lnTo>
                    <a:pt x="21" y="75"/>
                  </a:lnTo>
                  <a:lnTo>
                    <a:pt x="16" y="75"/>
                  </a:lnTo>
                  <a:lnTo>
                    <a:pt x="0" y="95"/>
                  </a:lnTo>
                  <a:lnTo>
                    <a:pt x="16" y="115"/>
                  </a:lnTo>
                  <a:lnTo>
                    <a:pt x="11" y="1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4537080" y="2712960"/>
              <a:ext cx="141120" cy="90720"/>
            </a:xfrm>
            <a:custGeom>
              <a:avLst/>
              <a:gdLst/>
              <a:ahLst/>
              <a:rect l="l" t="t" r="r" b="b"/>
              <a:pathLst>
                <a:path w="126" h="80">
                  <a:moveTo>
                    <a:pt x="81" y="0"/>
                  </a:moveTo>
                  <a:lnTo>
                    <a:pt x="91" y="15"/>
                  </a:lnTo>
                  <a:lnTo>
                    <a:pt x="91" y="25"/>
                  </a:lnTo>
                  <a:lnTo>
                    <a:pt x="101" y="30"/>
                  </a:lnTo>
                  <a:lnTo>
                    <a:pt x="126" y="60"/>
                  </a:lnTo>
                  <a:lnTo>
                    <a:pt x="86" y="60"/>
                  </a:lnTo>
                  <a:lnTo>
                    <a:pt x="81" y="70"/>
                  </a:lnTo>
                  <a:lnTo>
                    <a:pt x="61" y="70"/>
                  </a:lnTo>
                  <a:lnTo>
                    <a:pt x="55" y="60"/>
                  </a:lnTo>
                  <a:lnTo>
                    <a:pt x="51" y="60"/>
                  </a:lnTo>
                  <a:lnTo>
                    <a:pt x="40" y="75"/>
                  </a:lnTo>
                  <a:lnTo>
                    <a:pt x="26" y="80"/>
                  </a:lnTo>
                  <a:lnTo>
                    <a:pt x="21" y="80"/>
                  </a:lnTo>
                  <a:lnTo>
                    <a:pt x="5" y="60"/>
                  </a:lnTo>
                  <a:lnTo>
                    <a:pt x="0" y="55"/>
                  </a:lnTo>
                  <a:lnTo>
                    <a:pt x="15" y="40"/>
                  </a:lnTo>
                  <a:lnTo>
                    <a:pt x="40" y="30"/>
                  </a:lnTo>
                  <a:lnTo>
                    <a:pt x="51" y="25"/>
                  </a:lnTo>
                  <a:lnTo>
                    <a:pt x="40" y="25"/>
                  </a:lnTo>
                  <a:lnTo>
                    <a:pt x="61" y="20"/>
                  </a:lnTo>
                  <a:lnTo>
                    <a:pt x="70" y="1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4537080" y="2712960"/>
              <a:ext cx="141120" cy="90720"/>
            </a:xfrm>
            <a:custGeom>
              <a:avLst/>
              <a:gdLst/>
              <a:ahLst/>
              <a:rect l="l" t="t" r="r" b="b"/>
              <a:pathLst>
                <a:path w="126" h="80">
                  <a:moveTo>
                    <a:pt x="81" y="0"/>
                  </a:moveTo>
                  <a:lnTo>
                    <a:pt x="91" y="15"/>
                  </a:lnTo>
                  <a:lnTo>
                    <a:pt x="91" y="25"/>
                  </a:lnTo>
                  <a:lnTo>
                    <a:pt x="101" y="30"/>
                  </a:lnTo>
                  <a:lnTo>
                    <a:pt x="126" y="60"/>
                  </a:lnTo>
                  <a:lnTo>
                    <a:pt x="86" y="60"/>
                  </a:lnTo>
                  <a:lnTo>
                    <a:pt x="81" y="70"/>
                  </a:lnTo>
                  <a:lnTo>
                    <a:pt x="61" y="70"/>
                  </a:lnTo>
                  <a:lnTo>
                    <a:pt x="55" y="60"/>
                  </a:lnTo>
                  <a:lnTo>
                    <a:pt x="51" y="60"/>
                  </a:lnTo>
                  <a:lnTo>
                    <a:pt x="40" y="75"/>
                  </a:lnTo>
                  <a:lnTo>
                    <a:pt x="26" y="80"/>
                  </a:lnTo>
                  <a:lnTo>
                    <a:pt x="21" y="80"/>
                  </a:lnTo>
                  <a:lnTo>
                    <a:pt x="5" y="60"/>
                  </a:lnTo>
                  <a:lnTo>
                    <a:pt x="0" y="55"/>
                  </a:lnTo>
                  <a:lnTo>
                    <a:pt x="15" y="40"/>
                  </a:lnTo>
                  <a:lnTo>
                    <a:pt x="40" y="30"/>
                  </a:lnTo>
                  <a:lnTo>
                    <a:pt x="51" y="25"/>
                  </a:lnTo>
                  <a:lnTo>
                    <a:pt x="40" y="25"/>
                  </a:lnTo>
                  <a:lnTo>
                    <a:pt x="61" y="20"/>
                  </a:lnTo>
                  <a:lnTo>
                    <a:pt x="70" y="10"/>
                  </a:lnTo>
                  <a:lnTo>
                    <a:pt x="81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4746600" y="2792520"/>
              <a:ext cx="90360" cy="95040"/>
            </a:xfrm>
            <a:custGeom>
              <a:avLst/>
              <a:gdLst/>
              <a:ahLst/>
              <a:rect l="l" t="t" r="r" b="b"/>
              <a:pathLst>
                <a:path w="80" h="85">
                  <a:moveTo>
                    <a:pt x="80" y="5"/>
                  </a:moveTo>
                  <a:lnTo>
                    <a:pt x="65" y="0"/>
                  </a:lnTo>
                  <a:lnTo>
                    <a:pt x="50" y="5"/>
                  </a:lnTo>
                  <a:lnTo>
                    <a:pt x="20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5"/>
                  </a:lnTo>
                  <a:lnTo>
                    <a:pt x="15" y="25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5" y="50"/>
                  </a:lnTo>
                  <a:lnTo>
                    <a:pt x="35" y="65"/>
                  </a:lnTo>
                  <a:lnTo>
                    <a:pt x="35" y="80"/>
                  </a:lnTo>
                  <a:lnTo>
                    <a:pt x="55" y="85"/>
                  </a:lnTo>
                  <a:lnTo>
                    <a:pt x="60" y="65"/>
                  </a:lnTo>
                  <a:lnTo>
                    <a:pt x="65" y="65"/>
                  </a:lnTo>
                  <a:lnTo>
                    <a:pt x="75" y="55"/>
                  </a:lnTo>
                  <a:lnTo>
                    <a:pt x="65" y="50"/>
                  </a:lnTo>
                  <a:lnTo>
                    <a:pt x="65" y="20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4746600" y="2792520"/>
              <a:ext cx="90360" cy="95040"/>
            </a:xfrm>
            <a:custGeom>
              <a:avLst/>
              <a:gdLst/>
              <a:ahLst/>
              <a:rect l="l" t="t" r="r" b="b"/>
              <a:pathLst>
                <a:path w="80" h="85">
                  <a:moveTo>
                    <a:pt x="80" y="5"/>
                  </a:moveTo>
                  <a:lnTo>
                    <a:pt x="65" y="0"/>
                  </a:lnTo>
                  <a:lnTo>
                    <a:pt x="50" y="5"/>
                  </a:lnTo>
                  <a:lnTo>
                    <a:pt x="20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5"/>
                  </a:lnTo>
                  <a:lnTo>
                    <a:pt x="15" y="25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5" y="50"/>
                  </a:lnTo>
                  <a:lnTo>
                    <a:pt x="35" y="65"/>
                  </a:lnTo>
                  <a:lnTo>
                    <a:pt x="35" y="80"/>
                  </a:lnTo>
                  <a:lnTo>
                    <a:pt x="55" y="85"/>
                  </a:lnTo>
                  <a:lnTo>
                    <a:pt x="60" y="65"/>
                  </a:lnTo>
                  <a:lnTo>
                    <a:pt x="65" y="65"/>
                  </a:lnTo>
                  <a:lnTo>
                    <a:pt x="75" y="55"/>
                  </a:lnTo>
                  <a:lnTo>
                    <a:pt x="65" y="50"/>
                  </a:lnTo>
                  <a:lnTo>
                    <a:pt x="65" y="20"/>
                  </a:lnTo>
                  <a:lnTo>
                    <a:pt x="8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4702320" y="2792520"/>
              <a:ext cx="61920" cy="6192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40" y="0"/>
                  </a:moveTo>
                  <a:lnTo>
                    <a:pt x="45" y="5"/>
                  </a:lnTo>
                  <a:lnTo>
                    <a:pt x="55" y="25"/>
                  </a:lnTo>
                  <a:lnTo>
                    <a:pt x="40" y="40"/>
                  </a:lnTo>
                  <a:lnTo>
                    <a:pt x="40" y="50"/>
                  </a:lnTo>
                  <a:lnTo>
                    <a:pt x="20" y="50"/>
                  </a:lnTo>
                  <a:lnTo>
                    <a:pt x="10" y="50"/>
                  </a:lnTo>
                  <a:lnTo>
                    <a:pt x="0" y="55"/>
                  </a:lnTo>
                  <a:lnTo>
                    <a:pt x="4" y="35"/>
                  </a:lnTo>
                  <a:lnTo>
                    <a:pt x="10" y="30"/>
                  </a:lnTo>
                  <a:lnTo>
                    <a:pt x="15" y="20"/>
                  </a:lnTo>
                  <a:lnTo>
                    <a:pt x="10" y="20"/>
                  </a:lnTo>
                  <a:lnTo>
                    <a:pt x="10" y="5"/>
                  </a:lnTo>
                  <a:lnTo>
                    <a:pt x="20" y="5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4702320" y="2792520"/>
              <a:ext cx="61920" cy="6192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40" y="0"/>
                  </a:moveTo>
                  <a:lnTo>
                    <a:pt x="45" y="5"/>
                  </a:lnTo>
                  <a:lnTo>
                    <a:pt x="55" y="25"/>
                  </a:lnTo>
                  <a:lnTo>
                    <a:pt x="40" y="40"/>
                  </a:lnTo>
                  <a:lnTo>
                    <a:pt x="40" y="50"/>
                  </a:lnTo>
                  <a:lnTo>
                    <a:pt x="20" y="50"/>
                  </a:lnTo>
                  <a:lnTo>
                    <a:pt x="10" y="50"/>
                  </a:lnTo>
                  <a:lnTo>
                    <a:pt x="0" y="55"/>
                  </a:lnTo>
                  <a:lnTo>
                    <a:pt x="4" y="35"/>
                  </a:lnTo>
                  <a:lnTo>
                    <a:pt x="10" y="30"/>
                  </a:lnTo>
                  <a:lnTo>
                    <a:pt x="15" y="20"/>
                  </a:lnTo>
                  <a:lnTo>
                    <a:pt x="10" y="20"/>
                  </a:lnTo>
                  <a:lnTo>
                    <a:pt x="10" y="5"/>
                  </a:lnTo>
                  <a:lnTo>
                    <a:pt x="20" y="5"/>
                  </a:lnTo>
                  <a:lnTo>
                    <a:pt x="4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4702320" y="2849400"/>
              <a:ext cx="110880" cy="11124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35" y="85"/>
                  </a:moveTo>
                  <a:lnTo>
                    <a:pt x="15" y="70"/>
                  </a:lnTo>
                  <a:lnTo>
                    <a:pt x="10" y="70"/>
                  </a:lnTo>
                  <a:lnTo>
                    <a:pt x="0" y="55"/>
                  </a:lnTo>
                  <a:lnTo>
                    <a:pt x="0" y="35"/>
                  </a:lnTo>
                  <a:lnTo>
                    <a:pt x="10" y="20"/>
                  </a:lnTo>
                  <a:lnTo>
                    <a:pt x="10" y="15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75" y="15"/>
                  </a:lnTo>
                  <a:lnTo>
                    <a:pt x="75" y="30"/>
                  </a:lnTo>
                  <a:lnTo>
                    <a:pt x="95" y="35"/>
                  </a:lnTo>
                  <a:lnTo>
                    <a:pt x="90" y="45"/>
                  </a:lnTo>
                  <a:lnTo>
                    <a:pt x="95" y="60"/>
                  </a:lnTo>
                  <a:lnTo>
                    <a:pt x="95" y="75"/>
                  </a:lnTo>
                  <a:lnTo>
                    <a:pt x="95" y="85"/>
                  </a:lnTo>
                  <a:lnTo>
                    <a:pt x="100" y="90"/>
                  </a:lnTo>
                  <a:lnTo>
                    <a:pt x="90" y="100"/>
                  </a:lnTo>
                  <a:lnTo>
                    <a:pt x="65" y="100"/>
                  </a:lnTo>
                  <a:lnTo>
                    <a:pt x="55" y="100"/>
                  </a:lnTo>
                  <a:lnTo>
                    <a:pt x="45" y="85"/>
                  </a:lnTo>
                  <a:lnTo>
                    <a:pt x="40" y="85"/>
                  </a:lnTo>
                  <a:lnTo>
                    <a:pt x="35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4702320" y="2849400"/>
              <a:ext cx="110880" cy="11124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35" y="85"/>
                  </a:moveTo>
                  <a:lnTo>
                    <a:pt x="15" y="70"/>
                  </a:lnTo>
                  <a:lnTo>
                    <a:pt x="10" y="70"/>
                  </a:lnTo>
                  <a:lnTo>
                    <a:pt x="0" y="55"/>
                  </a:lnTo>
                  <a:lnTo>
                    <a:pt x="0" y="35"/>
                  </a:lnTo>
                  <a:lnTo>
                    <a:pt x="10" y="20"/>
                  </a:lnTo>
                  <a:lnTo>
                    <a:pt x="10" y="15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75" y="15"/>
                  </a:lnTo>
                  <a:lnTo>
                    <a:pt x="75" y="30"/>
                  </a:lnTo>
                  <a:lnTo>
                    <a:pt x="95" y="35"/>
                  </a:lnTo>
                  <a:lnTo>
                    <a:pt x="90" y="45"/>
                  </a:lnTo>
                  <a:lnTo>
                    <a:pt x="95" y="60"/>
                  </a:lnTo>
                  <a:lnTo>
                    <a:pt x="95" y="75"/>
                  </a:lnTo>
                  <a:lnTo>
                    <a:pt x="95" y="85"/>
                  </a:lnTo>
                  <a:lnTo>
                    <a:pt x="100" y="90"/>
                  </a:lnTo>
                  <a:lnTo>
                    <a:pt x="90" y="100"/>
                  </a:lnTo>
                  <a:lnTo>
                    <a:pt x="65" y="100"/>
                  </a:lnTo>
                  <a:lnTo>
                    <a:pt x="55" y="100"/>
                  </a:lnTo>
                  <a:lnTo>
                    <a:pt x="45" y="85"/>
                  </a:lnTo>
                  <a:lnTo>
                    <a:pt x="40" y="85"/>
                  </a:lnTo>
                  <a:lnTo>
                    <a:pt x="35" y="8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4519440" y="2781360"/>
              <a:ext cx="200160" cy="203040"/>
            </a:xfrm>
            <a:custGeom>
              <a:avLst/>
              <a:gdLst/>
              <a:ahLst/>
              <a:rect l="l" t="t" r="r" b="b"/>
              <a:pathLst>
                <a:path w="176" h="180">
                  <a:moveTo>
                    <a:pt x="141" y="0"/>
                  </a:moveTo>
                  <a:lnTo>
                    <a:pt x="101" y="0"/>
                  </a:lnTo>
                  <a:lnTo>
                    <a:pt x="96" y="10"/>
                  </a:lnTo>
                  <a:lnTo>
                    <a:pt x="76" y="1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55" y="15"/>
                  </a:lnTo>
                  <a:lnTo>
                    <a:pt x="45" y="60"/>
                  </a:lnTo>
                  <a:lnTo>
                    <a:pt x="36" y="70"/>
                  </a:lnTo>
                  <a:lnTo>
                    <a:pt x="30" y="90"/>
                  </a:lnTo>
                  <a:lnTo>
                    <a:pt x="15" y="95"/>
                  </a:lnTo>
                  <a:lnTo>
                    <a:pt x="5" y="95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11" y="105"/>
                  </a:lnTo>
                  <a:lnTo>
                    <a:pt x="36" y="105"/>
                  </a:lnTo>
                  <a:lnTo>
                    <a:pt x="41" y="105"/>
                  </a:lnTo>
                  <a:lnTo>
                    <a:pt x="41" y="120"/>
                  </a:lnTo>
                  <a:lnTo>
                    <a:pt x="51" y="130"/>
                  </a:lnTo>
                  <a:lnTo>
                    <a:pt x="66" y="125"/>
                  </a:lnTo>
                  <a:lnTo>
                    <a:pt x="66" y="120"/>
                  </a:lnTo>
                  <a:lnTo>
                    <a:pt x="76" y="120"/>
                  </a:lnTo>
                  <a:lnTo>
                    <a:pt x="85" y="125"/>
                  </a:lnTo>
                  <a:lnTo>
                    <a:pt x="85" y="145"/>
                  </a:lnTo>
                  <a:lnTo>
                    <a:pt x="96" y="150"/>
                  </a:lnTo>
                  <a:lnTo>
                    <a:pt x="85" y="155"/>
                  </a:lnTo>
                  <a:lnTo>
                    <a:pt x="85" y="160"/>
                  </a:lnTo>
                  <a:lnTo>
                    <a:pt x="106" y="155"/>
                  </a:lnTo>
                  <a:lnTo>
                    <a:pt x="131" y="170"/>
                  </a:lnTo>
                  <a:lnTo>
                    <a:pt x="136" y="160"/>
                  </a:lnTo>
                  <a:lnTo>
                    <a:pt x="151" y="175"/>
                  </a:lnTo>
                  <a:lnTo>
                    <a:pt x="161" y="180"/>
                  </a:lnTo>
                  <a:lnTo>
                    <a:pt x="161" y="170"/>
                  </a:lnTo>
                  <a:lnTo>
                    <a:pt x="151" y="170"/>
                  </a:lnTo>
                  <a:lnTo>
                    <a:pt x="151" y="160"/>
                  </a:lnTo>
                  <a:lnTo>
                    <a:pt x="151" y="135"/>
                  </a:lnTo>
                  <a:lnTo>
                    <a:pt x="151" y="130"/>
                  </a:lnTo>
                  <a:lnTo>
                    <a:pt x="171" y="130"/>
                  </a:lnTo>
                  <a:lnTo>
                    <a:pt x="161" y="115"/>
                  </a:lnTo>
                  <a:lnTo>
                    <a:pt x="161" y="95"/>
                  </a:lnTo>
                  <a:lnTo>
                    <a:pt x="161" y="80"/>
                  </a:lnTo>
                  <a:lnTo>
                    <a:pt x="161" y="75"/>
                  </a:lnTo>
                  <a:lnTo>
                    <a:pt x="151" y="75"/>
                  </a:lnTo>
                  <a:lnTo>
                    <a:pt x="161" y="65"/>
                  </a:lnTo>
                  <a:lnTo>
                    <a:pt x="165" y="45"/>
                  </a:lnTo>
                  <a:lnTo>
                    <a:pt x="171" y="40"/>
                  </a:lnTo>
                  <a:lnTo>
                    <a:pt x="176" y="30"/>
                  </a:lnTo>
                  <a:lnTo>
                    <a:pt x="171" y="30"/>
                  </a:lnTo>
                  <a:lnTo>
                    <a:pt x="171" y="15"/>
                  </a:lnTo>
                  <a:lnTo>
                    <a:pt x="165" y="10"/>
                  </a:lnTo>
                  <a:lnTo>
                    <a:pt x="146" y="10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4519440" y="2781360"/>
              <a:ext cx="200160" cy="203040"/>
            </a:xfrm>
            <a:custGeom>
              <a:avLst/>
              <a:gdLst/>
              <a:ahLst/>
              <a:rect l="l" t="t" r="r" b="b"/>
              <a:pathLst>
                <a:path w="176" h="180">
                  <a:moveTo>
                    <a:pt x="141" y="0"/>
                  </a:moveTo>
                  <a:lnTo>
                    <a:pt x="101" y="0"/>
                  </a:lnTo>
                  <a:lnTo>
                    <a:pt x="96" y="10"/>
                  </a:lnTo>
                  <a:lnTo>
                    <a:pt x="76" y="1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55" y="15"/>
                  </a:lnTo>
                  <a:lnTo>
                    <a:pt x="45" y="60"/>
                  </a:lnTo>
                  <a:lnTo>
                    <a:pt x="36" y="70"/>
                  </a:lnTo>
                  <a:lnTo>
                    <a:pt x="30" y="90"/>
                  </a:lnTo>
                  <a:lnTo>
                    <a:pt x="15" y="95"/>
                  </a:lnTo>
                  <a:lnTo>
                    <a:pt x="5" y="95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11" y="105"/>
                  </a:lnTo>
                  <a:lnTo>
                    <a:pt x="36" y="105"/>
                  </a:lnTo>
                  <a:lnTo>
                    <a:pt x="41" y="105"/>
                  </a:lnTo>
                  <a:lnTo>
                    <a:pt x="41" y="120"/>
                  </a:lnTo>
                  <a:lnTo>
                    <a:pt x="51" y="130"/>
                  </a:lnTo>
                  <a:lnTo>
                    <a:pt x="66" y="125"/>
                  </a:lnTo>
                  <a:lnTo>
                    <a:pt x="66" y="120"/>
                  </a:lnTo>
                  <a:lnTo>
                    <a:pt x="76" y="120"/>
                  </a:lnTo>
                  <a:lnTo>
                    <a:pt x="85" y="125"/>
                  </a:lnTo>
                  <a:lnTo>
                    <a:pt x="85" y="145"/>
                  </a:lnTo>
                  <a:lnTo>
                    <a:pt x="96" y="150"/>
                  </a:lnTo>
                  <a:lnTo>
                    <a:pt x="85" y="155"/>
                  </a:lnTo>
                  <a:lnTo>
                    <a:pt x="85" y="160"/>
                  </a:lnTo>
                  <a:lnTo>
                    <a:pt x="106" y="155"/>
                  </a:lnTo>
                  <a:lnTo>
                    <a:pt x="131" y="170"/>
                  </a:lnTo>
                  <a:lnTo>
                    <a:pt x="136" y="160"/>
                  </a:lnTo>
                  <a:lnTo>
                    <a:pt x="151" y="175"/>
                  </a:lnTo>
                  <a:lnTo>
                    <a:pt x="161" y="180"/>
                  </a:lnTo>
                  <a:lnTo>
                    <a:pt x="161" y="170"/>
                  </a:lnTo>
                  <a:lnTo>
                    <a:pt x="151" y="170"/>
                  </a:lnTo>
                  <a:lnTo>
                    <a:pt x="151" y="160"/>
                  </a:lnTo>
                  <a:lnTo>
                    <a:pt x="151" y="135"/>
                  </a:lnTo>
                  <a:lnTo>
                    <a:pt x="151" y="130"/>
                  </a:lnTo>
                  <a:lnTo>
                    <a:pt x="171" y="130"/>
                  </a:lnTo>
                  <a:lnTo>
                    <a:pt x="161" y="115"/>
                  </a:lnTo>
                  <a:lnTo>
                    <a:pt x="161" y="95"/>
                  </a:lnTo>
                  <a:lnTo>
                    <a:pt x="161" y="80"/>
                  </a:lnTo>
                  <a:lnTo>
                    <a:pt x="161" y="75"/>
                  </a:lnTo>
                  <a:lnTo>
                    <a:pt x="151" y="75"/>
                  </a:lnTo>
                  <a:lnTo>
                    <a:pt x="161" y="65"/>
                  </a:lnTo>
                  <a:lnTo>
                    <a:pt x="165" y="45"/>
                  </a:lnTo>
                  <a:lnTo>
                    <a:pt x="171" y="40"/>
                  </a:lnTo>
                  <a:lnTo>
                    <a:pt x="176" y="30"/>
                  </a:lnTo>
                  <a:lnTo>
                    <a:pt x="171" y="30"/>
                  </a:lnTo>
                  <a:lnTo>
                    <a:pt x="171" y="15"/>
                  </a:lnTo>
                  <a:lnTo>
                    <a:pt x="165" y="10"/>
                  </a:lnTo>
                  <a:lnTo>
                    <a:pt x="146" y="10"/>
                  </a:lnTo>
                  <a:lnTo>
                    <a:pt x="141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4616280" y="2927520"/>
              <a:ext cx="130320" cy="106200"/>
            </a:xfrm>
            <a:custGeom>
              <a:avLst/>
              <a:gdLst/>
              <a:ahLst/>
              <a:rect l="l" t="t" r="r" b="b"/>
              <a:pathLst>
                <a:path w="116" h="95">
                  <a:moveTo>
                    <a:pt x="21" y="25"/>
                  </a:moveTo>
                  <a:lnTo>
                    <a:pt x="46" y="40"/>
                  </a:lnTo>
                  <a:lnTo>
                    <a:pt x="51" y="30"/>
                  </a:lnTo>
                  <a:lnTo>
                    <a:pt x="66" y="45"/>
                  </a:lnTo>
                  <a:lnTo>
                    <a:pt x="76" y="50"/>
                  </a:lnTo>
                  <a:lnTo>
                    <a:pt x="76" y="40"/>
                  </a:lnTo>
                  <a:lnTo>
                    <a:pt x="66" y="40"/>
                  </a:lnTo>
                  <a:lnTo>
                    <a:pt x="66" y="30"/>
                  </a:lnTo>
                  <a:lnTo>
                    <a:pt x="66" y="5"/>
                  </a:lnTo>
                  <a:lnTo>
                    <a:pt x="66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111" y="15"/>
                  </a:lnTo>
                  <a:lnTo>
                    <a:pt x="116" y="25"/>
                  </a:lnTo>
                  <a:lnTo>
                    <a:pt x="111" y="30"/>
                  </a:lnTo>
                  <a:lnTo>
                    <a:pt x="111" y="40"/>
                  </a:lnTo>
                  <a:lnTo>
                    <a:pt x="106" y="50"/>
                  </a:lnTo>
                  <a:lnTo>
                    <a:pt x="111" y="56"/>
                  </a:lnTo>
                  <a:lnTo>
                    <a:pt x="80" y="71"/>
                  </a:lnTo>
                  <a:lnTo>
                    <a:pt x="80" y="75"/>
                  </a:lnTo>
                  <a:lnTo>
                    <a:pt x="66" y="75"/>
                  </a:lnTo>
                  <a:lnTo>
                    <a:pt x="66" y="80"/>
                  </a:lnTo>
                  <a:lnTo>
                    <a:pt x="51" y="95"/>
                  </a:lnTo>
                  <a:lnTo>
                    <a:pt x="31" y="95"/>
                  </a:lnTo>
                  <a:lnTo>
                    <a:pt x="21" y="86"/>
                  </a:lnTo>
                  <a:lnTo>
                    <a:pt x="16" y="95"/>
                  </a:lnTo>
                  <a:lnTo>
                    <a:pt x="0" y="80"/>
                  </a:lnTo>
                  <a:lnTo>
                    <a:pt x="0" y="50"/>
                  </a:lnTo>
                  <a:lnTo>
                    <a:pt x="25" y="45"/>
                  </a:lnTo>
                  <a:lnTo>
                    <a:pt x="21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4616280" y="2927520"/>
              <a:ext cx="130320" cy="106200"/>
            </a:xfrm>
            <a:custGeom>
              <a:avLst/>
              <a:gdLst/>
              <a:ahLst/>
              <a:rect l="l" t="t" r="r" b="b"/>
              <a:pathLst>
                <a:path w="116" h="95">
                  <a:moveTo>
                    <a:pt x="21" y="25"/>
                  </a:moveTo>
                  <a:lnTo>
                    <a:pt x="46" y="40"/>
                  </a:lnTo>
                  <a:lnTo>
                    <a:pt x="51" y="30"/>
                  </a:lnTo>
                  <a:lnTo>
                    <a:pt x="66" y="45"/>
                  </a:lnTo>
                  <a:lnTo>
                    <a:pt x="76" y="50"/>
                  </a:lnTo>
                  <a:lnTo>
                    <a:pt x="76" y="40"/>
                  </a:lnTo>
                  <a:lnTo>
                    <a:pt x="66" y="40"/>
                  </a:lnTo>
                  <a:lnTo>
                    <a:pt x="66" y="30"/>
                  </a:lnTo>
                  <a:lnTo>
                    <a:pt x="66" y="5"/>
                  </a:lnTo>
                  <a:lnTo>
                    <a:pt x="66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111" y="15"/>
                  </a:lnTo>
                  <a:lnTo>
                    <a:pt x="116" y="25"/>
                  </a:lnTo>
                  <a:lnTo>
                    <a:pt x="111" y="30"/>
                  </a:lnTo>
                  <a:lnTo>
                    <a:pt x="111" y="40"/>
                  </a:lnTo>
                  <a:lnTo>
                    <a:pt x="106" y="50"/>
                  </a:lnTo>
                  <a:lnTo>
                    <a:pt x="111" y="56"/>
                  </a:lnTo>
                  <a:lnTo>
                    <a:pt x="80" y="71"/>
                  </a:lnTo>
                  <a:lnTo>
                    <a:pt x="80" y="75"/>
                  </a:lnTo>
                  <a:lnTo>
                    <a:pt x="66" y="75"/>
                  </a:lnTo>
                  <a:lnTo>
                    <a:pt x="66" y="80"/>
                  </a:lnTo>
                  <a:lnTo>
                    <a:pt x="51" y="95"/>
                  </a:lnTo>
                  <a:lnTo>
                    <a:pt x="31" y="95"/>
                  </a:lnTo>
                  <a:lnTo>
                    <a:pt x="21" y="86"/>
                  </a:lnTo>
                  <a:lnTo>
                    <a:pt x="16" y="95"/>
                  </a:lnTo>
                  <a:lnTo>
                    <a:pt x="0" y="80"/>
                  </a:lnTo>
                  <a:lnTo>
                    <a:pt x="0" y="50"/>
                  </a:lnTo>
                  <a:lnTo>
                    <a:pt x="25" y="45"/>
                  </a:lnTo>
                  <a:lnTo>
                    <a:pt x="21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4735440" y="2943360"/>
              <a:ext cx="33480" cy="81000"/>
            </a:xfrm>
            <a:custGeom>
              <a:avLst/>
              <a:gdLst/>
              <a:ahLst/>
              <a:rect l="l" t="t" r="r" b="b"/>
              <a:pathLst>
                <a:path w="30" h="71">
                  <a:moveTo>
                    <a:pt x="5" y="41"/>
                  </a:moveTo>
                  <a:lnTo>
                    <a:pt x="0" y="35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5" y="15"/>
                  </a:lnTo>
                  <a:lnTo>
                    <a:pt x="15" y="25"/>
                  </a:lnTo>
                  <a:lnTo>
                    <a:pt x="25" y="35"/>
                  </a:lnTo>
                  <a:lnTo>
                    <a:pt x="30" y="50"/>
                  </a:lnTo>
                  <a:lnTo>
                    <a:pt x="30" y="60"/>
                  </a:lnTo>
                  <a:lnTo>
                    <a:pt x="25" y="71"/>
                  </a:lnTo>
                  <a:lnTo>
                    <a:pt x="15" y="60"/>
                  </a:lnTo>
                  <a:lnTo>
                    <a:pt x="15" y="50"/>
                  </a:lnTo>
                  <a:lnTo>
                    <a:pt x="10" y="50"/>
                  </a:lnTo>
                  <a:lnTo>
                    <a:pt x="5" y="4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4735440" y="2943360"/>
              <a:ext cx="33480" cy="81000"/>
            </a:xfrm>
            <a:custGeom>
              <a:avLst/>
              <a:gdLst/>
              <a:ahLst/>
              <a:rect l="l" t="t" r="r" b="b"/>
              <a:pathLst>
                <a:path w="30" h="71">
                  <a:moveTo>
                    <a:pt x="5" y="41"/>
                  </a:moveTo>
                  <a:lnTo>
                    <a:pt x="0" y="35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5" y="15"/>
                  </a:lnTo>
                  <a:lnTo>
                    <a:pt x="15" y="25"/>
                  </a:lnTo>
                  <a:lnTo>
                    <a:pt x="25" y="35"/>
                  </a:lnTo>
                  <a:lnTo>
                    <a:pt x="30" y="50"/>
                  </a:lnTo>
                  <a:lnTo>
                    <a:pt x="30" y="60"/>
                  </a:lnTo>
                  <a:lnTo>
                    <a:pt x="25" y="71"/>
                  </a:lnTo>
                  <a:lnTo>
                    <a:pt x="15" y="60"/>
                  </a:lnTo>
                  <a:lnTo>
                    <a:pt x="15" y="50"/>
                  </a:lnTo>
                  <a:lnTo>
                    <a:pt x="10" y="50"/>
                  </a:lnTo>
                  <a:lnTo>
                    <a:pt x="5" y="41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4525920" y="2679840"/>
              <a:ext cx="28440" cy="237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10" y="20"/>
                  </a:lnTo>
                  <a:lnTo>
                    <a:pt x="15" y="10"/>
                  </a:lnTo>
                  <a:lnTo>
                    <a:pt x="25" y="10"/>
                  </a:lnTo>
                  <a:lnTo>
                    <a:pt x="10" y="5"/>
                  </a:lnTo>
                  <a:lnTo>
                    <a:pt x="6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4525920" y="2679840"/>
              <a:ext cx="28440" cy="237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10" y="20"/>
                  </a:lnTo>
                  <a:lnTo>
                    <a:pt x="15" y="10"/>
                  </a:lnTo>
                  <a:lnTo>
                    <a:pt x="25" y="10"/>
                  </a:lnTo>
                  <a:lnTo>
                    <a:pt x="10" y="5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4667400" y="2381400"/>
              <a:ext cx="1440" cy="10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 flipV="1">
              <a:off x="3581280" y="2425680"/>
              <a:ext cx="3240" cy="648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4678200" y="2252520"/>
              <a:ext cx="152640" cy="95400"/>
            </a:xfrm>
            <a:custGeom>
              <a:avLst/>
              <a:gdLst/>
              <a:ahLst/>
              <a:rect l="l" t="t" r="r" b="b"/>
              <a:pathLst>
                <a:path w="135" h="85">
                  <a:moveTo>
                    <a:pt x="85" y="30"/>
                  </a:moveTo>
                  <a:lnTo>
                    <a:pt x="80" y="30"/>
                  </a:lnTo>
                  <a:lnTo>
                    <a:pt x="65" y="25"/>
                  </a:lnTo>
                  <a:lnTo>
                    <a:pt x="95" y="5"/>
                  </a:lnTo>
                  <a:lnTo>
                    <a:pt x="110" y="0"/>
                  </a:lnTo>
                  <a:lnTo>
                    <a:pt x="115" y="5"/>
                  </a:lnTo>
                  <a:lnTo>
                    <a:pt x="95" y="10"/>
                  </a:lnTo>
                  <a:lnTo>
                    <a:pt x="105" y="15"/>
                  </a:lnTo>
                  <a:lnTo>
                    <a:pt x="90" y="30"/>
                  </a:lnTo>
                  <a:lnTo>
                    <a:pt x="85" y="30"/>
                  </a:lnTo>
                  <a:lnTo>
                    <a:pt x="90" y="30"/>
                  </a:lnTo>
                  <a:lnTo>
                    <a:pt x="135" y="65"/>
                  </a:lnTo>
                  <a:lnTo>
                    <a:pt x="135" y="75"/>
                  </a:lnTo>
                  <a:lnTo>
                    <a:pt x="135" y="80"/>
                  </a:lnTo>
                  <a:lnTo>
                    <a:pt x="115" y="85"/>
                  </a:lnTo>
                  <a:lnTo>
                    <a:pt x="90" y="85"/>
                  </a:lnTo>
                  <a:lnTo>
                    <a:pt x="75" y="75"/>
                  </a:lnTo>
                  <a:lnTo>
                    <a:pt x="55" y="75"/>
                  </a:lnTo>
                  <a:lnTo>
                    <a:pt x="35" y="85"/>
                  </a:lnTo>
                  <a:lnTo>
                    <a:pt x="24" y="85"/>
                  </a:lnTo>
                  <a:lnTo>
                    <a:pt x="10" y="85"/>
                  </a:lnTo>
                  <a:lnTo>
                    <a:pt x="5" y="75"/>
                  </a:lnTo>
                  <a:lnTo>
                    <a:pt x="0" y="65"/>
                  </a:lnTo>
                  <a:lnTo>
                    <a:pt x="5" y="55"/>
                  </a:lnTo>
                  <a:lnTo>
                    <a:pt x="10" y="55"/>
                  </a:lnTo>
                  <a:lnTo>
                    <a:pt x="10" y="50"/>
                  </a:lnTo>
                  <a:lnTo>
                    <a:pt x="10" y="45"/>
                  </a:lnTo>
                  <a:lnTo>
                    <a:pt x="20" y="35"/>
                  </a:lnTo>
                  <a:lnTo>
                    <a:pt x="20" y="30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10"/>
                  </a:lnTo>
                  <a:lnTo>
                    <a:pt x="40" y="10"/>
                  </a:lnTo>
                  <a:lnTo>
                    <a:pt x="40" y="15"/>
                  </a:lnTo>
                  <a:lnTo>
                    <a:pt x="60" y="25"/>
                  </a:lnTo>
                  <a:lnTo>
                    <a:pt x="50" y="30"/>
                  </a:lnTo>
                  <a:lnTo>
                    <a:pt x="55" y="35"/>
                  </a:lnTo>
                  <a:lnTo>
                    <a:pt x="55" y="45"/>
                  </a:lnTo>
                  <a:lnTo>
                    <a:pt x="60" y="45"/>
                  </a:lnTo>
                  <a:lnTo>
                    <a:pt x="80" y="30"/>
                  </a:lnTo>
                  <a:lnTo>
                    <a:pt x="85" y="30"/>
                  </a:ln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4678200" y="2252520"/>
              <a:ext cx="152640" cy="95400"/>
            </a:xfrm>
            <a:custGeom>
              <a:avLst/>
              <a:gdLst/>
              <a:ahLst/>
              <a:rect l="l" t="t" r="r" b="b"/>
              <a:pathLst>
                <a:path w="135" h="85">
                  <a:moveTo>
                    <a:pt x="85" y="30"/>
                  </a:moveTo>
                  <a:lnTo>
                    <a:pt x="80" y="30"/>
                  </a:lnTo>
                  <a:lnTo>
                    <a:pt x="65" y="25"/>
                  </a:lnTo>
                  <a:lnTo>
                    <a:pt x="95" y="5"/>
                  </a:lnTo>
                  <a:lnTo>
                    <a:pt x="110" y="0"/>
                  </a:lnTo>
                  <a:lnTo>
                    <a:pt x="115" y="5"/>
                  </a:lnTo>
                  <a:lnTo>
                    <a:pt x="95" y="10"/>
                  </a:lnTo>
                  <a:lnTo>
                    <a:pt x="105" y="15"/>
                  </a:lnTo>
                  <a:lnTo>
                    <a:pt x="90" y="30"/>
                  </a:lnTo>
                  <a:lnTo>
                    <a:pt x="85" y="30"/>
                  </a:lnTo>
                  <a:lnTo>
                    <a:pt x="90" y="30"/>
                  </a:lnTo>
                  <a:lnTo>
                    <a:pt x="135" y="65"/>
                  </a:lnTo>
                  <a:lnTo>
                    <a:pt x="135" y="75"/>
                  </a:lnTo>
                  <a:lnTo>
                    <a:pt x="135" y="80"/>
                  </a:lnTo>
                  <a:lnTo>
                    <a:pt x="115" y="85"/>
                  </a:lnTo>
                  <a:lnTo>
                    <a:pt x="90" y="85"/>
                  </a:lnTo>
                  <a:lnTo>
                    <a:pt x="75" y="75"/>
                  </a:lnTo>
                  <a:lnTo>
                    <a:pt x="55" y="75"/>
                  </a:lnTo>
                  <a:lnTo>
                    <a:pt x="35" y="85"/>
                  </a:lnTo>
                  <a:lnTo>
                    <a:pt x="24" y="85"/>
                  </a:lnTo>
                  <a:lnTo>
                    <a:pt x="10" y="85"/>
                  </a:lnTo>
                  <a:lnTo>
                    <a:pt x="5" y="75"/>
                  </a:lnTo>
                  <a:lnTo>
                    <a:pt x="0" y="65"/>
                  </a:lnTo>
                  <a:lnTo>
                    <a:pt x="5" y="55"/>
                  </a:lnTo>
                  <a:lnTo>
                    <a:pt x="10" y="55"/>
                  </a:lnTo>
                  <a:lnTo>
                    <a:pt x="10" y="50"/>
                  </a:lnTo>
                  <a:lnTo>
                    <a:pt x="10" y="45"/>
                  </a:lnTo>
                  <a:lnTo>
                    <a:pt x="20" y="35"/>
                  </a:lnTo>
                  <a:lnTo>
                    <a:pt x="20" y="30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10"/>
                  </a:lnTo>
                  <a:lnTo>
                    <a:pt x="40" y="10"/>
                  </a:lnTo>
                  <a:lnTo>
                    <a:pt x="40" y="15"/>
                  </a:lnTo>
                  <a:lnTo>
                    <a:pt x="60" y="25"/>
                  </a:lnTo>
                  <a:lnTo>
                    <a:pt x="50" y="30"/>
                  </a:lnTo>
                  <a:lnTo>
                    <a:pt x="55" y="35"/>
                  </a:lnTo>
                  <a:lnTo>
                    <a:pt x="55" y="45"/>
                  </a:lnTo>
                  <a:lnTo>
                    <a:pt x="60" y="45"/>
                  </a:lnTo>
                  <a:lnTo>
                    <a:pt x="80" y="30"/>
                  </a:lnTo>
                  <a:lnTo>
                    <a:pt x="85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5489640" y="2104920"/>
              <a:ext cx="68040" cy="84240"/>
            </a:xfrm>
            <a:custGeom>
              <a:avLst/>
              <a:gdLst/>
              <a:ahLst/>
              <a:rect l="l" t="t" r="r" b="b"/>
              <a:pathLst>
                <a:path w="61" h="75">
                  <a:moveTo>
                    <a:pt x="0" y="70"/>
                  </a:moveTo>
                  <a:lnTo>
                    <a:pt x="5" y="75"/>
                  </a:lnTo>
                  <a:lnTo>
                    <a:pt x="26" y="70"/>
                  </a:lnTo>
                  <a:lnTo>
                    <a:pt x="26" y="60"/>
                  </a:lnTo>
                  <a:lnTo>
                    <a:pt x="45" y="50"/>
                  </a:lnTo>
                  <a:lnTo>
                    <a:pt x="55" y="30"/>
                  </a:lnTo>
                  <a:lnTo>
                    <a:pt x="61" y="0"/>
                  </a:lnTo>
                  <a:lnTo>
                    <a:pt x="55" y="0"/>
                  </a:lnTo>
                  <a:lnTo>
                    <a:pt x="45" y="30"/>
                  </a:lnTo>
                  <a:lnTo>
                    <a:pt x="21" y="60"/>
                  </a:lnTo>
                  <a:lnTo>
                    <a:pt x="0" y="70"/>
                  </a:ln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5489640" y="2104920"/>
              <a:ext cx="68040" cy="84240"/>
            </a:xfrm>
            <a:custGeom>
              <a:avLst/>
              <a:gdLst/>
              <a:ahLst/>
              <a:rect l="l" t="t" r="r" b="b"/>
              <a:pathLst>
                <a:path w="61" h="75">
                  <a:moveTo>
                    <a:pt x="0" y="70"/>
                  </a:moveTo>
                  <a:lnTo>
                    <a:pt x="5" y="75"/>
                  </a:lnTo>
                  <a:lnTo>
                    <a:pt x="26" y="70"/>
                  </a:lnTo>
                  <a:lnTo>
                    <a:pt x="26" y="60"/>
                  </a:lnTo>
                  <a:lnTo>
                    <a:pt x="45" y="50"/>
                  </a:lnTo>
                  <a:lnTo>
                    <a:pt x="55" y="30"/>
                  </a:lnTo>
                  <a:lnTo>
                    <a:pt x="61" y="0"/>
                  </a:lnTo>
                  <a:lnTo>
                    <a:pt x="55" y="0"/>
                  </a:lnTo>
                  <a:lnTo>
                    <a:pt x="45" y="30"/>
                  </a:lnTo>
                  <a:lnTo>
                    <a:pt x="21" y="60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4707000" y="1981080"/>
              <a:ext cx="28440" cy="41400"/>
            </a:xfrm>
            <a:custGeom>
              <a:avLst/>
              <a:gdLst/>
              <a:ahLst/>
              <a:rect l="l" t="t" r="r" b="b"/>
              <a:pathLst>
                <a:path w="26" h="35">
                  <a:moveTo>
                    <a:pt x="0" y="10"/>
                  </a:moveTo>
                  <a:lnTo>
                    <a:pt x="6" y="20"/>
                  </a:lnTo>
                  <a:lnTo>
                    <a:pt x="11" y="35"/>
                  </a:lnTo>
                  <a:lnTo>
                    <a:pt x="16" y="30"/>
                  </a:lnTo>
                  <a:lnTo>
                    <a:pt x="26" y="30"/>
                  </a:lnTo>
                  <a:lnTo>
                    <a:pt x="26" y="2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  <a:close/>
                </a:path>
              </a:pathLst>
            </a:custGeom>
            <a:blipFill rotWithShape="0">
              <a:blip r:embed="rId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4707000" y="1981080"/>
              <a:ext cx="28440" cy="41400"/>
            </a:xfrm>
            <a:custGeom>
              <a:avLst/>
              <a:gdLst/>
              <a:ahLst/>
              <a:rect l="l" t="t" r="r" b="b"/>
              <a:pathLst>
                <a:path w="26" h="35">
                  <a:moveTo>
                    <a:pt x="0" y="10"/>
                  </a:moveTo>
                  <a:lnTo>
                    <a:pt x="6" y="20"/>
                  </a:lnTo>
                  <a:lnTo>
                    <a:pt x="11" y="35"/>
                  </a:lnTo>
                  <a:lnTo>
                    <a:pt x="16" y="30"/>
                  </a:lnTo>
                  <a:lnTo>
                    <a:pt x="26" y="30"/>
                  </a:lnTo>
                  <a:lnTo>
                    <a:pt x="26" y="2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4751280" y="1952640"/>
              <a:ext cx="23760" cy="39600"/>
            </a:xfrm>
            <a:custGeom>
              <a:avLst/>
              <a:gdLst/>
              <a:ahLst/>
              <a:rect l="l" t="t" r="r" b="b"/>
              <a:pathLst>
                <a:path w="20" h="35">
                  <a:moveTo>
                    <a:pt x="0" y="25"/>
                  </a:moveTo>
                  <a:lnTo>
                    <a:pt x="15" y="30"/>
                  </a:lnTo>
                  <a:lnTo>
                    <a:pt x="15" y="35"/>
                  </a:lnTo>
                  <a:lnTo>
                    <a:pt x="20" y="35"/>
                  </a:lnTo>
                  <a:lnTo>
                    <a:pt x="15" y="2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  <a:lnTo>
                    <a:pt x="10" y="5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0" y="25"/>
                  </a:lnTo>
                  <a:close/>
                </a:path>
              </a:pathLst>
            </a:custGeom>
            <a:blipFill rotWithShape="0">
              <a:blip r:embed="rId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4751280" y="1952640"/>
              <a:ext cx="23760" cy="39600"/>
            </a:xfrm>
            <a:custGeom>
              <a:avLst/>
              <a:gdLst/>
              <a:ahLst/>
              <a:rect l="l" t="t" r="r" b="b"/>
              <a:pathLst>
                <a:path w="20" h="35">
                  <a:moveTo>
                    <a:pt x="0" y="25"/>
                  </a:moveTo>
                  <a:lnTo>
                    <a:pt x="15" y="30"/>
                  </a:lnTo>
                  <a:lnTo>
                    <a:pt x="15" y="35"/>
                  </a:lnTo>
                  <a:lnTo>
                    <a:pt x="20" y="35"/>
                  </a:lnTo>
                  <a:lnTo>
                    <a:pt x="15" y="2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  <a:lnTo>
                    <a:pt x="10" y="5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3449520" y="2268360"/>
              <a:ext cx="85680" cy="73080"/>
            </a:xfrm>
            <a:custGeom>
              <a:avLst/>
              <a:gdLst/>
              <a:ahLst/>
              <a:rect l="l" t="t" r="r" b="b"/>
              <a:pathLst>
                <a:path w="76" h="65">
                  <a:moveTo>
                    <a:pt x="36" y="0"/>
                  </a:moveTo>
                  <a:lnTo>
                    <a:pt x="36" y="10"/>
                  </a:lnTo>
                  <a:lnTo>
                    <a:pt x="5" y="10"/>
                  </a:lnTo>
                  <a:lnTo>
                    <a:pt x="0" y="30"/>
                  </a:lnTo>
                  <a:lnTo>
                    <a:pt x="5" y="20"/>
                  </a:lnTo>
                  <a:lnTo>
                    <a:pt x="0" y="4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5" y="65"/>
                  </a:lnTo>
                  <a:lnTo>
                    <a:pt x="10" y="60"/>
                  </a:lnTo>
                  <a:lnTo>
                    <a:pt x="10" y="35"/>
                  </a:lnTo>
                  <a:lnTo>
                    <a:pt x="21" y="20"/>
                  </a:lnTo>
                  <a:lnTo>
                    <a:pt x="25" y="15"/>
                  </a:lnTo>
                  <a:lnTo>
                    <a:pt x="25" y="10"/>
                  </a:lnTo>
                  <a:lnTo>
                    <a:pt x="40" y="15"/>
                  </a:lnTo>
                  <a:lnTo>
                    <a:pt x="40" y="30"/>
                  </a:lnTo>
                  <a:lnTo>
                    <a:pt x="36" y="40"/>
                  </a:lnTo>
                  <a:lnTo>
                    <a:pt x="45" y="35"/>
                  </a:lnTo>
                  <a:lnTo>
                    <a:pt x="45" y="45"/>
                  </a:lnTo>
                  <a:lnTo>
                    <a:pt x="61" y="40"/>
                  </a:lnTo>
                  <a:lnTo>
                    <a:pt x="61" y="15"/>
                  </a:lnTo>
                  <a:lnTo>
                    <a:pt x="70" y="30"/>
                  </a:lnTo>
                  <a:lnTo>
                    <a:pt x="76" y="20"/>
                  </a:lnTo>
                  <a:lnTo>
                    <a:pt x="65" y="10"/>
                  </a:lnTo>
                  <a:lnTo>
                    <a:pt x="36" y="0"/>
                  </a:lnTo>
                  <a:close/>
                </a:path>
              </a:pathLst>
            </a:custGeom>
            <a:blipFill rotWithShape="0">
              <a:blip r:embed="rId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3449520" y="2268360"/>
              <a:ext cx="85680" cy="73080"/>
            </a:xfrm>
            <a:custGeom>
              <a:avLst/>
              <a:gdLst/>
              <a:ahLst/>
              <a:rect l="l" t="t" r="r" b="b"/>
              <a:pathLst>
                <a:path w="76" h="65">
                  <a:moveTo>
                    <a:pt x="36" y="0"/>
                  </a:moveTo>
                  <a:lnTo>
                    <a:pt x="36" y="10"/>
                  </a:lnTo>
                  <a:lnTo>
                    <a:pt x="5" y="10"/>
                  </a:lnTo>
                  <a:lnTo>
                    <a:pt x="0" y="30"/>
                  </a:lnTo>
                  <a:lnTo>
                    <a:pt x="5" y="20"/>
                  </a:lnTo>
                  <a:lnTo>
                    <a:pt x="0" y="4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5" y="65"/>
                  </a:lnTo>
                  <a:lnTo>
                    <a:pt x="10" y="60"/>
                  </a:lnTo>
                  <a:lnTo>
                    <a:pt x="10" y="35"/>
                  </a:lnTo>
                  <a:lnTo>
                    <a:pt x="21" y="20"/>
                  </a:lnTo>
                  <a:lnTo>
                    <a:pt x="25" y="15"/>
                  </a:lnTo>
                  <a:lnTo>
                    <a:pt x="25" y="10"/>
                  </a:lnTo>
                  <a:lnTo>
                    <a:pt x="40" y="15"/>
                  </a:lnTo>
                  <a:lnTo>
                    <a:pt x="40" y="30"/>
                  </a:lnTo>
                  <a:lnTo>
                    <a:pt x="36" y="40"/>
                  </a:lnTo>
                  <a:lnTo>
                    <a:pt x="45" y="35"/>
                  </a:lnTo>
                  <a:lnTo>
                    <a:pt x="45" y="45"/>
                  </a:lnTo>
                  <a:lnTo>
                    <a:pt x="61" y="40"/>
                  </a:lnTo>
                  <a:lnTo>
                    <a:pt x="61" y="15"/>
                  </a:lnTo>
                  <a:lnTo>
                    <a:pt x="70" y="30"/>
                  </a:lnTo>
                  <a:lnTo>
                    <a:pt x="76" y="20"/>
                  </a:lnTo>
                  <a:lnTo>
                    <a:pt x="65" y="1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3405240" y="2224080"/>
              <a:ext cx="77760" cy="38160"/>
            </a:xfrm>
            <a:custGeom>
              <a:avLst/>
              <a:gdLst/>
              <a:ahLst/>
              <a:rect l="l" t="t" r="r" b="b"/>
              <a:pathLst>
                <a:path w="70" h="35">
                  <a:moveTo>
                    <a:pt x="70" y="35"/>
                  </a:moveTo>
                  <a:lnTo>
                    <a:pt x="65" y="35"/>
                  </a:lnTo>
                  <a:lnTo>
                    <a:pt x="45" y="35"/>
                  </a:lnTo>
                  <a:lnTo>
                    <a:pt x="40" y="30"/>
                  </a:lnTo>
                  <a:lnTo>
                    <a:pt x="35" y="35"/>
                  </a:lnTo>
                  <a:lnTo>
                    <a:pt x="35" y="30"/>
                  </a:lnTo>
                  <a:lnTo>
                    <a:pt x="15" y="35"/>
                  </a:lnTo>
                  <a:lnTo>
                    <a:pt x="10" y="30"/>
                  </a:lnTo>
                  <a:lnTo>
                    <a:pt x="0" y="35"/>
                  </a:lnTo>
                  <a:lnTo>
                    <a:pt x="21" y="20"/>
                  </a:lnTo>
                  <a:lnTo>
                    <a:pt x="40" y="0"/>
                  </a:lnTo>
                  <a:lnTo>
                    <a:pt x="50" y="5"/>
                  </a:lnTo>
                  <a:lnTo>
                    <a:pt x="61" y="20"/>
                  </a:lnTo>
                  <a:lnTo>
                    <a:pt x="65" y="20"/>
                  </a:lnTo>
                  <a:lnTo>
                    <a:pt x="70" y="35"/>
                  </a:lnTo>
                  <a:close/>
                </a:path>
              </a:pathLst>
            </a:custGeom>
            <a:blipFill rotWithShape="0">
              <a:blip r:embed="rId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3405240" y="2224080"/>
              <a:ext cx="77760" cy="38160"/>
            </a:xfrm>
            <a:custGeom>
              <a:avLst/>
              <a:gdLst/>
              <a:ahLst/>
              <a:rect l="l" t="t" r="r" b="b"/>
              <a:pathLst>
                <a:path w="70" h="35">
                  <a:moveTo>
                    <a:pt x="70" y="35"/>
                  </a:moveTo>
                  <a:lnTo>
                    <a:pt x="65" y="35"/>
                  </a:lnTo>
                  <a:lnTo>
                    <a:pt x="45" y="35"/>
                  </a:lnTo>
                  <a:lnTo>
                    <a:pt x="40" y="30"/>
                  </a:lnTo>
                  <a:lnTo>
                    <a:pt x="35" y="35"/>
                  </a:lnTo>
                  <a:lnTo>
                    <a:pt x="35" y="30"/>
                  </a:lnTo>
                  <a:lnTo>
                    <a:pt x="15" y="35"/>
                  </a:lnTo>
                  <a:lnTo>
                    <a:pt x="10" y="30"/>
                  </a:lnTo>
                  <a:lnTo>
                    <a:pt x="0" y="35"/>
                  </a:lnTo>
                  <a:lnTo>
                    <a:pt x="21" y="20"/>
                  </a:lnTo>
                  <a:lnTo>
                    <a:pt x="40" y="0"/>
                  </a:lnTo>
                  <a:lnTo>
                    <a:pt x="50" y="5"/>
                  </a:lnTo>
                  <a:lnTo>
                    <a:pt x="61" y="20"/>
                  </a:lnTo>
                  <a:lnTo>
                    <a:pt x="65" y="20"/>
                  </a:lnTo>
                  <a:lnTo>
                    <a:pt x="70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3494160" y="2319480"/>
              <a:ext cx="52200" cy="2196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0" y="20"/>
                  </a:moveTo>
                  <a:lnTo>
                    <a:pt x="15" y="15"/>
                  </a:lnTo>
                  <a:lnTo>
                    <a:pt x="21" y="5"/>
                  </a:lnTo>
                  <a:lnTo>
                    <a:pt x="45" y="0"/>
                  </a:lnTo>
                  <a:lnTo>
                    <a:pt x="21" y="20"/>
                  </a:lnTo>
                  <a:lnTo>
                    <a:pt x="5" y="20"/>
                  </a:lnTo>
                  <a:lnTo>
                    <a:pt x="0" y="20"/>
                  </a:lnTo>
                  <a:close/>
                </a:path>
              </a:pathLst>
            </a:custGeom>
            <a:blipFill rotWithShape="0">
              <a:blip r:embed="rId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3494160" y="2319480"/>
              <a:ext cx="52200" cy="2196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0" y="20"/>
                  </a:moveTo>
                  <a:lnTo>
                    <a:pt x="15" y="15"/>
                  </a:lnTo>
                  <a:lnTo>
                    <a:pt x="21" y="5"/>
                  </a:lnTo>
                  <a:lnTo>
                    <a:pt x="45" y="0"/>
                  </a:lnTo>
                  <a:lnTo>
                    <a:pt x="21" y="20"/>
                  </a:lnTo>
                  <a:lnTo>
                    <a:pt x="5" y="2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3546360" y="2303640"/>
              <a:ext cx="22320" cy="1080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0" y="5"/>
                  </a:lnTo>
                  <a:lnTo>
                    <a:pt x="16" y="5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0" y="10"/>
                  </a:lnTo>
                  <a:close/>
                </a:path>
              </a:pathLst>
            </a:custGeom>
            <a:blipFill rotWithShape="0">
              <a:blip r:embed="rId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3546360" y="2303640"/>
              <a:ext cx="22320" cy="1080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0" y="5"/>
                  </a:lnTo>
                  <a:lnTo>
                    <a:pt x="16" y="5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4567320" y="2217600"/>
              <a:ext cx="61920" cy="28800"/>
            </a:xfrm>
            <a:custGeom>
              <a:avLst/>
              <a:gdLst/>
              <a:ahLst/>
              <a:rect l="l" t="t" r="r" b="b"/>
              <a:pathLst>
                <a:path w="55" h="25">
                  <a:moveTo>
                    <a:pt x="55" y="5"/>
                  </a:moveTo>
                  <a:lnTo>
                    <a:pt x="40" y="0"/>
                  </a:lnTo>
                  <a:lnTo>
                    <a:pt x="29" y="5"/>
                  </a:lnTo>
                  <a:lnTo>
                    <a:pt x="25" y="0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25"/>
                  </a:lnTo>
                  <a:lnTo>
                    <a:pt x="10" y="25"/>
                  </a:lnTo>
                  <a:lnTo>
                    <a:pt x="35" y="10"/>
                  </a:lnTo>
                  <a:lnTo>
                    <a:pt x="44" y="15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4567320" y="2217600"/>
              <a:ext cx="61920" cy="28800"/>
            </a:xfrm>
            <a:custGeom>
              <a:avLst/>
              <a:gdLst/>
              <a:ahLst/>
              <a:rect l="l" t="t" r="r" b="b"/>
              <a:pathLst>
                <a:path w="55" h="25">
                  <a:moveTo>
                    <a:pt x="55" y="5"/>
                  </a:moveTo>
                  <a:lnTo>
                    <a:pt x="40" y="0"/>
                  </a:lnTo>
                  <a:lnTo>
                    <a:pt x="29" y="5"/>
                  </a:lnTo>
                  <a:lnTo>
                    <a:pt x="25" y="0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25"/>
                  </a:lnTo>
                  <a:lnTo>
                    <a:pt x="10" y="25"/>
                  </a:lnTo>
                  <a:lnTo>
                    <a:pt x="35" y="10"/>
                  </a:lnTo>
                  <a:lnTo>
                    <a:pt x="44" y="15"/>
                  </a:lnTo>
                  <a:lnTo>
                    <a:pt x="5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4673520" y="1452600"/>
              <a:ext cx="1739880" cy="888840"/>
            </a:xfrm>
            <a:custGeom>
              <a:avLst/>
              <a:gdLst/>
              <a:ahLst/>
              <a:rect l="l" t="t" r="r" b="b"/>
              <a:pathLst>
                <a:path w="1546" h="790">
                  <a:moveTo>
                    <a:pt x="786" y="145"/>
                  </a:moveTo>
                  <a:lnTo>
                    <a:pt x="780" y="150"/>
                  </a:lnTo>
                  <a:lnTo>
                    <a:pt x="786" y="165"/>
                  </a:lnTo>
                  <a:lnTo>
                    <a:pt x="761" y="175"/>
                  </a:lnTo>
                  <a:lnTo>
                    <a:pt x="755" y="175"/>
                  </a:lnTo>
                  <a:lnTo>
                    <a:pt x="761" y="155"/>
                  </a:lnTo>
                  <a:lnTo>
                    <a:pt x="820" y="100"/>
                  </a:lnTo>
                  <a:lnTo>
                    <a:pt x="820" y="64"/>
                  </a:lnTo>
                  <a:lnTo>
                    <a:pt x="801" y="40"/>
                  </a:lnTo>
                  <a:lnTo>
                    <a:pt x="770" y="40"/>
                  </a:lnTo>
                  <a:lnTo>
                    <a:pt x="770" y="55"/>
                  </a:lnTo>
                  <a:lnTo>
                    <a:pt x="751" y="55"/>
                  </a:lnTo>
                  <a:lnTo>
                    <a:pt x="761" y="30"/>
                  </a:lnTo>
                  <a:lnTo>
                    <a:pt x="730" y="20"/>
                  </a:lnTo>
                  <a:lnTo>
                    <a:pt x="751" y="10"/>
                  </a:lnTo>
                  <a:lnTo>
                    <a:pt x="730" y="0"/>
                  </a:lnTo>
                  <a:lnTo>
                    <a:pt x="700" y="30"/>
                  </a:lnTo>
                  <a:lnTo>
                    <a:pt x="700" y="55"/>
                  </a:lnTo>
                  <a:lnTo>
                    <a:pt x="685" y="55"/>
                  </a:lnTo>
                  <a:lnTo>
                    <a:pt x="630" y="64"/>
                  </a:lnTo>
                  <a:lnTo>
                    <a:pt x="580" y="95"/>
                  </a:lnTo>
                  <a:lnTo>
                    <a:pt x="565" y="120"/>
                  </a:lnTo>
                  <a:lnTo>
                    <a:pt x="570" y="150"/>
                  </a:lnTo>
                  <a:lnTo>
                    <a:pt x="505" y="165"/>
                  </a:lnTo>
                  <a:lnTo>
                    <a:pt x="510" y="200"/>
                  </a:lnTo>
                  <a:lnTo>
                    <a:pt x="525" y="220"/>
                  </a:lnTo>
                  <a:lnTo>
                    <a:pt x="515" y="225"/>
                  </a:lnTo>
                  <a:lnTo>
                    <a:pt x="495" y="200"/>
                  </a:lnTo>
                  <a:lnTo>
                    <a:pt x="480" y="195"/>
                  </a:lnTo>
                  <a:lnTo>
                    <a:pt x="475" y="200"/>
                  </a:lnTo>
                  <a:lnTo>
                    <a:pt x="460" y="185"/>
                  </a:lnTo>
                  <a:lnTo>
                    <a:pt x="450" y="175"/>
                  </a:lnTo>
                  <a:lnTo>
                    <a:pt x="450" y="180"/>
                  </a:lnTo>
                  <a:lnTo>
                    <a:pt x="455" y="200"/>
                  </a:lnTo>
                  <a:lnTo>
                    <a:pt x="440" y="230"/>
                  </a:lnTo>
                  <a:lnTo>
                    <a:pt x="450" y="255"/>
                  </a:lnTo>
                  <a:lnTo>
                    <a:pt x="445" y="280"/>
                  </a:lnTo>
                  <a:lnTo>
                    <a:pt x="445" y="300"/>
                  </a:lnTo>
                  <a:lnTo>
                    <a:pt x="450" y="305"/>
                  </a:lnTo>
                  <a:lnTo>
                    <a:pt x="455" y="335"/>
                  </a:lnTo>
                  <a:lnTo>
                    <a:pt x="420" y="365"/>
                  </a:lnTo>
                  <a:lnTo>
                    <a:pt x="415" y="360"/>
                  </a:lnTo>
                  <a:lnTo>
                    <a:pt x="440" y="330"/>
                  </a:lnTo>
                  <a:lnTo>
                    <a:pt x="445" y="310"/>
                  </a:lnTo>
                  <a:lnTo>
                    <a:pt x="430" y="300"/>
                  </a:lnTo>
                  <a:lnTo>
                    <a:pt x="430" y="235"/>
                  </a:lnTo>
                  <a:lnTo>
                    <a:pt x="425" y="225"/>
                  </a:lnTo>
                  <a:lnTo>
                    <a:pt x="430" y="185"/>
                  </a:lnTo>
                  <a:lnTo>
                    <a:pt x="420" y="180"/>
                  </a:lnTo>
                  <a:lnTo>
                    <a:pt x="425" y="175"/>
                  </a:lnTo>
                  <a:lnTo>
                    <a:pt x="420" y="165"/>
                  </a:lnTo>
                  <a:lnTo>
                    <a:pt x="410" y="170"/>
                  </a:lnTo>
                  <a:lnTo>
                    <a:pt x="380" y="250"/>
                  </a:lnTo>
                  <a:lnTo>
                    <a:pt x="380" y="280"/>
                  </a:lnTo>
                  <a:lnTo>
                    <a:pt x="395" y="305"/>
                  </a:lnTo>
                  <a:lnTo>
                    <a:pt x="395" y="315"/>
                  </a:lnTo>
                  <a:lnTo>
                    <a:pt x="380" y="305"/>
                  </a:lnTo>
                  <a:lnTo>
                    <a:pt x="305" y="255"/>
                  </a:lnTo>
                  <a:lnTo>
                    <a:pt x="300" y="265"/>
                  </a:lnTo>
                  <a:lnTo>
                    <a:pt x="325" y="300"/>
                  </a:lnTo>
                  <a:lnTo>
                    <a:pt x="310" y="305"/>
                  </a:lnTo>
                  <a:lnTo>
                    <a:pt x="305" y="300"/>
                  </a:lnTo>
                  <a:lnTo>
                    <a:pt x="270" y="310"/>
                  </a:lnTo>
                  <a:lnTo>
                    <a:pt x="265" y="320"/>
                  </a:lnTo>
                  <a:lnTo>
                    <a:pt x="260" y="310"/>
                  </a:lnTo>
                  <a:lnTo>
                    <a:pt x="260" y="300"/>
                  </a:lnTo>
                  <a:lnTo>
                    <a:pt x="200" y="335"/>
                  </a:lnTo>
                  <a:lnTo>
                    <a:pt x="200" y="345"/>
                  </a:lnTo>
                  <a:lnTo>
                    <a:pt x="185" y="355"/>
                  </a:lnTo>
                  <a:lnTo>
                    <a:pt x="170" y="340"/>
                  </a:lnTo>
                  <a:lnTo>
                    <a:pt x="185" y="330"/>
                  </a:lnTo>
                  <a:lnTo>
                    <a:pt x="180" y="310"/>
                  </a:lnTo>
                  <a:lnTo>
                    <a:pt x="155" y="305"/>
                  </a:lnTo>
                  <a:lnTo>
                    <a:pt x="160" y="315"/>
                  </a:lnTo>
                  <a:lnTo>
                    <a:pt x="160" y="345"/>
                  </a:lnTo>
                  <a:lnTo>
                    <a:pt x="170" y="360"/>
                  </a:lnTo>
                  <a:lnTo>
                    <a:pt x="160" y="370"/>
                  </a:lnTo>
                  <a:lnTo>
                    <a:pt x="145" y="365"/>
                  </a:lnTo>
                  <a:lnTo>
                    <a:pt x="120" y="385"/>
                  </a:lnTo>
                  <a:lnTo>
                    <a:pt x="130" y="410"/>
                  </a:lnTo>
                  <a:lnTo>
                    <a:pt x="95" y="395"/>
                  </a:lnTo>
                  <a:lnTo>
                    <a:pt x="90" y="400"/>
                  </a:lnTo>
                  <a:lnTo>
                    <a:pt x="100" y="420"/>
                  </a:lnTo>
                  <a:lnTo>
                    <a:pt x="90" y="420"/>
                  </a:lnTo>
                  <a:lnTo>
                    <a:pt x="70" y="410"/>
                  </a:lnTo>
                  <a:lnTo>
                    <a:pt x="70" y="370"/>
                  </a:lnTo>
                  <a:lnTo>
                    <a:pt x="55" y="360"/>
                  </a:lnTo>
                  <a:lnTo>
                    <a:pt x="45" y="345"/>
                  </a:lnTo>
                  <a:lnTo>
                    <a:pt x="60" y="355"/>
                  </a:lnTo>
                  <a:lnTo>
                    <a:pt x="110" y="370"/>
                  </a:lnTo>
                  <a:lnTo>
                    <a:pt x="140" y="355"/>
                  </a:lnTo>
                  <a:lnTo>
                    <a:pt x="130" y="335"/>
                  </a:lnTo>
                  <a:lnTo>
                    <a:pt x="95" y="300"/>
                  </a:lnTo>
                  <a:lnTo>
                    <a:pt x="60" y="285"/>
                  </a:lnTo>
                  <a:lnTo>
                    <a:pt x="60" y="280"/>
                  </a:lnTo>
                  <a:lnTo>
                    <a:pt x="45" y="275"/>
                  </a:lnTo>
                  <a:lnTo>
                    <a:pt x="35" y="280"/>
                  </a:lnTo>
                  <a:lnTo>
                    <a:pt x="15" y="300"/>
                  </a:lnTo>
                  <a:lnTo>
                    <a:pt x="15" y="315"/>
                  </a:lnTo>
                  <a:lnTo>
                    <a:pt x="29" y="330"/>
                  </a:lnTo>
                  <a:lnTo>
                    <a:pt x="25" y="345"/>
                  </a:lnTo>
                  <a:lnTo>
                    <a:pt x="29" y="380"/>
                  </a:lnTo>
                  <a:lnTo>
                    <a:pt x="25" y="395"/>
                  </a:lnTo>
                  <a:lnTo>
                    <a:pt x="35" y="415"/>
                  </a:lnTo>
                  <a:lnTo>
                    <a:pt x="29" y="425"/>
                  </a:lnTo>
                  <a:lnTo>
                    <a:pt x="40" y="440"/>
                  </a:lnTo>
                  <a:lnTo>
                    <a:pt x="40" y="445"/>
                  </a:lnTo>
                  <a:lnTo>
                    <a:pt x="25" y="475"/>
                  </a:lnTo>
                  <a:lnTo>
                    <a:pt x="5" y="490"/>
                  </a:lnTo>
                  <a:lnTo>
                    <a:pt x="10" y="490"/>
                  </a:lnTo>
                  <a:lnTo>
                    <a:pt x="25" y="500"/>
                  </a:lnTo>
                  <a:lnTo>
                    <a:pt x="10" y="515"/>
                  </a:lnTo>
                  <a:lnTo>
                    <a:pt x="5" y="520"/>
                  </a:lnTo>
                  <a:lnTo>
                    <a:pt x="0" y="520"/>
                  </a:lnTo>
                  <a:lnTo>
                    <a:pt x="5" y="540"/>
                  </a:lnTo>
                  <a:lnTo>
                    <a:pt x="5" y="545"/>
                  </a:lnTo>
                  <a:lnTo>
                    <a:pt x="5" y="555"/>
                  </a:lnTo>
                  <a:lnTo>
                    <a:pt x="10" y="570"/>
                  </a:lnTo>
                  <a:lnTo>
                    <a:pt x="29" y="575"/>
                  </a:lnTo>
                  <a:lnTo>
                    <a:pt x="35" y="580"/>
                  </a:lnTo>
                  <a:lnTo>
                    <a:pt x="35" y="595"/>
                  </a:lnTo>
                  <a:lnTo>
                    <a:pt x="45" y="610"/>
                  </a:lnTo>
                  <a:lnTo>
                    <a:pt x="55" y="610"/>
                  </a:lnTo>
                  <a:lnTo>
                    <a:pt x="45" y="625"/>
                  </a:lnTo>
                  <a:lnTo>
                    <a:pt x="40" y="620"/>
                  </a:lnTo>
                  <a:lnTo>
                    <a:pt x="40" y="625"/>
                  </a:lnTo>
                  <a:lnTo>
                    <a:pt x="45" y="635"/>
                  </a:lnTo>
                  <a:lnTo>
                    <a:pt x="65" y="635"/>
                  </a:lnTo>
                  <a:lnTo>
                    <a:pt x="70" y="640"/>
                  </a:lnTo>
                  <a:lnTo>
                    <a:pt x="65" y="640"/>
                  </a:lnTo>
                  <a:lnTo>
                    <a:pt x="70" y="650"/>
                  </a:lnTo>
                  <a:lnTo>
                    <a:pt x="80" y="650"/>
                  </a:lnTo>
                  <a:lnTo>
                    <a:pt x="85" y="660"/>
                  </a:lnTo>
                  <a:lnTo>
                    <a:pt x="90" y="665"/>
                  </a:lnTo>
                  <a:lnTo>
                    <a:pt x="95" y="660"/>
                  </a:lnTo>
                  <a:lnTo>
                    <a:pt x="125" y="680"/>
                  </a:lnTo>
                  <a:lnTo>
                    <a:pt x="120" y="705"/>
                  </a:lnTo>
                  <a:lnTo>
                    <a:pt x="115" y="695"/>
                  </a:lnTo>
                  <a:lnTo>
                    <a:pt x="110" y="705"/>
                  </a:lnTo>
                  <a:lnTo>
                    <a:pt x="110" y="715"/>
                  </a:lnTo>
                  <a:lnTo>
                    <a:pt x="115" y="710"/>
                  </a:lnTo>
                  <a:lnTo>
                    <a:pt x="120" y="715"/>
                  </a:lnTo>
                  <a:lnTo>
                    <a:pt x="100" y="720"/>
                  </a:lnTo>
                  <a:lnTo>
                    <a:pt x="110" y="725"/>
                  </a:lnTo>
                  <a:lnTo>
                    <a:pt x="95" y="740"/>
                  </a:lnTo>
                  <a:lnTo>
                    <a:pt x="90" y="740"/>
                  </a:lnTo>
                  <a:lnTo>
                    <a:pt x="95" y="740"/>
                  </a:lnTo>
                  <a:lnTo>
                    <a:pt x="120" y="765"/>
                  </a:lnTo>
                  <a:lnTo>
                    <a:pt x="150" y="765"/>
                  </a:lnTo>
                  <a:lnTo>
                    <a:pt x="160" y="770"/>
                  </a:lnTo>
                  <a:lnTo>
                    <a:pt x="175" y="770"/>
                  </a:lnTo>
                  <a:lnTo>
                    <a:pt x="185" y="785"/>
                  </a:lnTo>
                  <a:lnTo>
                    <a:pt x="190" y="790"/>
                  </a:lnTo>
                  <a:lnTo>
                    <a:pt x="200" y="790"/>
                  </a:lnTo>
                  <a:lnTo>
                    <a:pt x="205" y="785"/>
                  </a:lnTo>
                  <a:lnTo>
                    <a:pt x="190" y="770"/>
                  </a:lnTo>
                  <a:lnTo>
                    <a:pt x="190" y="760"/>
                  </a:lnTo>
                  <a:lnTo>
                    <a:pt x="185" y="745"/>
                  </a:lnTo>
                  <a:lnTo>
                    <a:pt x="200" y="725"/>
                  </a:lnTo>
                  <a:lnTo>
                    <a:pt x="205" y="735"/>
                  </a:lnTo>
                  <a:lnTo>
                    <a:pt x="210" y="725"/>
                  </a:lnTo>
                  <a:lnTo>
                    <a:pt x="210" y="720"/>
                  </a:lnTo>
                  <a:lnTo>
                    <a:pt x="205" y="720"/>
                  </a:lnTo>
                  <a:lnTo>
                    <a:pt x="210" y="715"/>
                  </a:lnTo>
                  <a:lnTo>
                    <a:pt x="205" y="705"/>
                  </a:lnTo>
                  <a:lnTo>
                    <a:pt x="190" y="705"/>
                  </a:lnTo>
                  <a:lnTo>
                    <a:pt x="185" y="690"/>
                  </a:lnTo>
                  <a:lnTo>
                    <a:pt x="190" y="660"/>
                  </a:lnTo>
                  <a:lnTo>
                    <a:pt x="205" y="675"/>
                  </a:lnTo>
                  <a:lnTo>
                    <a:pt x="210" y="675"/>
                  </a:lnTo>
                  <a:lnTo>
                    <a:pt x="205" y="660"/>
                  </a:lnTo>
                  <a:lnTo>
                    <a:pt x="220" y="640"/>
                  </a:lnTo>
                  <a:lnTo>
                    <a:pt x="235" y="650"/>
                  </a:lnTo>
                  <a:lnTo>
                    <a:pt x="240" y="640"/>
                  </a:lnTo>
                  <a:lnTo>
                    <a:pt x="250" y="650"/>
                  </a:lnTo>
                  <a:lnTo>
                    <a:pt x="270" y="660"/>
                  </a:lnTo>
                  <a:lnTo>
                    <a:pt x="280" y="655"/>
                  </a:lnTo>
                  <a:lnTo>
                    <a:pt x="295" y="655"/>
                  </a:lnTo>
                  <a:lnTo>
                    <a:pt x="300" y="660"/>
                  </a:lnTo>
                  <a:lnTo>
                    <a:pt x="325" y="660"/>
                  </a:lnTo>
                  <a:lnTo>
                    <a:pt x="330" y="650"/>
                  </a:lnTo>
                  <a:lnTo>
                    <a:pt x="310" y="640"/>
                  </a:lnTo>
                  <a:lnTo>
                    <a:pt x="325" y="635"/>
                  </a:lnTo>
                  <a:lnTo>
                    <a:pt x="320" y="630"/>
                  </a:lnTo>
                  <a:lnTo>
                    <a:pt x="325" y="625"/>
                  </a:lnTo>
                  <a:lnTo>
                    <a:pt x="325" y="605"/>
                  </a:lnTo>
                  <a:lnTo>
                    <a:pt x="335" y="610"/>
                  </a:lnTo>
                  <a:lnTo>
                    <a:pt x="390" y="595"/>
                  </a:lnTo>
                  <a:lnTo>
                    <a:pt x="390" y="585"/>
                  </a:lnTo>
                  <a:lnTo>
                    <a:pt x="395" y="585"/>
                  </a:lnTo>
                  <a:lnTo>
                    <a:pt x="415" y="585"/>
                  </a:lnTo>
                  <a:lnTo>
                    <a:pt x="420" y="600"/>
                  </a:lnTo>
                  <a:lnTo>
                    <a:pt x="420" y="605"/>
                  </a:lnTo>
                  <a:lnTo>
                    <a:pt x="425" y="605"/>
                  </a:lnTo>
                  <a:lnTo>
                    <a:pt x="440" y="610"/>
                  </a:lnTo>
                  <a:lnTo>
                    <a:pt x="440" y="620"/>
                  </a:lnTo>
                  <a:lnTo>
                    <a:pt x="450" y="620"/>
                  </a:lnTo>
                  <a:lnTo>
                    <a:pt x="460" y="605"/>
                  </a:lnTo>
                  <a:lnTo>
                    <a:pt x="475" y="600"/>
                  </a:lnTo>
                  <a:lnTo>
                    <a:pt x="480" y="620"/>
                  </a:lnTo>
                  <a:lnTo>
                    <a:pt x="505" y="660"/>
                  </a:lnTo>
                  <a:lnTo>
                    <a:pt x="510" y="650"/>
                  </a:lnTo>
                  <a:lnTo>
                    <a:pt x="515" y="660"/>
                  </a:lnTo>
                  <a:lnTo>
                    <a:pt x="535" y="655"/>
                  </a:lnTo>
                  <a:lnTo>
                    <a:pt x="550" y="675"/>
                  </a:lnTo>
                  <a:lnTo>
                    <a:pt x="565" y="680"/>
                  </a:lnTo>
                  <a:lnTo>
                    <a:pt x="565" y="675"/>
                  </a:lnTo>
                  <a:lnTo>
                    <a:pt x="575" y="685"/>
                  </a:lnTo>
                  <a:lnTo>
                    <a:pt x="580" y="680"/>
                  </a:lnTo>
                  <a:lnTo>
                    <a:pt x="610" y="660"/>
                  </a:lnTo>
                  <a:lnTo>
                    <a:pt x="635" y="665"/>
                  </a:lnTo>
                  <a:lnTo>
                    <a:pt x="645" y="675"/>
                  </a:lnTo>
                  <a:lnTo>
                    <a:pt x="670" y="675"/>
                  </a:lnTo>
                  <a:lnTo>
                    <a:pt x="670" y="650"/>
                  </a:lnTo>
                  <a:lnTo>
                    <a:pt x="685" y="640"/>
                  </a:lnTo>
                  <a:lnTo>
                    <a:pt x="710" y="650"/>
                  </a:lnTo>
                  <a:lnTo>
                    <a:pt x="721" y="665"/>
                  </a:lnTo>
                  <a:lnTo>
                    <a:pt x="725" y="665"/>
                  </a:lnTo>
                  <a:lnTo>
                    <a:pt x="740" y="660"/>
                  </a:lnTo>
                  <a:lnTo>
                    <a:pt x="776" y="680"/>
                  </a:lnTo>
                  <a:lnTo>
                    <a:pt x="791" y="685"/>
                  </a:lnTo>
                  <a:lnTo>
                    <a:pt x="816" y="680"/>
                  </a:lnTo>
                  <a:lnTo>
                    <a:pt x="831" y="665"/>
                  </a:lnTo>
                  <a:lnTo>
                    <a:pt x="846" y="675"/>
                  </a:lnTo>
                  <a:lnTo>
                    <a:pt x="860" y="680"/>
                  </a:lnTo>
                  <a:lnTo>
                    <a:pt x="875" y="675"/>
                  </a:lnTo>
                  <a:lnTo>
                    <a:pt x="881" y="650"/>
                  </a:lnTo>
                  <a:lnTo>
                    <a:pt x="891" y="640"/>
                  </a:lnTo>
                  <a:lnTo>
                    <a:pt x="891" y="635"/>
                  </a:lnTo>
                  <a:lnTo>
                    <a:pt x="881" y="635"/>
                  </a:lnTo>
                  <a:lnTo>
                    <a:pt x="891" y="625"/>
                  </a:lnTo>
                  <a:lnTo>
                    <a:pt x="911" y="620"/>
                  </a:lnTo>
                  <a:lnTo>
                    <a:pt x="931" y="625"/>
                  </a:lnTo>
                  <a:lnTo>
                    <a:pt x="941" y="635"/>
                  </a:lnTo>
                  <a:lnTo>
                    <a:pt x="956" y="680"/>
                  </a:lnTo>
                  <a:lnTo>
                    <a:pt x="966" y="680"/>
                  </a:lnTo>
                  <a:lnTo>
                    <a:pt x="986" y="690"/>
                  </a:lnTo>
                  <a:lnTo>
                    <a:pt x="986" y="705"/>
                  </a:lnTo>
                  <a:lnTo>
                    <a:pt x="996" y="705"/>
                  </a:lnTo>
                  <a:lnTo>
                    <a:pt x="1021" y="695"/>
                  </a:lnTo>
                  <a:lnTo>
                    <a:pt x="1021" y="710"/>
                  </a:lnTo>
                  <a:lnTo>
                    <a:pt x="1001" y="745"/>
                  </a:lnTo>
                  <a:lnTo>
                    <a:pt x="996" y="740"/>
                  </a:lnTo>
                  <a:lnTo>
                    <a:pt x="986" y="745"/>
                  </a:lnTo>
                  <a:lnTo>
                    <a:pt x="986" y="775"/>
                  </a:lnTo>
                  <a:lnTo>
                    <a:pt x="991" y="765"/>
                  </a:lnTo>
                  <a:lnTo>
                    <a:pt x="996" y="765"/>
                  </a:lnTo>
                  <a:lnTo>
                    <a:pt x="996" y="770"/>
                  </a:lnTo>
                  <a:lnTo>
                    <a:pt x="1001" y="775"/>
                  </a:lnTo>
                  <a:lnTo>
                    <a:pt x="1021" y="765"/>
                  </a:lnTo>
                  <a:lnTo>
                    <a:pt x="1076" y="695"/>
                  </a:lnTo>
                  <a:lnTo>
                    <a:pt x="1076" y="655"/>
                  </a:lnTo>
                  <a:lnTo>
                    <a:pt x="1081" y="640"/>
                  </a:lnTo>
                  <a:lnTo>
                    <a:pt x="1081" y="625"/>
                  </a:lnTo>
                  <a:lnTo>
                    <a:pt x="1066" y="605"/>
                  </a:lnTo>
                  <a:lnTo>
                    <a:pt x="1061" y="605"/>
                  </a:lnTo>
                  <a:lnTo>
                    <a:pt x="1056" y="620"/>
                  </a:lnTo>
                  <a:lnTo>
                    <a:pt x="1046" y="620"/>
                  </a:lnTo>
                  <a:lnTo>
                    <a:pt x="1051" y="605"/>
                  </a:lnTo>
                  <a:lnTo>
                    <a:pt x="1046" y="605"/>
                  </a:lnTo>
                  <a:lnTo>
                    <a:pt x="1036" y="600"/>
                  </a:lnTo>
                  <a:lnTo>
                    <a:pt x="1026" y="600"/>
                  </a:lnTo>
                  <a:lnTo>
                    <a:pt x="1026" y="595"/>
                  </a:lnTo>
                  <a:lnTo>
                    <a:pt x="1096" y="520"/>
                  </a:lnTo>
                  <a:lnTo>
                    <a:pt x="1121" y="515"/>
                  </a:lnTo>
                  <a:lnTo>
                    <a:pt x="1126" y="520"/>
                  </a:lnTo>
                  <a:lnTo>
                    <a:pt x="1136" y="515"/>
                  </a:lnTo>
                  <a:lnTo>
                    <a:pt x="1151" y="520"/>
                  </a:lnTo>
                  <a:lnTo>
                    <a:pt x="1156" y="505"/>
                  </a:lnTo>
                  <a:lnTo>
                    <a:pt x="1176" y="515"/>
                  </a:lnTo>
                  <a:lnTo>
                    <a:pt x="1181" y="515"/>
                  </a:lnTo>
                  <a:lnTo>
                    <a:pt x="1176" y="520"/>
                  </a:lnTo>
                  <a:lnTo>
                    <a:pt x="1176" y="525"/>
                  </a:lnTo>
                  <a:lnTo>
                    <a:pt x="1211" y="520"/>
                  </a:lnTo>
                  <a:lnTo>
                    <a:pt x="1206" y="515"/>
                  </a:lnTo>
                  <a:lnTo>
                    <a:pt x="1231" y="470"/>
                  </a:lnTo>
                  <a:lnTo>
                    <a:pt x="1261" y="465"/>
                  </a:lnTo>
                  <a:lnTo>
                    <a:pt x="1261" y="475"/>
                  </a:lnTo>
                  <a:lnTo>
                    <a:pt x="1261" y="490"/>
                  </a:lnTo>
                  <a:lnTo>
                    <a:pt x="1291" y="470"/>
                  </a:lnTo>
                  <a:lnTo>
                    <a:pt x="1291" y="450"/>
                  </a:lnTo>
                  <a:lnTo>
                    <a:pt x="1301" y="450"/>
                  </a:lnTo>
                  <a:lnTo>
                    <a:pt x="1296" y="460"/>
                  </a:lnTo>
                  <a:lnTo>
                    <a:pt x="1291" y="490"/>
                  </a:lnTo>
                  <a:lnTo>
                    <a:pt x="1281" y="495"/>
                  </a:lnTo>
                  <a:lnTo>
                    <a:pt x="1241" y="540"/>
                  </a:lnTo>
                  <a:lnTo>
                    <a:pt x="1231" y="545"/>
                  </a:lnTo>
                  <a:lnTo>
                    <a:pt x="1216" y="585"/>
                  </a:lnTo>
                  <a:lnTo>
                    <a:pt x="1231" y="660"/>
                  </a:lnTo>
                  <a:lnTo>
                    <a:pt x="1241" y="650"/>
                  </a:lnTo>
                  <a:lnTo>
                    <a:pt x="1261" y="625"/>
                  </a:lnTo>
                  <a:lnTo>
                    <a:pt x="1261" y="605"/>
                  </a:lnTo>
                  <a:lnTo>
                    <a:pt x="1266" y="605"/>
                  </a:lnTo>
                  <a:lnTo>
                    <a:pt x="1281" y="600"/>
                  </a:lnTo>
                  <a:lnTo>
                    <a:pt x="1281" y="580"/>
                  </a:lnTo>
                  <a:lnTo>
                    <a:pt x="1286" y="575"/>
                  </a:lnTo>
                  <a:lnTo>
                    <a:pt x="1291" y="575"/>
                  </a:lnTo>
                  <a:lnTo>
                    <a:pt x="1291" y="560"/>
                  </a:lnTo>
                  <a:lnTo>
                    <a:pt x="1291" y="550"/>
                  </a:lnTo>
                  <a:lnTo>
                    <a:pt x="1281" y="540"/>
                  </a:lnTo>
                  <a:lnTo>
                    <a:pt x="1291" y="520"/>
                  </a:lnTo>
                  <a:lnTo>
                    <a:pt x="1291" y="505"/>
                  </a:lnTo>
                  <a:lnTo>
                    <a:pt x="1301" y="505"/>
                  </a:lnTo>
                  <a:lnTo>
                    <a:pt x="1321" y="495"/>
                  </a:lnTo>
                  <a:lnTo>
                    <a:pt x="1321" y="505"/>
                  </a:lnTo>
                  <a:lnTo>
                    <a:pt x="1326" y="500"/>
                  </a:lnTo>
                  <a:lnTo>
                    <a:pt x="1346" y="495"/>
                  </a:lnTo>
                  <a:lnTo>
                    <a:pt x="1356" y="505"/>
                  </a:lnTo>
                  <a:lnTo>
                    <a:pt x="1361" y="495"/>
                  </a:lnTo>
                  <a:lnTo>
                    <a:pt x="1421" y="450"/>
                  </a:lnTo>
                  <a:lnTo>
                    <a:pt x="1441" y="460"/>
                  </a:lnTo>
                  <a:lnTo>
                    <a:pt x="1446" y="450"/>
                  </a:lnTo>
                  <a:lnTo>
                    <a:pt x="1436" y="415"/>
                  </a:lnTo>
                  <a:lnTo>
                    <a:pt x="1426" y="415"/>
                  </a:lnTo>
                  <a:lnTo>
                    <a:pt x="1426" y="400"/>
                  </a:lnTo>
                  <a:lnTo>
                    <a:pt x="1436" y="400"/>
                  </a:lnTo>
                  <a:lnTo>
                    <a:pt x="1446" y="395"/>
                  </a:lnTo>
                  <a:lnTo>
                    <a:pt x="1456" y="385"/>
                  </a:lnTo>
                  <a:lnTo>
                    <a:pt x="1451" y="370"/>
                  </a:lnTo>
                  <a:lnTo>
                    <a:pt x="1456" y="365"/>
                  </a:lnTo>
                  <a:lnTo>
                    <a:pt x="1466" y="385"/>
                  </a:lnTo>
                  <a:lnTo>
                    <a:pt x="1476" y="385"/>
                  </a:lnTo>
                  <a:lnTo>
                    <a:pt x="1486" y="395"/>
                  </a:lnTo>
                  <a:lnTo>
                    <a:pt x="1516" y="415"/>
                  </a:lnTo>
                  <a:lnTo>
                    <a:pt x="1527" y="395"/>
                  </a:lnTo>
                  <a:lnTo>
                    <a:pt x="1527" y="385"/>
                  </a:lnTo>
                  <a:lnTo>
                    <a:pt x="1536" y="385"/>
                  </a:lnTo>
                  <a:lnTo>
                    <a:pt x="1546" y="370"/>
                  </a:lnTo>
                  <a:lnTo>
                    <a:pt x="1531" y="355"/>
                  </a:lnTo>
                  <a:lnTo>
                    <a:pt x="1501" y="345"/>
                  </a:lnTo>
                  <a:lnTo>
                    <a:pt x="1446" y="300"/>
                  </a:lnTo>
                  <a:lnTo>
                    <a:pt x="1411" y="275"/>
                  </a:lnTo>
                  <a:lnTo>
                    <a:pt x="1361" y="265"/>
                  </a:lnTo>
                  <a:lnTo>
                    <a:pt x="1361" y="300"/>
                  </a:lnTo>
                  <a:lnTo>
                    <a:pt x="1351" y="305"/>
                  </a:lnTo>
                  <a:lnTo>
                    <a:pt x="1341" y="290"/>
                  </a:lnTo>
                  <a:lnTo>
                    <a:pt x="1341" y="280"/>
                  </a:lnTo>
                  <a:lnTo>
                    <a:pt x="1346" y="280"/>
                  </a:lnTo>
                  <a:lnTo>
                    <a:pt x="1351" y="275"/>
                  </a:lnTo>
                  <a:lnTo>
                    <a:pt x="1341" y="275"/>
                  </a:lnTo>
                  <a:lnTo>
                    <a:pt x="1326" y="285"/>
                  </a:lnTo>
                  <a:lnTo>
                    <a:pt x="1296" y="280"/>
                  </a:lnTo>
                  <a:lnTo>
                    <a:pt x="1266" y="280"/>
                  </a:lnTo>
                  <a:lnTo>
                    <a:pt x="1256" y="275"/>
                  </a:lnTo>
                  <a:lnTo>
                    <a:pt x="1261" y="260"/>
                  </a:lnTo>
                  <a:lnTo>
                    <a:pt x="1251" y="245"/>
                  </a:lnTo>
                  <a:lnTo>
                    <a:pt x="1226" y="235"/>
                  </a:lnTo>
                  <a:lnTo>
                    <a:pt x="1186" y="250"/>
                  </a:lnTo>
                  <a:lnTo>
                    <a:pt x="1181" y="230"/>
                  </a:lnTo>
                  <a:lnTo>
                    <a:pt x="1171" y="230"/>
                  </a:lnTo>
                  <a:lnTo>
                    <a:pt x="1166" y="225"/>
                  </a:lnTo>
                  <a:lnTo>
                    <a:pt x="1166" y="205"/>
                  </a:lnTo>
                  <a:lnTo>
                    <a:pt x="1121" y="195"/>
                  </a:lnTo>
                  <a:lnTo>
                    <a:pt x="1076" y="180"/>
                  </a:lnTo>
                  <a:lnTo>
                    <a:pt x="1061" y="205"/>
                  </a:lnTo>
                  <a:lnTo>
                    <a:pt x="1076" y="225"/>
                  </a:lnTo>
                  <a:lnTo>
                    <a:pt x="1031" y="225"/>
                  </a:lnTo>
                  <a:lnTo>
                    <a:pt x="1021" y="230"/>
                  </a:lnTo>
                  <a:lnTo>
                    <a:pt x="1001" y="215"/>
                  </a:lnTo>
                  <a:lnTo>
                    <a:pt x="991" y="250"/>
                  </a:lnTo>
                  <a:lnTo>
                    <a:pt x="976" y="245"/>
                  </a:lnTo>
                  <a:lnTo>
                    <a:pt x="966" y="220"/>
                  </a:lnTo>
                  <a:lnTo>
                    <a:pt x="971" y="185"/>
                  </a:lnTo>
                  <a:lnTo>
                    <a:pt x="961" y="170"/>
                  </a:lnTo>
                  <a:lnTo>
                    <a:pt x="926" y="155"/>
                  </a:lnTo>
                  <a:lnTo>
                    <a:pt x="911" y="155"/>
                  </a:lnTo>
                  <a:lnTo>
                    <a:pt x="906" y="170"/>
                  </a:lnTo>
                  <a:lnTo>
                    <a:pt x="911" y="180"/>
                  </a:lnTo>
                  <a:lnTo>
                    <a:pt x="866" y="175"/>
                  </a:lnTo>
                  <a:lnTo>
                    <a:pt x="871" y="155"/>
                  </a:lnTo>
                  <a:lnTo>
                    <a:pt x="841" y="150"/>
                  </a:lnTo>
                  <a:lnTo>
                    <a:pt x="820" y="165"/>
                  </a:lnTo>
                  <a:lnTo>
                    <a:pt x="786" y="1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>
              <a:off x="4673520" y="1452600"/>
              <a:ext cx="1739880" cy="888840"/>
            </a:xfrm>
            <a:custGeom>
              <a:avLst/>
              <a:gdLst/>
              <a:ahLst/>
              <a:rect l="l" t="t" r="r" b="b"/>
              <a:pathLst>
                <a:path w="1546" h="790">
                  <a:moveTo>
                    <a:pt x="786" y="145"/>
                  </a:moveTo>
                  <a:lnTo>
                    <a:pt x="780" y="150"/>
                  </a:lnTo>
                  <a:lnTo>
                    <a:pt x="786" y="165"/>
                  </a:lnTo>
                  <a:lnTo>
                    <a:pt x="761" y="175"/>
                  </a:lnTo>
                  <a:lnTo>
                    <a:pt x="755" y="175"/>
                  </a:lnTo>
                  <a:lnTo>
                    <a:pt x="761" y="155"/>
                  </a:lnTo>
                  <a:lnTo>
                    <a:pt x="820" y="100"/>
                  </a:lnTo>
                  <a:lnTo>
                    <a:pt x="820" y="64"/>
                  </a:lnTo>
                  <a:lnTo>
                    <a:pt x="801" y="40"/>
                  </a:lnTo>
                  <a:lnTo>
                    <a:pt x="770" y="40"/>
                  </a:lnTo>
                  <a:lnTo>
                    <a:pt x="770" y="55"/>
                  </a:lnTo>
                  <a:lnTo>
                    <a:pt x="751" y="55"/>
                  </a:lnTo>
                  <a:lnTo>
                    <a:pt x="761" y="30"/>
                  </a:lnTo>
                  <a:lnTo>
                    <a:pt x="730" y="20"/>
                  </a:lnTo>
                  <a:lnTo>
                    <a:pt x="751" y="10"/>
                  </a:lnTo>
                  <a:lnTo>
                    <a:pt x="730" y="0"/>
                  </a:lnTo>
                  <a:lnTo>
                    <a:pt x="700" y="30"/>
                  </a:lnTo>
                  <a:lnTo>
                    <a:pt x="700" y="55"/>
                  </a:lnTo>
                  <a:lnTo>
                    <a:pt x="685" y="55"/>
                  </a:lnTo>
                  <a:lnTo>
                    <a:pt x="630" y="64"/>
                  </a:lnTo>
                  <a:lnTo>
                    <a:pt x="580" y="95"/>
                  </a:lnTo>
                  <a:lnTo>
                    <a:pt x="565" y="120"/>
                  </a:lnTo>
                  <a:lnTo>
                    <a:pt x="570" y="150"/>
                  </a:lnTo>
                  <a:lnTo>
                    <a:pt x="505" y="165"/>
                  </a:lnTo>
                  <a:lnTo>
                    <a:pt x="510" y="200"/>
                  </a:lnTo>
                  <a:lnTo>
                    <a:pt x="525" y="220"/>
                  </a:lnTo>
                  <a:lnTo>
                    <a:pt x="515" y="225"/>
                  </a:lnTo>
                  <a:lnTo>
                    <a:pt x="495" y="200"/>
                  </a:lnTo>
                  <a:lnTo>
                    <a:pt x="480" y="195"/>
                  </a:lnTo>
                  <a:lnTo>
                    <a:pt x="475" y="200"/>
                  </a:lnTo>
                  <a:lnTo>
                    <a:pt x="460" y="185"/>
                  </a:lnTo>
                  <a:lnTo>
                    <a:pt x="450" y="175"/>
                  </a:lnTo>
                  <a:lnTo>
                    <a:pt x="450" y="180"/>
                  </a:lnTo>
                  <a:lnTo>
                    <a:pt x="455" y="200"/>
                  </a:lnTo>
                  <a:lnTo>
                    <a:pt x="440" y="230"/>
                  </a:lnTo>
                  <a:lnTo>
                    <a:pt x="450" y="255"/>
                  </a:lnTo>
                  <a:lnTo>
                    <a:pt x="445" y="280"/>
                  </a:lnTo>
                  <a:lnTo>
                    <a:pt x="445" y="300"/>
                  </a:lnTo>
                  <a:lnTo>
                    <a:pt x="450" y="305"/>
                  </a:lnTo>
                  <a:lnTo>
                    <a:pt x="455" y="335"/>
                  </a:lnTo>
                  <a:lnTo>
                    <a:pt x="420" y="365"/>
                  </a:lnTo>
                  <a:lnTo>
                    <a:pt x="415" y="360"/>
                  </a:lnTo>
                  <a:lnTo>
                    <a:pt x="440" y="330"/>
                  </a:lnTo>
                  <a:lnTo>
                    <a:pt x="445" y="310"/>
                  </a:lnTo>
                  <a:lnTo>
                    <a:pt x="430" y="300"/>
                  </a:lnTo>
                  <a:lnTo>
                    <a:pt x="430" y="235"/>
                  </a:lnTo>
                  <a:lnTo>
                    <a:pt x="425" y="225"/>
                  </a:lnTo>
                  <a:lnTo>
                    <a:pt x="430" y="185"/>
                  </a:lnTo>
                  <a:lnTo>
                    <a:pt x="420" y="180"/>
                  </a:lnTo>
                  <a:lnTo>
                    <a:pt x="425" y="175"/>
                  </a:lnTo>
                  <a:lnTo>
                    <a:pt x="420" y="165"/>
                  </a:lnTo>
                  <a:lnTo>
                    <a:pt x="410" y="170"/>
                  </a:lnTo>
                  <a:lnTo>
                    <a:pt x="380" y="250"/>
                  </a:lnTo>
                  <a:lnTo>
                    <a:pt x="380" y="280"/>
                  </a:lnTo>
                  <a:lnTo>
                    <a:pt x="395" y="305"/>
                  </a:lnTo>
                  <a:lnTo>
                    <a:pt x="395" y="315"/>
                  </a:lnTo>
                  <a:lnTo>
                    <a:pt x="380" y="305"/>
                  </a:lnTo>
                  <a:lnTo>
                    <a:pt x="305" y="255"/>
                  </a:lnTo>
                  <a:lnTo>
                    <a:pt x="300" y="265"/>
                  </a:lnTo>
                  <a:lnTo>
                    <a:pt x="325" y="300"/>
                  </a:lnTo>
                  <a:lnTo>
                    <a:pt x="310" y="305"/>
                  </a:lnTo>
                  <a:lnTo>
                    <a:pt x="305" y="300"/>
                  </a:lnTo>
                  <a:lnTo>
                    <a:pt x="270" y="310"/>
                  </a:lnTo>
                  <a:lnTo>
                    <a:pt x="265" y="320"/>
                  </a:lnTo>
                  <a:lnTo>
                    <a:pt x="260" y="310"/>
                  </a:lnTo>
                  <a:lnTo>
                    <a:pt x="260" y="300"/>
                  </a:lnTo>
                  <a:lnTo>
                    <a:pt x="200" y="335"/>
                  </a:lnTo>
                  <a:lnTo>
                    <a:pt x="200" y="345"/>
                  </a:lnTo>
                  <a:lnTo>
                    <a:pt x="185" y="355"/>
                  </a:lnTo>
                  <a:lnTo>
                    <a:pt x="170" y="340"/>
                  </a:lnTo>
                  <a:lnTo>
                    <a:pt x="185" y="330"/>
                  </a:lnTo>
                  <a:lnTo>
                    <a:pt x="180" y="310"/>
                  </a:lnTo>
                  <a:lnTo>
                    <a:pt x="155" y="305"/>
                  </a:lnTo>
                  <a:lnTo>
                    <a:pt x="160" y="315"/>
                  </a:lnTo>
                  <a:lnTo>
                    <a:pt x="160" y="345"/>
                  </a:lnTo>
                  <a:lnTo>
                    <a:pt x="170" y="360"/>
                  </a:lnTo>
                  <a:lnTo>
                    <a:pt x="160" y="370"/>
                  </a:lnTo>
                  <a:lnTo>
                    <a:pt x="145" y="365"/>
                  </a:lnTo>
                  <a:lnTo>
                    <a:pt x="120" y="385"/>
                  </a:lnTo>
                  <a:lnTo>
                    <a:pt x="130" y="410"/>
                  </a:lnTo>
                  <a:lnTo>
                    <a:pt x="95" y="395"/>
                  </a:lnTo>
                  <a:lnTo>
                    <a:pt x="90" y="400"/>
                  </a:lnTo>
                  <a:lnTo>
                    <a:pt x="100" y="420"/>
                  </a:lnTo>
                  <a:lnTo>
                    <a:pt x="90" y="420"/>
                  </a:lnTo>
                  <a:lnTo>
                    <a:pt x="70" y="410"/>
                  </a:lnTo>
                  <a:lnTo>
                    <a:pt x="70" y="370"/>
                  </a:lnTo>
                  <a:lnTo>
                    <a:pt x="55" y="360"/>
                  </a:lnTo>
                  <a:lnTo>
                    <a:pt x="45" y="345"/>
                  </a:lnTo>
                  <a:lnTo>
                    <a:pt x="60" y="355"/>
                  </a:lnTo>
                  <a:lnTo>
                    <a:pt x="110" y="370"/>
                  </a:lnTo>
                  <a:lnTo>
                    <a:pt x="140" y="355"/>
                  </a:lnTo>
                  <a:lnTo>
                    <a:pt x="130" y="335"/>
                  </a:lnTo>
                  <a:lnTo>
                    <a:pt x="95" y="300"/>
                  </a:lnTo>
                  <a:lnTo>
                    <a:pt x="60" y="285"/>
                  </a:lnTo>
                  <a:lnTo>
                    <a:pt x="60" y="280"/>
                  </a:lnTo>
                  <a:lnTo>
                    <a:pt x="45" y="275"/>
                  </a:lnTo>
                  <a:lnTo>
                    <a:pt x="35" y="280"/>
                  </a:lnTo>
                  <a:lnTo>
                    <a:pt x="15" y="300"/>
                  </a:lnTo>
                  <a:lnTo>
                    <a:pt x="15" y="315"/>
                  </a:lnTo>
                  <a:lnTo>
                    <a:pt x="29" y="330"/>
                  </a:lnTo>
                  <a:lnTo>
                    <a:pt x="25" y="345"/>
                  </a:lnTo>
                  <a:lnTo>
                    <a:pt x="29" y="380"/>
                  </a:lnTo>
                  <a:lnTo>
                    <a:pt x="25" y="395"/>
                  </a:lnTo>
                  <a:lnTo>
                    <a:pt x="35" y="415"/>
                  </a:lnTo>
                  <a:lnTo>
                    <a:pt x="29" y="425"/>
                  </a:lnTo>
                  <a:lnTo>
                    <a:pt x="40" y="440"/>
                  </a:lnTo>
                  <a:lnTo>
                    <a:pt x="40" y="445"/>
                  </a:lnTo>
                  <a:lnTo>
                    <a:pt x="25" y="475"/>
                  </a:lnTo>
                  <a:lnTo>
                    <a:pt x="5" y="490"/>
                  </a:lnTo>
                  <a:lnTo>
                    <a:pt x="10" y="490"/>
                  </a:lnTo>
                  <a:lnTo>
                    <a:pt x="25" y="500"/>
                  </a:lnTo>
                  <a:lnTo>
                    <a:pt x="10" y="515"/>
                  </a:lnTo>
                  <a:lnTo>
                    <a:pt x="5" y="520"/>
                  </a:lnTo>
                  <a:lnTo>
                    <a:pt x="0" y="520"/>
                  </a:lnTo>
                  <a:lnTo>
                    <a:pt x="5" y="540"/>
                  </a:lnTo>
                  <a:lnTo>
                    <a:pt x="5" y="545"/>
                  </a:lnTo>
                  <a:lnTo>
                    <a:pt x="5" y="555"/>
                  </a:lnTo>
                  <a:lnTo>
                    <a:pt x="10" y="570"/>
                  </a:lnTo>
                  <a:lnTo>
                    <a:pt x="29" y="575"/>
                  </a:lnTo>
                  <a:lnTo>
                    <a:pt x="35" y="580"/>
                  </a:lnTo>
                  <a:lnTo>
                    <a:pt x="35" y="595"/>
                  </a:lnTo>
                  <a:lnTo>
                    <a:pt x="45" y="610"/>
                  </a:lnTo>
                  <a:lnTo>
                    <a:pt x="55" y="610"/>
                  </a:lnTo>
                  <a:lnTo>
                    <a:pt x="45" y="625"/>
                  </a:lnTo>
                  <a:lnTo>
                    <a:pt x="40" y="620"/>
                  </a:lnTo>
                  <a:lnTo>
                    <a:pt x="40" y="625"/>
                  </a:lnTo>
                  <a:lnTo>
                    <a:pt x="45" y="635"/>
                  </a:lnTo>
                  <a:lnTo>
                    <a:pt x="65" y="635"/>
                  </a:lnTo>
                  <a:lnTo>
                    <a:pt x="70" y="640"/>
                  </a:lnTo>
                  <a:lnTo>
                    <a:pt x="65" y="640"/>
                  </a:lnTo>
                  <a:lnTo>
                    <a:pt x="70" y="650"/>
                  </a:lnTo>
                  <a:lnTo>
                    <a:pt x="80" y="650"/>
                  </a:lnTo>
                  <a:lnTo>
                    <a:pt x="85" y="660"/>
                  </a:lnTo>
                  <a:lnTo>
                    <a:pt x="90" y="665"/>
                  </a:lnTo>
                  <a:lnTo>
                    <a:pt x="95" y="660"/>
                  </a:lnTo>
                  <a:lnTo>
                    <a:pt x="125" y="680"/>
                  </a:lnTo>
                  <a:lnTo>
                    <a:pt x="120" y="705"/>
                  </a:lnTo>
                  <a:lnTo>
                    <a:pt x="115" y="695"/>
                  </a:lnTo>
                  <a:lnTo>
                    <a:pt x="110" y="705"/>
                  </a:lnTo>
                  <a:lnTo>
                    <a:pt x="110" y="715"/>
                  </a:lnTo>
                  <a:lnTo>
                    <a:pt x="115" y="710"/>
                  </a:lnTo>
                  <a:lnTo>
                    <a:pt x="120" y="715"/>
                  </a:lnTo>
                  <a:lnTo>
                    <a:pt x="100" y="720"/>
                  </a:lnTo>
                  <a:lnTo>
                    <a:pt x="110" y="725"/>
                  </a:lnTo>
                  <a:lnTo>
                    <a:pt x="95" y="740"/>
                  </a:lnTo>
                  <a:lnTo>
                    <a:pt x="90" y="740"/>
                  </a:lnTo>
                  <a:lnTo>
                    <a:pt x="95" y="740"/>
                  </a:lnTo>
                  <a:lnTo>
                    <a:pt x="120" y="765"/>
                  </a:lnTo>
                  <a:lnTo>
                    <a:pt x="150" y="765"/>
                  </a:lnTo>
                  <a:lnTo>
                    <a:pt x="160" y="770"/>
                  </a:lnTo>
                  <a:lnTo>
                    <a:pt x="175" y="770"/>
                  </a:lnTo>
                  <a:lnTo>
                    <a:pt x="185" y="785"/>
                  </a:lnTo>
                  <a:lnTo>
                    <a:pt x="190" y="790"/>
                  </a:lnTo>
                  <a:lnTo>
                    <a:pt x="200" y="790"/>
                  </a:lnTo>
                  <a:lnTo>
                    <a:pt x="205" y="785"/>
                  </a:lnTo>
                  <a:lnTo>
                    <a:pt x="190" y="770"/>
                  </a:lnTo>
                  <a:lnTo>
                    <a:pt x="190" y="760"/>
                  </a:lnTo>
                  <a:lnTo>
                    <a:pt x="185" y="745"/>
                  </a:lnTo>
                  <a:lnTo>
                    <a:pt x="200" y="725"/>
                  </a:lnTo>
                  <a:lnTo>
                    <a:pt x="205" y="735"/>
                  </a:lnTo>
                  <a:lnTo>
                    <a:pt x="210" y="725"/>
                  </a:lnTo>
                  <a:lnTo>
                    <a:pt x="210" y="720"/>
                  </a:lnTo>
                  <a:lnTo>
                    <a:pt x="205" y="720"/>
                  </a:lnTo>
                  <a:lnTo>
                    <a:pt x="210" y="715"/>
                  </a:lnTo>
                  <a:lnTo>
                    <a:pt x="205" y="705"/>
                  </a:lnTo>
                  <a:lnTo>
                    <a:pt x="190" y="705"/>
                  </a:lnTo>
                  <a:lnTo>
                    <a:pt x="185" y="690"/>
                  </a:lnTo>
                  <a:lnTo>
                    <a:pt x="190" y="660"/>
                  </a:lnTo>
                  <a:lnTo>
                    <a:pt x="205" y="675"/>
                  </a:lnTo>
                  <a:lnTo>
                    <a:pt x="210" y="675"/>
                  </a:lnTo>
                  <a:lnTo>
                    <a:pt x="205" y="660"/>
                  </a:lnTo>
                  <a:lnTo>
                    <a:pt x="220" y="640"/>
                  </a:lnTo>
                  <a:lnTo>
                    <a:pt x="235" y="650"/>
                  </a:lnTo>
                  <a:lnTo>
                    <a:pt x="240" y="640"/>
                  </a:lnTo>
                  <a:lnTo>
                    <a:pt x="250" y="650"/>
                  </a:lnTo>
                  <a:lnTo>
                    <a:pt x="270" y="660"/>
                  </a:lnTo>
                  <a:lnTo>
                    <a:pt x="280" y="655"/>
                  </a:lnTo>
                  <a:lnTo>
                    <a:pt x="295" y="655"/>
                  </a:lnTo>
                  <a:lnTo>
                    <a:pt x="300" y="660"/>
                  </a:lnTo>
                  <a:lnTo>
                    <a:pt x="325" y="660"/>
                  </a:lnTo>
                  <a:lnTo>
                    <a:pt x="330" y="650"/>
                  </a:lnTo>
                  <a:lnTo>
                    <a:pt x="310" y="640"/>
                  </a:lnTo>
                  <a:lnTo>
                    <a:pt x="325" y="635"/>
                  </a:lnTo>
                  <a:lnTo>
                    <a:pt x="320" y="630"/>
                  </a:lnTo>
                  <a:lnTo>
                    <a:pt x="325" y="625"/>
                  </a:lnTo>
                  <a:lnTo>
                    <a:pt x="325" y="605"/>
                  </a:lnTo>
                  <a:lnTo>
                    <a:pt x="335" y="610"/>
                  </a:lnTo>
                  <a:lnTo>
                    <a:pt x="390" y="595"/>
                  </a:lnTo>
                  <a:lnTo>
                    <a:pt x="390" y="585"/>
                  </a:lnTo>
                  <a:lnTo>
                    <a:pt x="395" y="585"/>
                  </a:lnTo>
                  <a:lnTo>
                    <a:pt x="415" y="585"/>
                  </a:lnTo>
                  <a:lnTo>
                    <a:pt x="420" y="600"/>
                  </a:lnTo>
                  <a:lnTo>
                    <a:pt x="420" y="605"/>
                  </a:lnTo>
                  <a:lnTo>
                    <a:pt x="425" y="605"/>
                  </a:lnTo>
                  <a:lnTo>
                    <a:pt x="440" y="610"/>
                  </a:lnTo>
                  <a:lnTo>
                    <a:pt x="440" y="620"/>
                  </a:lnTo>
                  <a:lnTo>
                    <a:pt x="450" y="620"/>
                  </a:lnTo>
                  <a:lnTo>
                    <a:pt x="460" y="605"/>
                  </a:lnTo>
                  <a:lnTo>
                    <a:pt x="475" y="600"/>
                  </a:lnTo>
                  <a:lnTo>
                    <a:pt x="480" y="620"/>
                  </a:lnTo>
                  <a:lnTo>
                    <a:pt x="505" y="660"/>
                  </a:lnTo>
                  <a:lnTo>
                    <a:pt x="510" y="650"/>
                  </a:lnTo>
                  <a:lnTo>
                    <a:pt x="515" y="660"/>
                  </a:lnTo>
                  <a:lnTo>
                    <a:pt x="535" y="655"/>
                  </a:lnTo>
                  <a:lnTo>
                    <a:pt x="550" y="675"/>
                  </a:lnTo>
                  <a:lnTo>
                    <a:pt x="565" y="680"/>
                  </a:lnTo>
                  <a:lnTo>
                    <a:pt x="565" y="675"/>
                  </a:lnTo>
                  <a:lnTo>
                    <a:pt x="575" y="685"/>
                  </a:lnTo>
                  <a:lnTo>
                    <a:pt x="580" y="680"/>
                  </a:lnTo>
                  <a:lnTo>
                    <a:pt x="610" y="660"/>
                  </a:lnTo>
                  <a:lnTo>
                    <a:pt x="635" y="665"/>
                  </a:lnTo>
                  <a:lnTo>
                    <a:pt x="645" y="675"/>
                  </a:lnTo>
                  <a:lnTo>
                    <a:pt x="670" y="675"/>
                  </a:lnTo>
                  <a:lnTo>
                    <a:pt x="670" y="650"/>
                  </a:lnTo>
                  <a:lnTo>
                    <a:pt x="685" y="640"/>
                  </a:lnTo>
                  <a:lnTo>
                    <a:pt x="710" y="650"/>
                  </a:lnTo>
                  <a:lnTo>
                    <a:pt x="721" y="665"/>
                  </a:lnTo>
                  <a:lnTo>
                    <a:pt x="725" y="665"/>
                  </a:lnTo>
                  <a:lnTo>
                    <a:pt x="740" y="660"/>
                  </a:lnTo>
                  <a:lnTo>
                    <a:pt x="776" y="680"/>
                  </a:lnTo>
                  <a:lnTo>
                    <a:pt x="791" y="685"/>
                  </a:lnTo>
                  <a:lnTo>
                    <a:pt x="816" y="680"/>
                  </a:lnTo>
                  <a:lnTo>
                    <a:pt x="831" y="665"/>
                  </a:lnTo>
                  <a:lnTo>
                    <a:pt x="846" y="675"/>
                  </a:lnTo>
                  <a:lnTo>
                    <a:pt x="860" y="680"/>
                  </a:lnTo>
                  <a:lnTo>
                    <a:pt x="875" y="675"/>
                  </a:lnTo>
                  <a:lnTo>
                    <a:pt x="881" y="650"/>
                  </a:lnTo>
                  <a:lnTo>
                    <a:pt x="891" y="640"/>
                  </a:lnTo>
                  <a:lnTo>
                    <a:pt x="891" y="635"/>
                  </a:lnTo>
                  <a:lnTo>
                    <a:pt x="881" y="635"/>
                  </a:lnTo>
                  <a:lnTo>
                    <a:pt x="891" y="625"/>
                  </a:lnTo>
                  <a:lnTo>
                    <a:pt x="911" y="620"/>
                  </a:lnTo>
                  <a:lnTo>
                    <a:pt x="931" y="625"/>
                  </a:lnTo>
                  <a:lnTo>
                    <a:pt x="941" y="635"/>
                  </a:lnTo>
                  <a:lnTo>
                    <a:pt x="956" y="680"/>
                  </a:lnTo>
                  <a:lnTo>
                    <a:pt x="966" y="680"/>
                  </a:lnTo>
                  <a:lnTo>
                    <a:pt x="986" y="690"/>
                  </a:lnTo>
                  <a:lnTo>
                    <a:pt x="986" y="705"/>
                  </a:lnTo>
                  <a:lnTo>
                    <a:pt x="996" y="705"/>
                  </a:lnTo>
                  <a:lnTo>
                    <a:pt x="1021" y="695"/>
                  </a:lnTo>
                  <a:lnTo>
                    <a:pt x="1021" y="710"/>
                  </a:lnTo>
                  <a:lnTo>
                    <a:pt x="1001" y="745"/>
                  </a:lnTo>
                  <a:lnTo>
                    <a:pt x="996" y="740"/>
                  </a:lnTo>
                  <a:lnTo>
                    <a:pt x="986" y="745"/>
                  </a:lnTo>
                  <a:lnTo>
                    <a:pt x="986" y="775"/>
                  </a:lnTo>
                  <a:lnTo>
                    <a:pt x="991" y="765"/>
                  </a:lnTo>
                  <a:lnTo>
                    <a:pt x="996" y="765"/>
                  </a:lnTo>
                  <a:lnTo>
                    <a:pt x="996" y="770"/>
                  </a:lnTo>
                  <a:lnTo>
                    <a:pt x="1001" y="775"/>
                  </a:lnTo>
                  <a:lnTo>
                    <a:pt x="1021" y="765"/>
                  </a:lnTo>
                  <a:lnTo>
                    <a:pt x="1076" y="695"/>
                  </a:lnTo>
                  <a:lnTo>
                    <a:pt x="1076" y="655"/>
                  </a:lnTo>
                  <a:lnTo>
                    <a:pt x="1081" y="640"/>
                  </a:lnTo>
                  <a:lnTo>
                    <a:pt x="1081" y="625"/>
                  </a:lnTo>
                  <a:lnTo>
                    <a:pt x="1066" y="605"/>
                  </a:lnTo>
                  <a:lnTo>
                    <a:pt x="1061" y="605"/>
                  </a:lnTo>
                  <a:lnTo>
                    <a:pt x="1056" y="620"/>
                  </a:lnTo>
                  <a:lnTo>
                    <a:pt x="1046" y="620"/>
                  </a:lnTo>
                  <a:lnTo>
                    <a:pt x="1051" y="605"/>
                  </a:lnTo>
                  <a:lnTo>
                    <a:pt x="1046" y="605"/>
                  </a:lnTo>
                  <a:lnTo>
                    <a:pt x="1036" y="600"/>
                  </a:lnTo>
                  <a:lnTo>
                    <a:pt x="1026" y="600"/>
                  </a:lnTo>
                  <a:lnTo>
                    <a:pt x="1026" y="595"/>
                  </a:lnTo>
                  <a:lnTo>
                    <a:pt x="1096" y="520"/>
                  </a:lnTo>
                  <a:lnTo>
                    <a:pt x="1121" y="515"/>
                  </a:lnTo>
                  <a:lnTo>
                    <a:pt x="1126" y="520"/>
                  </a:lnTo>
                  <a:lnTo>
                    <a:pt x="1136" y="515"/>
                  </a:lnTo>
                  <a:lnTo>
                    <a:pt x="1151" y="520"/>
                  </a:lnTo>
                  <a:lnTo>
                    <a:pt x="1156" y="505"/>
                  </a:lnTo>
                  <a:lnTo>
                    <a:pt x="1176" y="515"/>
                  </a:lnTo>
                  <a:lnTo>
                    <a:pt x="1181" y="515"/>
                  </a:lnTo>
                  <a:lnTo>
                    <a:pt x="1176" y="520"/>
                  </a:lnTo>
                  <a:lnTo>
                    <a:pt x="1176" y="525"/>
                  </a:lnTo>
                  <a:lnTo>
                    <a:pt x="1211" y="520"/>
                  </a:lnTo>
                  <a:lnTo>
                    <a:pt x="1206" y="515"/>
                  </a:lnTo>
                  <a:lnTo>
                    <a:pt x="1231" y="470"/>
                  </a:lnTo>
                  <a:lnTo>
                    <a:pt x="1261" y="465"/>
                  </a:lnTo>
                  <a:lnTo>
                    <a:pt x="1261" y="475"/>
                  </a:lnTo>
                  <a:lnTo>
                    <a:pt x="1261" y="490"/>
                  </a:lnTo>
                  <a:lnTo>
                    <a:pt x="1291" y="470"/>
                  </a:lnTo>
                  <a:lnTo>
                    <a:pt x="1291" y="450"/>
                  </a:lnTo>
                  <a:lnTo>
                    <a:pt x="1301" y="450"/>
                  </a:lnTo>
                  <a:lnTo>
                    <a:pt x="1296" y="460"/>
                  </a:lnTo>
                  <a:lnTo>
                    <a:pt x="1291" y="490"/>
                  </a:lnTo>
                  <a:lnTo>
                    <a:pt x="1281" y="495"/>
                  </a:lnTo>
                  <a:lnTo>
                    <a:pt x="1241" y="540"/>
                  </a:lnTo>
                  <a:lnTo>
                    <a:pt x="1231" y="545"/>
                  </a:lnTo>
                  <a:lnTo>
                    <a:pt x="1216" y="585"/>
                  </a:lnTo>
                  <a:lnTo>
                    <a:pt x="1231" y="660"/>
                  </a:lnTo>
                  <a:lnTo>
                    <a:pt x="1241" y="650"/>
                  </a:lnTo>
                  <a:lnTo>
                    <a:pt x="1261" y="625"/>
                  </a:lnTo>
                  <a:lnTo>
                    <a:pt x="1261" y="605"/>
                  </a:lnTo>
                  <a:lnTo>
                    <a:pt x="1266" y="605"/>
                  </a:lnTo>
                  <a:lnTo>
                    <a:pt x="1281" y="600"/>
                  </a:lnTo>
                  <a:lnTo>
                    <a:pt x="1281" y="580"/>
                  </a:lnTo>
                  <a:lnTo>
                    <a:pt x="1286" y="575"/>
                  </a:lnTo>
                  <a:lnTo>
                    <a:pt x="1291" y="575"/>
                  </a:lnTo>
                  <a:lnTo>
                    <a:pt x="1291" y="560"/>
                  </a:lnTo>
                  <a:lnTo>
                    <a:pt x="1291" y="550"/>
                  </a:lnTo>
                  <a:lnTo>
                    <a:pt x="1281" y="540"/>
                  </a:lnTo>
                  <a:lnTo>
                    <a:pt x="1291" y="520"/>
                  </a:lnTo>
                  <a:lnTo>
                    <a:pt x="1291" y="505"/>
                  </a:lnTo>
                  <a:lnTo>
                    <a:pt x="1301" y="505"/>
                  </a:lnTo>
                  <a:lnTo>
                    <a:pt x="1321" y="495"/>
                  </a:lnTo>
                  <a:lnTo>
                    <a:pt x="1321" y="505"/>
                  </a:lnTo>
                  <a:lnTo>
                    <a:pt x="1326" y="500"/>
                  </a:lnTo>
                  <a:lnTo>
                    <a:pt x="1346" y="495"/>
                  </a:lnTo>
                  <a:lnTo>
                    <a:pt x="1356" y="505"/>
                  </a:lnTo>
                  <a:lnTo>
                    <a:pt x="1361" y="495"/>
                  </a:lnTo>
                  <a:lnTo>
                    <a:pt x="1421" y="450"/>
                  </a:lnTo>
                  <a:lnTo>
                    <a:pt x="1441" y="460"/>
                  </a:lnTo>
                  <a:lnTo>
                    <a:pt x="1446" y="450"/>
                  </a:lnTo>
                  <a:lnTo>
                    <a:pt x="1436" y="415"/>
                  </a:lnTo>
                  <a:lnTo>
                    <a:pt x="1426" y="415"/>
                  </a:lnTo>
                  <a:lnTo>
                    <a:pt x="1426" y="400"/>
                  </a:lnTo>
                  <a:lnTo>
                    <a:pt x="1436" y="400"/>
                  </a:lnTo>
                  <a:lnTo>
                    <a:pt x="1446" y="395"/>
                  </a:lnTo>
                  <a:lnTo>
                    <a:pt x="1456" y="385"/>
                  </a:lnTo>
                  <a:lnTo>
                    <a:pt x="1451" y="370"/>
                  </a:lnTo>
                  <a:lnTo>
                    <a:pt x="1456" y="365"/>
                  </a:lnTo>
                  <a:lnTo>
                    <a:pt x="1466" y="385"/>
                  </a:lnTo>
                  <a:lnTo>
                    <a:pt x="1476" y="385"/>
                  </a:lnTo>
                  <a:lnTo>
                    <a:pt x="1486" y="395"/>
                  </a:lnTo>
                  <a:lnTo>
                    <a:pt x="1516" y="415"/>
                  </a:lnTo>
                  <a:lnTo>
                    <a:pt x="1527" y="395"/>
                  </a:lnTo>
                  <a:lnTo>
                    <a:pt x="1527" y="385"/>
                  </a:lnTo>
                  <a:lnTo>
                    <a:pt x="1536" y="385"/>
                  </a:lnTo>
                  <a:lnTo>
                    <a:pt x="1546" y="370"/>
                  </a:lnTo>
                  <a:lnTo>
                    <a:pt x="1531" y="355"/>
                  </a:lnTo>
                  <a:lnTo>
                    <a:pt x="1501" y="345"/>
                  </a:lnTo>
                  <a:lnTo>
                    <a:pt x="1446" y="300"/>
                  </a:lnTo>
                  <a:lnTo>
                    <a:pt x="1411" y="275"/>
                  </a:lnTo>
                  <a:lnTo>
                    <a:pt x="1361" y="265"/>
                  </a:lnTo>
                  <a:lnTo>
                    <a:pt x="1361" y="300"/>
                  </a:lnTo>
                  <a:lnTo>
                    <a:pt x="1351" y="305"/>
                  </a:lnTo>
                  <a:lnTo>
                    <a:pt x="1341" y="290"/>
                  </a:lnTo>
                  <a:lnTo>
                    <a:pt x="1341" y="280"/>
                  </a:lnTo>
                  <a:lnTo>
                    <a:pt x="1346" y="280"/>
                  </a:lnTo>
                  <a:lnTo>
                    <a:pt x="1351" y="275"/>
                  </a:lnTo>
                  <a:lnTo>
                    <a:pt x="1341" y="275"/>
                  </a:lnTo>
                  <a:lnTo>
                    <a:pt x="1326" y="285"/>
                  </a:lnTo>
                  <a:lnTo>
                    <a:pt x="1296" y="280"/>
                  </a:lnTo>
                  <a:lnTo>
                    <a:pt x="1266" y="280"/>
                  </a:lnTo>
                  <a:lnTo>
                    <a:pt x="1256" y="275"/>
                  </a:lnTo>
                  <a:lnTo>
                    <a:pt x="1261" y="260"/>
                  </a:lnTo>
                  <a:lnTo>
                    <a:pt x="1251" y="245"/>
                  </a:lnTo>
                  <a:lnTo>
                    <a:pt x="1226" y="235"/>
                  </a:lnTo>
                  <a:lnTo>
                    <a:pt x="1186" y="250"/>
                  </a:lnTo>
                  <a:lnTo>
                    <a:pt x="1181" y="230"/>
                  </a:lnTo>
                  <a:lnTo>
                    <a:pt x="1171" y="230"/>
                  </a:lnTo>
                  <a:lnTo>
                    <a:pt x="1166" y="225"/>
                  </a:lnTo>
                  <a:lnTo>
                    <a:pt x="1166" y="205"/>
                  </a:lnTo>
                  <a:lnTo>
                    <a:pt x="1121" y="195"/>
                  </a:lnTo>
                  <a:lnTo>
                    <a:pt x="1076" y="180"/>
                  </a:lnTo>
                  <a:lnTo>
                    <a:pt x="1061" y="205"/>
                  </a:lnTo>
                  <a:lnTo>
                    <a:pt x="1076" y="225"/>
                  </a:lnTo>
                  <a:lnTo>
                    <a:pt x="1031" y="225"/>
                  </a:lnTo>
                  <a:lnTo>
                    <a:pt x="1021" y="230"/>
                  </a:lnTo>
                  <a:lnTo>
                    <a:pt x="1001" y="215"/>
                  </a:lnTo>
                  <a:lnTo>
                    <a:pt x="991" y="250"/>
                  </a:lnTo>
                  <a:lnTo>
                    <a:pt x="976" y="245"/>
                  </a:lnTo>
                  <a:lnTo>
                    <a:pt x="966" y="220"/>
                  </a:lnTo>
                  <a:lnTo>
                    <a:pt x="971" y="185"/>
                  </a:lnTo>
                  <a:lnTo>
                    <a:pt x="961" y="170"/>
                  </a:lnTo>
                  <a:lnTo>
                    <a:pt x="926" y="155"/>
                  </a:lnTo>
                  <a:lnTo>
                    <a:pt x="911" y="155"/>
                  </a:lnTo>
                  <a:lnTo>
                    <a:pt x="906" y="170"/>
                  </a:lnTo>
                  <a:lnTo>
                    <a:pt x="911" y="180"/>
                  </a:lnTo>
                  <a:lnTo>
                    <a:pt x="866" y="175"/>
                  </a:lnTo>
                  <a:lnTo>
                    <a:pt x="871" y="155"/>
                  </a:lnTo>
                  <a:lnTo>
                    <a:pt x="841" y="150"/>
                  </a:lnTo>
                  <a:lnTo>
                    <a:pt x="820" y="165"/>
                  </a:lnTo>
                  <a:lnTo>
                    <a:pt x="786" y="1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4437000" y="1717560"/>
              <a:ext cx="282600" cy="343080"/>
            </a:xfrm>
            <a:custGeom>
              <a:avLst/>
              <a:gdLst/>
              <a:ahLst/>
              <a:rect l="l" t="t" r="r" b="b"/>
              <a:pathLst>
                <a:path w="251" h="305">
                  <a:moveTo>
                    <a:pt x="61" y="290"/>
                  </a:moveTo>
                  <a:lnTo>
                    <a:pt x="61" y="285"/>
                  </a:lnTo>
                  <a:lnTo>
                    <a:pt x="55" y="280"/>
                  </a:lnTo>
                  <a:lnTo>
                    <a:pt x="55" y="285"/>
                  </a:lnTo>
                  <a:lnTo>
                    <a:pt x="50" y="285"/>
                  </a:lnTo>
                  <a:lnTo>
                    <a:pt x="31" y="305"/>
                  </a:lnTo>
                  <a:lnTo>
                    <a:pt x="20" y="305"/>
                  </a:lnTo>
                  <a:lnTo>
                    <a:pt x="6" y="295"/>
                  </a:lnTo>
                  <a:lnTo>
                    <a:pt x="6" y="260"/>
                  </a:lnTo>
                  <a:lnTo>
                    <a:pt x="0" y="245"/>
                  </a:lnTo>
                  <a:lnTo>
                    <a:pt x="6" y="235"/>
                  </a:lnTo>
                  <a:lnTo>
                    <a:pt x="0" y="230"/>
                  </a:lnTo>
                  <a:lnTo>
                    <a:pt x="25" y="210"/>
                  </a:lnTo>
                  <a:lnTo>
                    <a:pt x="31" y="205"/>
                  </a:lnTo>
                  <a:lnTo>
                    <a:pt x="46" y="200"/>
                  </a:lnTo>
                  <a:lnTo>
                    <a:pt x="61" y="165"/>
                  </a:lnTo>
                  <a:lnTo>
                    <a:pt x="75" y="155"/>
                  </a:lnTo>
                  <a:lnTo>
                    <a:pt x="86" y="125"/>
                  </a:lnTo>
                  <a:lnTo>
                    <a:pt x="95" y="95"/>
                  </a:lnTo>
                  <a:lnTo>
                    <a:pt x="111" y="80"/>
                  </a:lnTo>
                  <a:lnTo>
                    <a:pt x="90" y="85"/>
                  </a:lnTo>
                  <a:lnTo>
                    <a:pt x="80" y="95"/>
                  </a:lnTo>
                  <a:lnTo>
                    <a:pt x="86" y="80"/>
                  </a:lnTo>
                  <a:lnTo>
                    <a:pt x="90" y="70"/>
                  </a:lnTo>
                  <a:lnTo>
                    <a:pt x="111" y="55"/>
                  </a:lnTo>
                  <a:lnTo>
                    <a:pt x="111" y="70"/>
                  </a:lnTo>
                  <a:lnTo>
                    <a:pt x="116" y="65"/>
                  </a:lnTo>
                  <a:lnTo>
                    <a:pt x="116" y="50"/>
                  </a:lnTo>
                  <a:lnTo>
                    <a:pt x="126" y="45"/>
                  </a:lnTo>
                  <a:lnTo>
                    <a:pt x="130" y="30"/>
                  </a:lnTo>
                  <a:lnTo>
                    <a:pt x="145" y="30"/>
                  </a:lnTo>
                  <a:lnTo>
                    <a:pt x="156" y="25"/>
                  </a:lnTo>
                  <a:lnTo>
                    <a:pt x="176" y="10"/>
                  </a:lnTo>
                  <a:lnTo>
                    <a:pt x="185" y="15"/>
                  </a:lnTo>
                  <a:lnTo>
                    <a:pt x="200" y="0"/>
                  </a:lnTo>
                  <a:lnTo>
                    <a:pt x="216" y="0"/>
                  </a:lnTo>
                  <a:lnTo>
                    <a:pt x="226" y="10"/>
                  </a:lnTo>
                  <a:lnTo>
                    <a:pt x="251" y="25"/>
                  </a:lnTo>
                  <a:lnTo>
                    <a:pt x="240" y="30"/>
                  </a:lnTo>
                  <a:lnTo>
                    <a:pt x="226" y="30"/>
                  </a:lnTo>
                  <a:lnTo>
                    <a:pt x="240" y="40"/>
                  </a:lnTo>
                  <a:lnTo>
                    <a:pt x="246" y="45"/>
                  </a:lnTo>
                  <a:lnTo>
                    <a:pt x="226" y="65"/>
                  </a:lnTo>
                  <a:lnTo>
                    <a:pt x="236" y="45"/>
                  </a:lnTo>
                  <a:lnTo>
                    <a:pt x="216" y="30"/>
                  </a:lnTo>
                  <a:lnTo>
                    <a:pt x="206" y="40"/>
                  </a:lnTo>
                  <a:lnTo>
                    <a:pt x="200" y="65"/>
                  </a:lnTo>
                  <a:lnTo>
                    <a:pt x="191" y="70"/>
                  </a:lnTo>
                  <a:lnTo>
                    <a:pt x="171" y="70"/>
                  </a:lnTo>
                  <a:lnTo>
                    <a:pt x="156" y="55"/>
                  </a:lnTo>
                  <a:lnTo>
                    <a:pt x="151" y="65"/>
                  </a:lnTo>
                  <a:lnTo>
                    <a:pt x="145" y="65"/>
                  </a:lnTo>
                  <a:lnTo>
                    <a:pt x="145" y="75"/>
                  </a:lnTo>
                  <a:lnTo>
                    <a:pt x="130" y="75"/>
                  </a:lnTo>
                  <a:lnTo>
                    <a:pt x="126" y="75"/>
                  </a:lnTo>
                  <a:lnTo>
                    <a:pt x="126" y="85"/>
                  </a:lnTo>
                  <a:lnTo>
                    <a:pt x="120" y="85"/>
                  </a:lnTo>
                  <a:lnTo>
                    <a:pt x="116" y="95"/>
                  </a:lnTo>
                  <a:lnTo>
                    <a:pt x="111" y="105"/>
                  </a:lnTo>
                  <a:lnTo>
                    <a:pt x="111" y="120"/>
                  </a:lnTo>
                  <a:lnTo>
                    <a:pt x="95" y="135"/>
                  </a:lnTo>
                  <a:lnTo>
                    <a:pt x="90" y="155"/>
                  </a:lnTo>
                  <a:lnTo>
                    <a:pt x="86" y="165"/>
                  </a:lnTo>
                  <a:lnTo>
                    <a:pt x="90" y="180"/>
                  </a:lnTo>
                  <a:lnTo>
                    <a:pt x="80" y="185"/>
                  </a:lnTo>
                  <a:lnTo>
                    <a:pt x="75" y="190"/>
                  </a:lnTo>
                  <a:lnTo>
                    <a:pt x="65" y="215"/>
                  </a:lnTo>
                  <a:lnTo>
                    <a:pt x="75" y="240"/>
                  </a:lnTo>
                  <a:lnTo>
                    <a:pt x="75" y="265"/>
                  </a:lnTo>
                  <a:lnTo>
                    <a:pt x="65" y="270"/>
                  </a:lnTo>
                  <a:lnTo>
                    <a:pt x="65" y="290"/>
                  </a:lnTo>
                  <a:lnTo>
                    <a:pt x="61" y="290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4437000" y="1717560"/>
              <a:ext cx="282600" cy="343080"/>
            </a:xfrm>
            <a:custGeom>
              <a:avLst/>
              <a:gdLst/>
              <a:ahLst/>
              <a:rect l="l" t="t" r="r" b="b"/>
              <a:pathLst>
                <a:path w="251" h="305">
                  <a:moveTo>
                    <a:pt x="61" y="290"/>
                  </a:moveTo>
                  <a:lnTo>
                    <a:pt x="61" y="285"/>
                  </a:lnTo>
                  <a:lnTo>
                    <a:pt x="55" y="280"/>
                  </a:lnTo>
                  <a:lnTo>
                    <a:pt x="55" y="285"/>
                  </a:lnTo>
                  <a:lnTo>
                    <a:pt x="50" y="285"/>
                  </a:lnTo>
                  <a:lnTo>
                    <a:pt x="31" y="305"/>
                  </a:lnTo>
                  <a:lnTo>
                    <a:pt x="20" y="305"/>
                  </a:lnTo>
                  <a:lnTo>
                    <a:pt x="6" y="295"/>
                  </a:lnTo>
                  <a:lnTo>
                    <a:pt x="6" y="260"/>
                  </a:lnTo>
                  <a:lnTo>
                    <a:pt x="0" y="245"/>
                  </a:lnTo>
                  <a:lnTo>
                    <a:pt x="6" y="235"/>
                  </a:lnTo>
                  <a:lnTo>
                    <a:pt x="0" y="230"/>
                  </a:lnTo>
                  <a:lnTo>
                    <a:pt x="25" y="210"/>
                  </a:lnTo>
                  <a:lnTo>
                    <a:pt x="31" y="205"/>
                  </a:lnTo>
                  <a:lnTo>
                    <a:pt x="46" y="200"/>
                  </a:lnTo>
                  <a:lnTo>
                    <a:pt x="61" y="165"/>
                  </a:lnTo>
                  <a:lnTo>
                    <a:pt x="75" y="155"/>
                  </a:lnTo>
                  <a:lnTo>
                    <a:pt x="86" y="125"/>
                  </a:lnTo>
                  <a:lnTo>
                    <a:pt x="95" y="95"/>
                  </a:lnTo>
                  <a:lnTo>
                    <a:pt x="111" y="80"/>
                  </a:lnTo>
                  <a:lnTo>
                    <a:pt x="90" y="85"/>
                  </a:lnTo>
                  <a:lnTo>
                    <a:pt x="80" y="95"/>
                  </a:lnTo>
                  <a:lnTo>
                    <a:pt x="86" y="80"/>
                  </a:lnTo>
                  <a:lnTo>
                    <a:pt x="90" y="70"/>
                  </a:lnTo>
                  <a:lnTo>
                    <a:pt x="111" y="55"/>
                  </a:lnTo>
                  <a:lnTo>
                    <a:pt x="111" y="70"/>
                  </a:lnTo>
                  <a:lnTo>
                    <a:pt x="116" y="65"/>
                  </a:lnTo>
                  <a:lnTo>
                    <a:pt x="116" y="50"/>
                  </a:lnTo>
                  <a:lnTo>
                    <a:pt x="126" y="45"/>
                  </a:lnTo>
                  <a:lnTo>
                    <a:pt x="130" y="30"/>
                  </a:lnTo>
                  <a:lnTo>
                    <a:pt x="145" y="30"/>
                  </a:lnTo>
                  <a:lnTo>
                    <a:pt x="156" y="25"/>
                  </a:lnTo>
                  <a:lnTo>
                    <a:pt x="176" y="10"/>
                  </a:lnTo>
                  <a:lnTo>
                    <a:pt x="185" y="15"/>
                  </a:lnTo>
                  <a:lnTo>
                    <a:pt x="200" y="0"/>
                  </a:lnTo>
                  <a:lnTo>
                    <a:pt x="216" y="0"/>
                  </a:lnTo>
                  <a:lnTo>
                    <a:pt x="226" y="10"/>
                  </a:lnTo>
                  <a:lnTo>
                    <a:pt x="251" y="25"/>
                  </a:lnTo>
                  <a:lnTo>
                    <a:pt x="240" y="30"/>
                  </a:lnTo>
                  <a:lnTo>
                    <a:pt x="226" y="30"/>
                  </a:lnTo>
                  <a:lnTo>
                    <a:pt x="240" y="40"/>
                  </a:lnTo>
                  <a:lnTo>
                    <a:pt x="246" y="45"/>
                  </a:lnTo>
                  <a:lnTo>
                    <a:pt x="226" y="65"/>
                  </a:lnTo>
                  <a:lnTo>
                    <a:pt x="236" y="45"/>
                  </a:lnTo>
                  <a:lnTo>
                    <a:pt x="216" y="30"/>
                  </a:lnTo>
                  <a:lnTo>
                    <a:pt x="206" y="40"/>
                  </a:lnTo>
                  <a:lnTo>
                    <a:pt x="200" y="65"/>
                  </a:lnTo>
                  <a:lnTo>
                    <a:pt x="191" y="70"/>
                  </a:lnTo>
                  <a:lnTo>
                    <a:pt x="171" y="70"/>
                  </a:lnTo>
                  <a:lnTo>
                    <a:pt x="156" y="55"/>
                  </a:lnTo>
                  <a:lnTo>
                    <a:pt x="151" y="65"/>
                  </a:lnTo>
                  <a:lnTo>
                    <a:pt x="145" y="65"/>
                  </a:lnTo>
                  <a:lnTo>
                    <a:pt x="145" y="75"/>
                  </a:lnTo>
                  <a:lnTo>
                    <a:pt x="130" y="75"/>
                  </a:lnTo>
                  <a:lnTo>
                    <a:pt x="126" y="75"/>
                  </a:lnTo>
                  <a:lnTo>
                    <a:pt x="126" y="85"/>
                  </a:lnTo>
                  <a:lnTo>
                    <a:pt x="120" y="85"/>
                  </a:lnTo>
                  <a:lnTo>
                    <a:pt x="116" y="95"/>
                  </a:lnTo>
                  <a:lnTo>
                    <a:pt x="111" y="105"/>
                  </a:lnTo>
                  <a:lnTo>
                    <a:pt x="111" y="120"/>
                  </a:lnTo>
                  <a:lnTo>
                    <a:pt x="95" y="135"/>
                  </a:lnTo>
                  <a:lnTo>
                    <a:pt x="90" y="155"/>
                  </a:lnTo>
                  <a:lnTo>
                    <a:pt x="86" y="165"/>
                  </a:lnTo>
                  <a:lnTo>
                    <a:pt x="90" y="180"/>
                  </a:lnTo>
                  <a:lnTo>
                    <a:pt x="80" y="185"/>
                  </a:lnTo>
                  <a:lnTo>
                    <a:pt x="75" y="190"/>
                  </a:lnTo>
                  <a:lnTo>
                    <a:pt x="65" y="215"/>
                  </a:lnTo>
                  <a:lnTo>
                    <a:pt x="75" y="240"/>
                  </a:lnTo>
                  <a:lnTo>
                    <a:pt x="75" y="265"/>
                  </a:lnTo>
                  <a:lnTo>
                    <a:pt x="65" y="270"/>
                  </a:lnTo>
                  <a:lnTo>
                    <a:pt x="65" y="290"/>
                  </a:lnTo>
                  <a:lnTo>
                    <a:pt x="61" y="29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4662360" y="2335320"/>
              <a:ext cx="203400" cy="79200"/>
            </a:xfrm>
            <a:custGeom>
              <a:avLst/>
              <a:gdLst/>
              <a:ahLst/>
              <a:rect l="l" t="t" r="r" b="b"/>
              <a:pathLst>
                <a:path w="181" h="70">
                  <a:moveTo>
                    <a:pt x="181" y="25"/>
                  </a:moveTo>
                  <a:lnTo>
                    <a:pt x="171" y="25"/>
                  </a:lnTo>
                  <a:lnTo>
                    <a:pt x="166" y="5"/>
                  </a:lnTo>
                  <a:lnTo>
                    <a:pt x="151" y="5"/>
                  </a:lnTo>
                  <a:lnTo>
                    <a:pt x="131" y="10"/>
                  </a:lnTo>
                  <a:lnTo>
                    <a:pt x="106" y="10"/>
                  </a:lnTo>
                  <a:lnTo>
                    <a:pt x="91" y="0"/>
                  </a:lnTo>
                  <a:lnTo>
                    <a:pt x="71" y="0"/>
                  </a:lnTo>
                  <a:lnTo>
                    <a:pt x="51" y="10"/>
                  </a:lnTo>
                  <a:lnTo>
                    <a:pt x="40" y="10"/>
                  </a:lnTo>
                  <a:lnTo>
                    <a:pt x="26" y="1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6" y="5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6" y="25"/>
                  </a:lnTo>
                  <a:lnTo>
                    <a:pt x="16" y="10"/>
                  </a:lnTo>
                  <a:lnTo>
                    <a:pt x="26" y="10"/>
                  </a:lnTo>
                  <a:lnTo>
                    <a:pt x="36" y="15"/>
                  </a:lnTo>
                  <a:lnTo>
                    <a:pt x="26" y="15"/>
                  </a:lnTo>
                  <a:lnTo>
                    <a:pt x="26" y="25"/>
                  </a:lnTo>
                  <a:lnTo>
                    <a:pt x="11" y="25"/>
                  </a:lnTo>
                  <a:lnTo>
                    <a:pt x="6" y="30"/>
                  </a:lnTo>
                  <a:lnTo>
                    <a:pt x="6" y="35"/>
                  </a:lnTo>
                  <a:lnTo>
                    <a:pt x="11" y="30"/>
                  </a:lnTo>
                  <a:lnTo>
                    <a:pt x="11" y="35"/>
                  </a:lnTo>
                  <a:lnTo>
                    <a:pt x="6" y="40"/>
                  </a:lnTo>
                  <a:lnTo>
                    <a:pt x="6" y="50"/>
                  </a:lnTo>
                  <a:lnTo>
                    <a:pt x="11" y="55"/>
                  </a:lnTo>
                  <a:lnTo>
                    <a:pt x="16" y="60"/>
                  </a:lnTo>
                  <a:lnTo>
                    <a:pt x="21" y="60"/>
                  </a:lnTo>
                  <a:lnTo>
                    <a:pt x="21" y="65"/>
                  </a:lnTo>
                  <a:lnTo>
                    <a:pt x="36" y="70"/>
                  </a:lnTo>
                  <a:lnTo>
                    <a:pt x="46" y="65"/>
                  </a:lnTo>
                  <a:lnTo>
                    <a:pt x="51" y="65"/>
                  </a:lnTo>
                  <a:lnTo>
                    <a:pt x="66" y="70"/>
                  </a:lnTo>
                  <a:lnTo>
                    <a:pt x="71" y="70"/>
                  </a:lnTo>
                  <a:lnTo>
                    <a:pt x="81" y="65"/>
                  </a:lnTo>
                  <a:lnTo>
                    <a:pt x="96" y="65"/>
                  </a:lnTo>
                  <a:lnTo>
                    <a:pt x="96" y="70"/>
                  </a:lnTo>
                  <a:lnTo>
                    <a:pt x="101" y="70"/>
                  </a:lnTo>
                  <a:lnTo>
                    <a:pt x="101" y="65"/>
                  </a:lnTo>
                  <a:lnTo>
                    <a:pt x="121" y="60"/>
                  </a:lnTo>
                  <a:lnTo>
                    <a:pt x="126" y="65"/>
                  </a:lnTo>
                  <a:lnTo>
                    <a:pt x="141" y="60"/>
                  </a:lnTo>
                  <a:lnTo>
                    <a:pt x="161" y="60"/>
                  </a:lnTo>
                  <a:lnTo>
                    <a:pt x="161" y="55"/>
                  </a:lnTo>
                  <a:lnTo>
                    <a:pt x="181" y="60"/>
                  </a:lnTo>
                  <a:lnTo>
                    <a:pt x="171" y="30"/>
                  </a:lnTo>
                  <a:lnTo>
                    <a:pt x="181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4662360" y="2335320"/>
              <a:ext cx="203400" cy="79200"/>
            </a:xfrm>
            <a:custGeom>
              <a:avLst/>
              <a:gdLst/>
              <a:ahLst/>
              <a:rect l="l" t="t" r="r" b="b"/>
              <a:pathLst>
                <a:path w="181" h="70">
                  <a:moveTo>
                    <a:pt x="181" y="25"/>
                  </a:moveTo>
                  <a:lnTo>
                    <a:pt x="171" y="25"/>
                  </a:lnTo>
                  <a:lnTo>
                    <a:pt x="166" y="5"/>
                  </a:lnTo>
                  <a:lnTo>
                    <a:pt x="151" y="5"/>
                  </a:lnTo>
                  <a:lnTo>
                    <a:pt x="131" y="10"/>
                  </a:lnTo>
                  <a:lnTo>
                    <a:pt x="106" y="10"/>
                  </a:lnTo>
                  <a:lnTo>
                    <a:pt x="91" y="0"/>
                  </a:lnTo>
                  <a:lnTo>
                    <a:pt x="71" y="0"/>
                  </a:lnTo>
                  <a:lnTo>
                    <a:pt x="51" y="10"/>
                  </a:lnTo>
                  <a:lnTo>
                    <a:pt x="40" y="10"/>
                  </a:lnTo>
                  <a:lnTo>
                    <a:pt x="26" y="1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6" y="5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6" y="25"/>
                  </a:lnTo>
                  <a:lnTo>
                    <a:pt x="16" y="10"/>
                  </a:lnTo>
                  <a:lnTo>
                    <a:pt x="26" y="10"/>
                  </a:lnTo>
                  <a:lnTo>
                    <a:pt x="36" y="15"/>
                  </a:lnTo>
                  <a:lnTo>
                    <a:pt x="26" y="15"/>
                  </a:lnTo>
                  <a:lnTo>
                    <a:pt x="26" y="25"/>
                  </a:lnTo>
                  <a:lnTo>
                    <a:pt x="11" y="25"/>
                  </a:lnTo>
                  <a:lnTo>
                    <a:pt x="6" y="30"/>
                  </a:lnTo>
                  <a:lnTo>
                    <a:pt x="6" y="35"/>
                  </a:lnTo>
                  <a:lnTo>
                    <a:pt x="11" y="30"/>
                  </a:lnTo>
                  <a:lnTo>
                    <a:pt x="11" y="35"/>
                  </a:lnTo>
                  <a:lnTo>
                    <a:pt x="6" y="40"/>
                  </a:lnTo>
                  <a:lnTo>
                    <a:pt x="6" y="50"/>
                  </a:lnTo>
                  <a:lnTo>
                    <a:pt x="11" y="55"/>
                  </a:lnTo>
                  <a:lnTo>
                    <a:pt x="16" y="60"/>
                  </a:lnTo>
                  <a:lnTo>
                    <a:pt x="21" y="60"/>
                  </a:lnTo>
                  <a:lnTo>
                    <a:pt x="21" y="65"/>
                  </a:lnTo>
                  <a:lnTo>
                    <a:pt x="36" y="70"/>
                  </a:lnTo>
                  <a:lnTo>
                    <a:pt x="46" y="65"/>
                  </a:lnTo>
                  <a:lnTo>
                    <a:pt x="51" y="65"/>
                  </a:lnTo>
                  <a:lnTo>
                    <a:pt x="66" y="70"/>
                  </a:lnTo>
                  <a:lnTo>
                    <a:pt x="71" y="70"/>
                  </a:lnTo>
                  <a:lnTo>
                    <a:pt x="81" y="65"/>
                  </a:lnTo>
                  <a:lnTo>
                    <a:pt x="96" y="65"/>
                  </a:lnTo>
                  <a:lnTo>
                    <a:pt x="96" y="70"/>
                  </a:lnTo>
                  <a:lnTo>
                    <a:pt x="101" y="70"/>
                  </a:lnTo>
                  <a:lnTo>
                    <a:pt x="101" y="65"/>
                  </a:lnTo>
                  <a:lnTo>
                    <a:pt x="121" y="60"/>
                  </a:lnTo>
                  <a:lnTo>
                    <a:pt x="126" y="65"/>
                  </a:lnTo>
                  <a:lnTo>
                    <a:pt x="141" y="60"/>
                  </a:lnTo>
                  <a:lnTo>
                    <a:pt x="161" y="60"/>
                  </a:lnTo>
                  <a:lnTo>
                    <a:pt x="161" y="55"/>
                  </a:lnTo>
                  <a:lnTo>
                    <a:pt x="181" y="60"/>
                  </a:lnTo>
                  <a:lnTo>
                    <a:pt x="171" y="30"/>
                  </a:lnTo>
                  <a:lnTo>
                    <a:pt x="181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>
              <a:off x="3581280" y="3033720"/>
              <a:ext cx="82800" cy="496800"/>
            </a:xfrm>
            <a:custGeom>
              <a:avLst/>
              <a:gdLst/>
              <a:ahLst/>
              <a:rect l="l" t="t" r="r" b="b"/>
              <a:pathLst>
                <a:path w="74" h="440">
                  <a:moveTo>
                    <a:pt x="44" y="6"/>
                  </a:moveTo>
                  <a:lnTo>
                    <a:pt x="59" y="0"/>
                  </a:lnTo>
                  <a:lnTo>
                    <a:pt x="65" y="15"/>
                  </a:lnTo>
                  <a:lnTo>
                    <a:pt x="65" y="25"/>
                  </a:lnTo>
                  <a:lnTo>
                    <a:pt x="70" y="55"/>
                  </a:lnTo>
                  <a:lnTo>
                    <a:pt x="74" y="55"/>
                  </a:lnTo>
                  <a:lnTo>
                    <a:pt x="74" y="66"/>
                  </a:lnTo>
                  <a:lnTo>
                    <a:pt x="65" y="70"/>
                  </a:lnTo>
                  <a:lnTo>
                    <a:pt x="70" y="90"/>
                  </a:lnTo>
                  <a:lnTo>
                    <a:pt x="59" y="111"/>
                  </a:lnTo>
                  <a:lnTo>
                    <a:pt x="44" y="145"/>
                  </a:lnTo>
                  <a:lnTo>
                    <a:pt x="50" y="171"/>
                  </a:lnTo>
                  <a:lnTo>
                    <a:pt x="44" y="190"/>
                  </a:lnTo>
                  <a:lnTo>
                    <a:pt x="44" y="201"/>
                  </a:lnTo>
                  <a:lnTo>
                    <a:pt x="40" y="205"/>
                  </a:lnTo>
                  <a:lnTo>
                    <a:pt x="40" y="231"/>
                  </a:lnTo>
                  <a:lnTo>
                    <a:pt x="34" y="246"/>
                  </a:lnTo>
                  <a:lnTo>
                    <a:pt x="34" y="271"/>
                  </a:lnTo>
                  <a:lnTo>
                    <a:pt x="34" y="280"/>
                  </a:lnTo>
                  <a:lnTo>
                    <a:pt x="34" y="305"/>
                  </a:lnTo>
                  <a:lnTo>
                    <a:pt x="40" y="305"/>
                  </a:lnTo>
                  <a:lnTo>
                    <a:pt x="40" y="310"/>
                  </a:lnTo>
                  <a:lnTo>
                    <a:pt x="34" y="335"/>
                  </a:lnTo>
                  <a:lnTo>
                    <a:pt x="30" y="350"/>
                  </a:lnTo>
                  <a:lnTo>
                    <a:pt x="30" y="361"/>
                  </a:lnTo>
                  <a:lnTo>
                    <a:pt x="19" y="380"/>
                  </a:lnTo>
                  <a:lnTo>
                    <a:pt x="19" y="391"/>
                  </a:lnTo>
                  <a:lnTo>
                    <a:pt x="19" y="395"/>
                  </a:lnTo>
                  <a:lnTo>
                    <a:pt x="30" y="391"/>
                  </a:lnTo>
                  <a:lnTo>
                    <a:pt x="30" y="410"/>
                  </a:lnTo>
                  <a:lnTo>
                    <a:pt x="34" y="416"/>
                  </a:lnTo>
                  <a:lnTo>
                    <a:pt x="50" y="416"/>
                  </a:lnTo>
                  <a:lnTo>
                    <a:pt x="65" y="416"/>
                  </a:lnTo>
                  <a:lnTo>
                    <a:pt x="65" y="425"/>
                  </a:lnTo>
                  <a:lnTo>
                    <a:pt x="59" y="425"/>
                  </a:lnTo>
                  <a:lnTo>
                    <a:pt x="44" y="431"/>
                  </a:lnTo>
                  <a:lnTo>
                    <a:pt x="44" y="440"/>
                  </a:lnTo>
                  <a:lnTo>
                    <a:pt x="40" y="440"/>
                  </a:lnTo>
                  <a:lnTo>
                    <a:pt x="34" y="436"/>
                  </a:lnTo>
                  <a:lnTo>
                    <a:pt x="40" y="436"/>
                  </a:lnTo>
                  <a:lnTo>
                    <a:pt x="40" y="431"/>
                  </a:lnTo>
                  <a:lnTo>
                    <a:pt x="30" y="436"/>
                  </a:lnTo>
                  <a:lnTo>
                    <a:pt x="19" y="431"/>
                  </a:lnTo>
                  <a:lnTo>
                    <a:pt x="19" y="425"/>
                  </a:lnTo>
                  <a:lnTo>
                    <a:pt x="15" y="425"/>
                  </a:lnTo>
                  <a:lnTo>
                    <a:pt x="10" y="416"/>
                  </a:lnTo>
                  <a:lnTo>
                    <a:pt x="10" y="425"/>
                  </a:lnTo>
                  <a:lnTo>
                    <a:pt x="4" y="416"/>
                  </a:lnTo>
                  <a:lnTo>
                    <a:pt x="4" y="410"/>
                  </a:lnTo>
                  <a:lnTo>
                    <a:pt x="10" y="406"/>
                  </a:lnTo>
                  <a:lnTo>
                    <a:pt x="10" y="395"/>
                  </a:lnTo>
                  <a:lnTo>
                    <a:pt x="10" y="406"/>
                  </a:lnTo>
                  <a:lnTo>
                    <a:pt x="4" y="410"/>
                  </a:lnTo>
                  <a:lnTo>
                    <a:pt x="10" y="406"/>
                  </a:lnTo>
                  <a:lnTo>
                    <a:pt x="10" y="395"/>
                  </a:lnTo>
                  <a:lnTo>
                    <a:pt x="10" y="386"/>
                  </a:lnTo>
                  <a:lnTo>
                    <a:pt x="4" y="386"/>
                  </a:lnTo>
                  <a:lnTo>
                    <a:pt x="0" y="380"/>
                  </a:lnTo>
                  <a:lnTo>
                    <a:pt x="0" y="376"/>
                  </a:lnTo>
                  <a:lnTo>
                    <a:pt x="4" y="356"/>
                  </a:lnTo>
                  <a:lnTo>
                    <a:pt x="4" y="350"/>
                  </a:lnTo>
                  <a:lnTo>
                    <a:pt x="10" y="361"/>
                  </a:lnTo>
                  <a:lnTo>
                    <a:pt x="15" y="346"/>
                  </a:lnTo>
                  <a:lnTo>
                    <a:pt x="4" y="335"/>
                  </a:lnTo>
                  <a:lnTo>
                    <a:pt x="0" y="335"/>
                  </a:lnTo>
                  <a:lnTo>
                    <a:pt x="4" y="325"/>
                  </a:lnTo>
                  <a:lnTo>
                    <a:pt x="10" y="325"/>
                  </a:lnTo>
                  <a:lnTo>
                    <a:pt x="10" y="305"/>
                  </a:lnTo>
                  <a:lnTo>
                    <a:pt x="15" y="301"/>
                  </a:lnTo>
                  <a:lnTo>
                    <a:pt x="15" y="310"/>
                  </a:lnTo>
                  <a:lnTo>
                    <a:pt x="30" y="276"/>
                  </a:lnTo>
                  <a:lnTo>
                    <a:pt x="30" y="271"/>
                  </a:lnTo>
                  <a:lnTo>
                    <a:pt x="19" y="271"/>
                  </a:lnTo>
                  <a:lnTo>
                    <a:pt x="15" y="265"/>
                  </a:lnTo>
                  <a:lnTo>
                    <a:pt x="15" y="246"/>
                  </a:lnTo>
                  <a:lnTo>
                    <a:pt x="19" y="235"/>
                  </a:lnTo>
                  <a:lnTo>
                    <a:pt x="15" y="220"/>
                  </a:lnTo>
                  <a:lnTo>
                    <a:pt x="19" y="216"/>
                  </a:lnTo>
                  <a:lnTo>
                    <a:pt x="40" y="156"/>
                  </a:lnTo>
                  <a:lnTo>
                    <a:pt x="34" y="141"/>
                  </a:lnTo>
                  <a:lnTo>
                    <a:pt x="40" y="130"/>
                  </a:lnTo>
                  <a:lnTo>
                    <a:pt x="40" y="115"/>
                  </a:lnTo>
                  <a:lnTo>
                    <a:pt x="44" y="90"/>
                  </a:lnTo>
                  <a:lnTo>
                    <a:pt x="44" y="55"/>
                  </a:lnTo>
                  <a:lnTo>
                    <a:pt x="50" y="36"/>
                  </a:lnTo>
                  <a:lnTo>
                    <a:pt x="44" y="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3581280" y="3033720"/>
              <a:ext cx="82800" cy="496800"/>
            </a:xfrm>
            <a:custGeom>
              <a:avLst/>
              <a:gdLst/>
              <a:ahLst/>
              <a:rect l="l" t="t" r="r" b="b"/>
              <a:pathLst>
                <a:path w="74" h="440">
                  <a:moveTo>
                    <a:pt x="44" y="6"/>
                  </a:moveTo>
                  <a:lnTo>
                    <a:pt x="59" y="0"/>
                  </a:lnTo>
                  <a:lnTo>
                    <a:pt x="65" y="15"/>
                  </a:lnTo>
                  <a:lnTo>
                    <a:pt x="65" y="25"/>
                  </a:lnTo>
                  <a:lnTo>
                    <a:pt x="70" y="55"/>
                  </a:lnTo>
                  <a:lnTo>
                    <a:pt x="74" y="55"/>
                  </a:lnTo>
                  <a:lnTo>
                    <a:pt x="74" y="66"/>
                  </a:lnTo>
                  <a:lnTo>
                    <a:pt x="65" y="70"/>
                  </a:lnTo>
                  <a:lnTo>
                    <a:pt x="70" y="90"/>
                  </a:lnTo>
                  <a:lnTo>
                    <a:pt x="59" y="111"/>
                  </a:lnTo>
                  <a:lnTo>
                    <a:pt x="44" y="145"/>
                  </a:lnTo>
                  <a:lnTo>
                    <a:pt x="50" y="171"/>
                  </a:lnTo>
                  <a:lnTo>
                    <a:pt x="44" y="190"/>
                  </a:lnTo>
                  <a:lnTo>
                    <a:pt x="44" y="201"/>
                  </a:lnTo>
                  <a:lnTo>
                    <a:pt x="40" y="205"/>
                  </a:lnTo>
                  <a:lnTo>
                    <a:pt x="40" y="231"/>
                  </a:lnTo>
                  <a:lnTo>
                    <a:pt x="34" y="246"/>
                  </a:lnTo>
                  <a:lnTo>
                    <a:pt x="34" y="271"/>
                  </a:lnTo>
                  <a:lnTo>
                    <a:pt x="34" y="280"/>
                  </a:lnTo>
                  <a:lnTo>
                    <a:pt x="34" y="305"/>
                  </a:lnTo>
                  <a:lnTo>
                    <a:pt x="40" y="305"/>
                  </a:lnTo>
                  <a:lnTo>
                    <a:pt x="40" y="310"/>
                  </a:lnTo>
                  <a:lnTo>
                    <a:pt x="34" y="335"/>
                  </a:lnTo>
                  <a:lnTo>
                    <a:pt x="30" y="350"/>
                  </a:lnTo>
                  <a:lnTo>
                    <a:pt x="30" y="361"/>
                  </a:lnTo>
                  <a:lnTo>
                    <a:pt x="19" y="380"/>
                  </a:lnTo>
                  <a:lnTo>
                    <a:pt x="19" y="391"/>
                  </a:lnTo>
                  <a:lnTo>
                    <a:pt x="19" y="395"/>
                  </a:lnTo>
                  <a:lnTo>
                    <a:pt x="30" y="391"/>
                  </a:lnTo>
                  <a:lnTo>
                    <a:pt x="30" y="410"/>
                  </a:lnTo>
                  <a:lnTo>
                    <a:pt x="34" y="416"/>
                  </a:lnTo>
                  <a:lnTo>
                    <a:pt x="50" y="416"/>
                  </a:lnTo>
                  <a:lnTo>
                    <a:pt x="65" y="416"/>
                  </a:lnTo>
                  <a:lnTo>
                    <a:pt x="65" y="425"/>
                  </a:lnTo>
                  <a:lnTo>
                    <a:pt x="59" y="425"/>
                  </a:lnTo>
                  <a:lnTo>
                    <a:pt x="44" y="431"/>
                  </a:lnTo>
                  <a:lnTo>
                    <a:pt x="44" y="440"/>
                  </a:lnTo>
                  <a:lnTo>
                    <a:pt x="40" y="440"/>
                  </a:lnTo>
                  <a:lnTo>
                    <a:pt x="34" y="436"/>
                  </a:lnTo>
                  <a:lnTo>
                    <a:pt x="40" y="436"/>
                  </a:lnTo>
                  <a:lnTo>
                    <a:pt x="40" y="431"/>
                  </a:lnTo>
                  <a:lnTo>
                    <a:pt x="30" y="436"/>
                  </a:lnTo>
                  <a:lnTo>
                    <a:pt x="19" y="431"/>
                  </a:lnTo>
                  <a:lnTo>
                    <a:pt x="19" y="425"/>
                  </a:lnTo>
                  <a:lnTo>
                    <a:pt x="15" y="425"/>
                  </a:lnTo>
                  <a:lnTo>
                    <a:pt x="10" y="416"/>
                  </a:lnTo>
                  <a:lnTo>
                    <a:pt x="10" y="425"/>
                  </a:lnTo>
                  <a:lnTo>
                    <a:pt x="4" y="416"/>
                  </a:lnTo>
                  <a:lnTo>
                    <a:pt x="4" y="410"/>
                  </a:lnTo>
                  <a:lnTo>
                    <a:pt x="10" y="406"/>
                  </a:lnTo>
                  <a:lnTo>
                    <a:pt x="10" y="395"/>
                  </a:lnTo>
                  <a:lnTo>
                    <a:pt x="10" y="406"/>
                  </a:lnTo>
                  <a:lnTo>
                    <a:pt x="4" y="410"/>
                  </a:lnTo>
                  <a:lnTo>
                    <a:pt x="10" y="406"/>
                  </a:lnTo>
                  <a:lnTo>
                    <a:pt x="10" y="395"/>
                  </a:lnTo>
                  <a:lnTo>
                    <a:pt x="10" y="386"/>
                  </a:lnTo>
                  <a:lnTo>
                    <a:pt x="4" y="386"/>
                  </a:lnTo>
                  <a:lnTo>
                    <a:pt x="0" y="380"/>
                  </a:lnTo>
                  <a:lnTo>
                    <a:pt x="0" y="376"/>
                  </a:lnTo>
                  <a:lnTo>
                    <a:pt x="4" y="356"/>
                  </a:lnTo>
                  <a:lnTo>
                    <a:pt x="4" y="350"/>
                  </a:lnTo>
                  <a:lnTo>
                    <a:pt x="10" y="361"/>
                  </a:lnTo>
                  <a:lnTo>
                    <a:pt x="15" y="346"/>
                  </a:lnTo>
                  <a:lnTo>
                    <a:pt x="4" y="335"/>
                  </a:lnTo>
                  <a:lnTo>
                    <a:pt x="0" y="335"/>
                  </a:lnTo>
                  <a:lnTo>
                    <a:pt x="4" y="325"/>
                  </a:lnTo>
                  <a:lnTo>
                    <a:pt x="10" y="325"/>
                  </a:lnTo>
                  <a:lnTo>
                    <a:pt x="10" y="305"/>
                  </a:lnTo>
                  <a:lnTo>
                    <a:pt x="15" y="301"/>
                  </a:lnTo>
                  <a:lnTo>
                    <a:pt x="15" y="310"/>
                  </a:lnTo>
                  <a:lnTo>
                    <a:pt x="30" y="276"/>
                  </a:lnTo>
                  <a:lnTo>
                    <a:pt x="30" y="271"/>
                  </a:lnTo>
                  <a:lnTo>
                    <a:pt x="19" y="271"/>
                  </a:lnTo>
                  <a:lnTo>
                    <a:pt x="15" y="265"/>
                  </a:lnTo>
                  <a:lnTo>
                    <a:pt x="15" y="246"/>
                  </a:lnTo>
                  <a:lnTo>
                    <a:pt x="19" y="235"/>
                  </a:lnTo>
                  <a:lnTo>
                    <a:pt x="15" y="220"/>
                  </a:lnTo>
                  <a:lnTo>
                    <a:pt x="19" y="216"/>
                  </a:lnTo>
                  <a:lnTo>
                    <a:pt x="40" y="156"/>
                  </a:lnTo>
                  <a:lnTo>
                    <a:pt x="34" y="141"/>
                  </a:lnTo>
                  <a:lnTo>
                    <a:pt x="40" y="130"/>
                  </a:lnTo>
                  <a:lnTo>
                    <a:pt x="40" y="115"/>
                  </a:lnTo>
                  <a:lnTo>
                    <a:pt x="44" y="90"/>
                  </a:lnTo>
                  <a:lnTo>
                    <a:pt x="44" y="55"/>
                  </a:lnTo>
                  <a:lnTo>
                    <a:pt x="50" y="36"/>
                  </a:lnTo>
                  <a:lnTo>
                    <a:pt x="44" y="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3597120" y="3513240"/>
              <a:ext cx="57240" cy="48960"/>
            </a:xfrm>
            <a:custGeom>
              <a:avLst/>
              <a:gdLst/>
              <a:ahLst/>
              <a:rect l="l" t="t" r="r" b="b"/>
              <a:pathLst>
                <a:path w="50" h="45">
                  <a:moveTo>
                    <a:pt x="50" y="36"/>
                  </a:moveTo>
                  <a:lnTo>
                    <a:pt x="50" y="0"/>
                  </a:lnTo>
                  <a:lnTo>
                    <a:pt x="35" y="6"/>
                  </a:lnTo>
                  <a:lnTo>
                    <a:pt x="35" y="15"/>
                  </a:lnTo>
                  <a:lnTo>
                    <a:pt x="29" y="21"/>
                  </a:lnTo>
                  <a:lnTo>
                    <a:pt x="25" y="21"/>
                  </a:lnTo>
                  <a:lnTo>
                    <a:pt x="4" y="11"/>
                  </a:lnTo>
                  <a:lnTo>
                    <a:pt x="0" y="15"/>
                  </a:lnTo>
                  <a:lnTo>
                    <a:pt x="4" y="21"/>
                  </a:lnTo>
                  <a:lnTo>
                    <a:pt x="15" y="21"/>
                  </a:lnTo>
                  <a:lnTo>
                    <a:pt x="15" y="30"/>
                  </a:lnTo>
                  <a:lnTo>
                    <a:pt x="19" y="30"/>
                  </a:lnTo>
                  <a:lnTo>
                    <a:pt x="19" y="36"/>
                  </a:lnTo>
                  <a:lnTo>
                    <a:pt x="29" y="41"/>
                  </a:lnTo>
                  <a:lnTo>
                    <a:pt x="35" y="41"/>
                  </a:lnTo>
                  <a:lnTo>
                    <a:pt x="44" y="45"/>
                  </a:lnTo>
                  <a:lnTo>
                    <a:pt x="5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3597120" y="3513240"/>
              <a:ext cx="57240" cy="48960"/>
            </a:xfrm>
            <a:custGeom>
              <a:avLst/>
              <a:gdLst/>
              <a:ahLst/>
              <a:rect l="l" t="t" r="r" b="b"/>
              <a:pathLst>
                <a:path w="50" h="45">
                  <a:moveTo>
                    <a:pt x="50" y="36"/>
                  </a:moveTo>
                  <a:lnTo>
                    <a:pt x="50" y="0"/>
                  </a:lnTo>
                  <a:lnTo>
                    <a:pt x="35" y="6"/>
                  </a:lnTo>
                  <a:lnTo>
                    <a:pt x="35" y="15"/>
                  </a:lnTo>
                  <a:lnTo>
                    <a:pt x="29" y="21"/>
                  </a:lnTo>
                  <a:lnTo>
                    <a:pt x="25" y="21"/>
                  </a:lnTo>
                  <a:lnTo>
                    <a:pt x="4" y="11"/>
                  </a:lnTo>
                  <a:lnTo>
                    <a:pt x="0" y="15"/>
                  </a:lnTo>
                  <a:lnTo>
                    <a:pt x="4" y="21"/>
                  </a:lnTo>
                  <a:lnTo>
                    <a:pt x="15" y="21"/>
                  </a:lnTo>
                  <a:lnTo>
                    <a:pt x="15" y="30"/>
                  </a:lnTo>
                  <a:lnTo>
                    <a:pt x="19" y="30"/>
                  </a:lnTo>
                  <a:lnTo>
                    <a:pt x="19" y="36"/>
                  </a:lnTo>
                  <a:lnTo>
                    <a:pt x="29" y="41"/>
                  </a:lnTo>
                  <a:lnTo>
                    <a:pt x="35" y="41"/>
                  </a:lnTo>
                  <a:lnTo>
                    <a:pt x="44" y="45"/>
                  </a:lnTo>
                  <a:lnTo>
                    <a:pt x="50" y="3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3654360" y="3513240"/>
              <a:ext cx="38160" cy="56880"/>
            </a:xfrm>
            <a:custGeom>
              <a:avLst/>
              <a:gdLst/>
              <a:ahLst/>
              <a:rect l="l" t="t" r="r" b="b"/>
              <a:pathLst>
                <a:path w="34" h="51">
                  <a:moveTo>
                    <a:pt x="0" y="36"/>
                  </a:moveTo>
                  <a:lnTo>
                    <a:pt x="0" y="0"/>
                  </a:lnTo>
                  <a:lnTo>
                    <a:pt x="5" y="15"/>
                  </a:lnTo>
                  <a:lnTo>
                    <a:pt x="25" y="30"/>
                  </a:lnTo>
                  <a:lnTo>
                    <a:pt x="34" y="36"/>
                  </a:lnTo>
                  <a:lnTo>
                    <a:pt x="30" y="41"/>
                  </a:lnTo>
                  <a:lnTo>
                    <a:pt x="9" y="45"/>
                  </a:lnTo>
                  <a:lnTo>
                    <a:pt x="5" y="51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3654360" y="3513240"/>
              <a:ext cx="38160" cy="56880"/>
            </a:xfrm>
            <a:custGeom>
              <a:avLst/>
              <a:gdLst/>
              <a:ahLst/>
              <a:rect l="l" t="t" r="r" b="b"/>
              <a:pathLst>
                <a:path w="34" h="51">
                  <a:moveTo>
                    <a:pt x="0" y="36"/>
                  </a:moveTo>
                  <a:lnTo>
                    <a:pt x="0" y="0"/>
                  </a:lnTo>
                  <a:lnTo>
                    <a:pt x="5" y="15"/>
                  </a:lnTo>
                  <a:lnTo>
                    <a:pt x="25" y="30"/>
                  </a:lnTo>
                  <a:lnTo>
                    <a:pt x="34" y="36"/>
                  </a:lnTo>
                  <a:lnTo>
                    <a:pt x="30" y="41"/>
                  </a:lnTo>
                  <a:lnTo>
                    <a:pt x="9" y="45"/>
                  </a:lnTo>
                  <a:lnTo>
                    <a:pt x="5" y="51"/>
                  </a:lnTo>
                  <a:lnTo>
                    <a:pt x="0" y="3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3602160" y="3079800"/>
              <a:ext cx="215640" cy="423720"/>
            </a:xfrm>
            <a:custGeom>
              <a:avLst/>
              <a:gdLst/>
              <a:ahLst/>
              <a:rect l="l" t="t" r="r" b="b"/>
              <a:pathLst>
                <a:path w="191" h="376">
                  <a:moveTo>
                    <a:pt x="141" y="135"/>
                  </a:moveTo>
                  <a:lnTo>
                    <a:pt x="151" y="95"/>
                  </a:lnTo>
                  <a:lnTo>
                    <a:pt x="176" y="65"/>
                  </a:lnTo>
                  <a:lnTo>
                    <a:pt x="191" y="56"/>
                  </a:lnTo>
                  <a:lnTo>
                    <a:pt x="181" y="41"/>
                  </a:lnTo>
                  <a:lnTo>
                    <a:pt x="176" y="41"/>
                  </a:lnTo>
                  <a:lnTo>
                    <a:pt x="176" y="50"/>
                  </a:lnTo>
                  <a:lnTo>
                    <a:pt x="166" y="56"/>
                  </a:lnTo>
                  <a:lnTo>
                    <a:pt x="161" y="65"/>
                  </a:lnTo>
                  <a:lnTo>
                    <a:pt x="141" y="56"/>
                  </a:lnTo>
                  <a:lnTo>
                    <a:pt x="146" y="45"/>
                  </a:lnTo>
                  <a:lnTo>
                    <a:pt x="146" y="41"/>
                  </a:lnTo>
                  <a:lnTo>
                    <a:pt x="135" y="26"/>
                  </a:lnTo>
                  <a:lnTo>
                    <a:pt x="116" y="26"/>
                  </a:lnTo>
                  <a:lnTo>
                    <a:pt x="106" y="11"/>
                  </a:lnTo>
                  <a:lnTo>
                    <a:pt x="91" y="0"/>
                  </a:lnTo>
                  <a:lnTo>
                    <a:pt x="86" y="11"/>
                  </a:lnTo>
                  <a:lnTo>
                    <a:pt x="71" y="0"/>
                  </a:lnTo>
                  <a:lnTo>
                    <a:pt x="55" y="15"/>
                  </a:lnTo>
                  <a:lnTo>
                    <a:pt x="55" y="26"/>
                  </a:lnTo>
                  <a:lnTo>
                    <a:pt x="46" y="30"/>
                  </a:lnTo>
                  <a:lnTo>
                    <a:pt x="51" y="50"/>
                  </a:lnTo>
                  <a:lnTo>
                    <a:pt x="40" y="71"/>
                  </a:lnTo>
                  <a:lnTo>
                    <a:pt x="25" y="105"/>
                  </a:lnTo>
                  <a:lnTo>
                    <a:pt x="31" y="131"/>
                  </a:lnTo>
                  <a:lnTo>
                    <a:pt x="25" y="150"/>
                  </a:lnTo>
                  <a:lnTo>
                    <a:pt x="25" y="161"/>
                  </a:lnTo>
                  <a:lnTo>
                    <a:pt x="21" y="165"/>
                  </a:lnTo>
                  <a:lnTo>
                    <a:pt x="21" y="191"/>
                  </a:lnTo>
                  <a:lnTo>
                    <a:pt x="15" y="206"/>
                  </a:lnTo>
                  <a:lnTo>
                    <a:pt x="15" y="231"/>
                  </a:lnTo>
                  <a:lnTo>
                    <a:pt x="15" y="240"/>
                  </a:lnTo>
                  <a:lnTo>
                    <a:pt x="15" y="265"/>
                  </a:lnTo>
                  <a:lnTo>
                    <a:pt x="21" y="265"/>
                  </a:lnTo>
                  <a:lnTo>
                    <a:pt x="21" y="270"/>
                  </a:lnTo>
                  <a:lnTo>
                    <a:pt x="15" y="295"/>
                  </a:lnTo>
                  <a:lnTo>
                    <a:pt x="11" y="310"/>
                  </a:lnTo>
                  <a:lnTo>
                    <a:pt x="11" y="321"/>
                  </a:lnTo>
                  <a:lnTo>
                    <a:pt x="0" y="340"/>
                  </a:lnTo>
                  <a:lnTo>
                    <a:pt x="0" y="351"/>
                  </a:lnTo>
                  <a:lnTo>
                    <a:pt x="0" y="355"/>
                  </a:lnTo>
                  <a:lnTo>
                    <a:pt x="11" y="351"/>
                  </a:lnTo>
                  <a:lnTo>
                    <a:pt x="11" y="370"/>
                  </a:lnTo>
                  <a:lnTo>
                    <a:pt x="15" y="376"/>
                  </a:lnTo>
                  <a:lnTo>
                    <a:pt x="31" y="376"/>
                  </a:lnTo>
                  <a:lnTo>
                    <a:pt x="46" y="376"/>
                  </a:lnTo>
                  <a:lnTo>
                    <a:pt x="40" y="355"/>
                  </a:lnTo>
                  <a:lnTo>
                    <a:pt x="46" y="351"/>
                  </a:lnTo>
                  <a:lnTo>
                    <a:pt x="51" y="346"/>
                  </a:lnTo>
                  <a:lnTo>
                    <a:pt x="55" y="325"/>
                  </a:lnTo>
                  <a:lnTo>
                    <a:pt x="76" y="316"/>
                  </a:lnTo>
                  <a:lnTo>
                    <a:pt x="76" y="306"/>
                  </a:lnTo>
                  <a:lnTo>
                    <a:pt x="71" y="306"/>
                  </a:lnTo>
                  <a:lnTo>
                    <a:pt x="55" y="291"/>
                  </a:lnTo>
                  <a:lnTo>
                    <a:pt x="55" y="285"/>
                  </a:lnTo>
                  <a:lnTo>
                    <a:pt x="61" y="276"/>
                  </a:lnTo>
                  <a:lnTo>
                    <a:pt x="76" y="270"/>
                  </a:lnTo>
                  <a:lnTo>
                    <a:pt x="76" y="265"/>
                  </a:lnTo>
                  <a:lnTo>
                    <a:pt x="80" y="265"/>
                  </a:lnTo>
                  <a:lnTo>
                    <a:pt x="80" y="255"/>
                  </a:lnTo>
                  <a:lnTo>
                    <a:pt x="86" y="246"/>
                  </a:lnTo>
                  <a:lnTo>
                    <a:pt x="86" y="240"/>
                  </a:lnTo>
                  <a:lnTo>
                    <a:pt x="91" y="240"/>
                  </a:lnTo>
                  <a:lnTo>
                    <a:pt x="91" y="236"/>
                  </a:lnTo>
                  <a:lnTo>
                    <a:pt x="80" y="236"/>
                  </a:lnTo>
                  <a:lnTo>
                    <a:pt x="80" y="216"/>
                  </a:lnTo>
                  <a:lnTo>
                    <a:pt x="91" y="225"/>
                  </a:lnTo>
                  <a:lnTo>
                    <a:pt x="106" y="216"/>
                  </a:lnTo>
                  <a:lnTo>
                    <a:pt x="111" y="195"/>
                  </a:lnTo>
                  <a:lnTo>
                    <a:pt x="106" y="191"/>
                  </a:lnTo>
                  <a:lnTo>
                    <a:pt x="111" y="191"/>
                  </a:lnTo>
                  <a:lnTo>
                    <a:pt x="121" y="191"/>
                  </a:lnTo>
                  <a:lnTo>
                    <a:pt x="151" y="186"/>
                  </a:lnTo>
                  <a:lnTo>
                    <a:pt x="161" y="165"/>
                  </a:lnTo>
                  <a:lnTo>
                    <a:pt x="161" y="161"/>
                  </a:lnTo>
                  <a:lnTo>
                    <a:pt x="151" y="156"/>
                  </a:lnTo>
                  <a:lnTo>
                    <a:pt x="151" y="150"/>
                  </a:lnTo>
                  <a:lnTo>
                    <a:pt x="141" y="146"/>
                  </a:lnTo>
                  <a:lnTo>
                    <a:pt x="141" y="1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3602160" y="3079800"/>
              <a:ext cx="215640" cy="423720"/>
            </a:xfrm>
            <a:custGeom>
              <a:avLst/>
              <a:gdLst/>
              <a:ahLst/>
              <a:rect l="l" t="t" r="r" b="b"/>
              <a:pathLst>
                <a:path w="191" h="376">
                  <a:moveTo>
                    <a:pt x="141" y="135"/>
                  </a:moveTo>
                  <a:lnTo>
                    <a:pt x="151" y="95"/>
                  </a:lnTo>
                  <a:lnTo>
                    <a:pt x="176" y="65"/>
                  </a:lnTo>
                  <a:lnTo>
                    <a:pt x="191" y="56"/>
                  </a:lnTo>
                  <a:lnTo>
                    <a:pt x="181" y="41"/>
                  </a:lnTo>
                  <a:lnTo>
                    <a:pt x="176" y="41"/>
                  </a:lnTo>
                  <a:lnTo>
                    <a:pt x="176" y="50"/>
                  </a:lnTo>
                  <a:lnTo>
                    <a:pt x="166" y="56"/>
                  </a:lnTo>
                  <a:lnTo>
                    <a:pt x="161" y="65"/>
                  </a:lnTo>
                  <a:lnTo>
                    <a:pt x="141" y="56"/>
                  </a:lnTo>
                  <a:lnTo>
                    <a:pt x="146" y="45"/>
                  </a:lnTo>
                  <a:lnTo>
                    <a:pt x="146" y="41"/>
                  </a:lnTo>
                  <a:lnTo>
                    <a:pt x="135" y="26"/>
                  </a:lnTo>
                  <a:lnTo>
                    <a:pt x="116" y="26"/>
                  </a:lnTo>
                  <a:lnTo>
                    <a:pt x="106" y="11"/>
                  </a:lnTo>
                  <a:lnTo>
                    <a:pt x="91" y="0"/>
                  </a:lnTo>
                  <a:lnTo>
                    <a:pt x="86" y="11"/>
                  </a:lnTo>
                  <a:lnTo>
                    <a:pt x="71" y="0"/>
                  </a:lnTo>
                  <a:lnTo>
                    <a:pt x="55" y="15"/>
                  </a:lnTo>
                  <a:lnTo>
                    <a:pt x="55" y="26"/>
                  </a:lnTo>
                  <a:lnTo>
                    <a:pt x="46" y="30"/>
                  </a:lnTo>
                  <a:lnTo>
                    <a:pt x="51" y="50"/>
                  </a:lnTo>
                  <a:lnTo>
                    <a:pt x="40" y="71"/>
                  </a:lnTo>
                  <a:lnTo>
                    <a:pt x="25" y="105"/>
                  </a:lnTo>
                  <a:lnTo>
                    <a:pt x="31" y="131"/>
                  </a:lnTo>
                  <a:lnTo>
                    <a:pt x="25" y="150"/>
                  </a:lnTo>
                  <a:lnTo>
                    <a:pt x="25" y="161"/>
                  </a:lnTo>
                  <a:lnTo>
                    <a:pt x="21" y="165"/>
                  </a:lnTo>
                  <a:lnTo>
                    <a:pt x="21" y="191"/>
                  </a:lnTo>
                  <a:lnTo>
                    <a:pt x="15" y="206"/>
                  </a:lnTo>
                  <a:lnTo>
                    <a:pt x="15" y="231"/>
                  </a:lnTo>
                  <a:lnTo>
                    <a:pt x="15" y="240"/>
                  </a:lnTo>
                  <a:lnTo>
                    <a:pt x="15" y="265"/>
                  </a:lnTo>
                  <a:lnTo>
                    <a:pt x="21" y="265"/>
                  </a:lnTo>
                  <a:lnTo>
                    <a:pt x="21" y="270"/>
                  </a:lnTo>
                  <a:lnTo>
                    <a:pt x="15" y="295"/>
                  </a:lnTo>
                  <a:lnTo>
                    <a:pt x="11" y="310"/>
                  </a:lnTo>
                  <a:lnTo>
                    <a:pt x="11" y="321"/>
                  </a:lnTo>
                  <a:lnTo>
                    <a:pt x="0" y="340"/>
                  </a:lnTo>
                  <a:lnTo>
                    <a:pt x="0" y="351"/>
                  </a:lnTo>
                  <a:lnTo>
                    <a:pt x="0" y="355"/>
                  </a:lnTo>
                  <a:lnTo>
                    <a:pt x="11" y="351"/>
                  </a:lnTo>
                  <a:lnTo>
                    <a:pt x="11" y="370"/>
                  </a:lnTo>
                  <a:lnTo>
                    <a:pt x="15" y="376"/>
                  </a:lnTo>
                  <a:lnTo>
                    <a:pt x="31" y="376"/>
                  </a:lnTo>
                  <a:lnTo>
                    <a:pt x="46" y="376"/>
                  </a:lnTo>
                  <a:lnTo>
                    <a:pt x="40" y="355"/>
                  </a:lnTo>
                  <a:lnTo>
                    <a:pt x="46" y="351"/>
                  </a:lnTo>
                  <a:lnTo>
                    <a:pt x="51" y="346"/>
                  </a:lnTo>
                  <a:lnTo>
                    <a:pt x="55" y="325"/>
                  </a:lnTo>
                  <a:lnTo>
                    <a:pt x="76" y="316"/>
                  </a:lnTo>
                  <a:lnTo>
                    <a:pt x="76" y="306"/>
                  </a:lnTo>
                  <a:lnTo>
                    <a:pt x="71" y="306"/>
                  </a:lnTo>
                  <a:lnTo>
                    <a:pt x="55" y="291"/>
                  </a:lnTo>
                  <a:lnTo>
                    <a:pt x="55" y="285"/>
                  </a:lnTo>
                  <a:lnTo>
                    <a:pt x="61" y="276"/>
                  </a:lnTo>
                  <a:lnTo>
                    <a:pt x="76" y="270"/>
                  </a:lnTo>
                  <a:lnTo>
                    <a:pt x="76" y="265"/>
                  </a:lnTo>
                  <a:lnTo>
                    <a:pt x="80" y="265"/>
                  </a:lnTo>
                  <a:lnTo>
                    <a:pt x="80" y="255"/>
                  </a:lnTo>
                  <a:lnTo>
                    <a:pt x="86" y="246"/>
                  </a:lnTo>
                  <a:lnTo>
                    <a:pt x="86" y="240"/>
                  </a:lnTo>
                  <a:lnTo>
                    <a:pt x="91" y="240"/>
                  </a:lnTo>
                  <a:lnTo>
                    <a:pt x="91" y="236"/>
                  </a:lnTo>
                  <a:lnTo>
                    <a:pt x="80" y="236"/>
                  </a:lnTo>
                  <a:lnTo>
                    <a:pt x="80" y="216"/>
                  </a:lnTo>
                  <a:lnTo>
                    <a:pt x="91" y="225"/>
                  </a:lnTo>
                  <a:lnTo>
                    <a:pt x="106" y="216"/>
                  </a:lnTo>
                  <a:lnTo>
                    <a:pt x="111" y="195"/>
                  </a:lnTo>
                  <a:lnTo>
                    <a:pt x="106" y="191"/>
                  </a:lnTo>
                  <a:lnTo>
                    <a:pt x="111" y="191"/>
                  </a:lnTo>
                  <a:lnTo>
                    <a:pt x="121" y="191"/>
                  </a:lnTo>
                  <a:lnTo>
                    <a:pt x="151" y="186"/>
                  </a:lnTo>
                  <a:lnTo>
                    <a:pt x="161" y="165"/>
                  </a:lnTo>
                  <a:lnTo>
                    <a:pt x="161" y="161"/>
                  </a:lnTo>
                  <a:lnTo>
                    <a:pt x="151" y="156"/>
                  </a:lnTo>
                  <a:lnTo>
                    <a:pt x="151" y="150"/>
                  </a:lnTo>
                  <a:lnTo>
                    <a:pt x="141" y="146"/>
                  </a:lnTo>
                  <a:lnTo>
                    <a:pt x="141" y="1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3732120" y="3490920"/>
              <a:ext cx="33480" cy="22320"/>
            </a:xfrm>
            <a:custGeom>
              <a:avLst/>
              <a:gdLst/>
              <a:ahLst/>
              <a:rect l="l" t="t" r="r" b="b"/>
              <a:pathLst>
                <a:path w="30" h="19">
                  <a:moveTo>
                    <a:pt x="0" y="4"/>
                  </a:moveTo>
                  <a:lnTo>
                    <a:pt x="15" y="10"/>
                  </a:lnTo>
                  <a:lnTo>
                    <a:pt x="19" y="19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3732120" y="3490920"/>
              <a:ext cx="33480" cy="22320"/>
            </a:xfrm>
            <a:custGeom>
              <a:avLst/>
              <a:gdLst/>
              <a:ahLst/>
              <a:rect l="l" t="t" r="r" b="b"/>
              <a:pathLst>
                <a:path w="30" h="19">
                  <a:moveTo>
                    <a:pt x="0" y="4"/>
                  </a:moveTo>
                  <a:lnTo>
                    <a:pt x="15" y="10"/>
                  </a:lnTo>
                  <a:lnTo>
                    <a:pt x="19" y="19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4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3602160" y="2347920"/>
              <a:ext cx="23760" cy="4680"/>
            </a:xfrm>
            <a:custGeom>
              <a:avLst/>
              <a:gdLst/>
              <a:ahLst/>
              <a:rect l="l" t="t" r="r" b="b"/>
              <a:pathLst>
                <a:path w="21" h="5">
                  <a:moveTo>
                    <a:pt x="0" y="5"/>
                  </a:moveTo>
                  <a:lnTo>
                    <a:pt x="11" y="5"/>
                  </a:lnTo>
                  <a:lnTo>
                    <a:pt x="21" y="0"/>
                  </a:lnTo>
                  <a:lnTo>
                    <a:pt x="1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3602160" y="2347920"/>
              <a:ext cx="23760" cy="4680"/>
            </a:xfrm>
            <a:custGeom>
              <a:avLst/>
              <a:gdLst/>
              <a:ahLst/>
              <a:rect l="l" t="t" r="r" b="b"/>
              <a:pathLst>
                <a:path w="21" h="5">
                  <a:moveTo>
                    <a:pt x="0" y="5"/>
                  </a:moveTo>
                  <a:lnTo>
                    <a:pt x="11" y="5"/>
                  </a:lnTo>
                  <a:lnTo>
                    <a:pt x="21" y="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3699000" y="2212920"/>
              <a:ext cx="28440" cy="1116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0" y="0"/>
                  </a:moveTo>
                  <a:lnTo>
                    <a:pt x="15" y="10"/>
                  </a:lnTo>
                  <a:lnTo>
                    <a:pt x="25" y="10"/>
                  </a:lnTo>
                  <a:lnTo>
                    <a:pt x="1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3699000" y="2212920"/>
              <a:ext cx="28440" cy="1116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0" y="0"/>
                  </a:moveTo>
                  <a:lnTo>
                    <a:pt x="15" y="10"/>
                  </a:lnTo>
                  <a:lnTo>
                    <a:pt x="25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3699000" y="2257560"/>
              <a:ext cx="28440" cy="219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20" y="20"/>
                  </a:lnTo>
                  <a:lnTo>
                    <a:pt x="20" y="10"/>
                  </a:lnTo>
                  <a:lnTo>
                    <a:pt x="25" y="5"/>
                  </a:lnTo>
                  <a:lnTo>
                    <a:pt x="1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3699000" y="2257560"/>
              <a:ext cx="28440" cy="219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20" y="20"/>
                  </a:lnTo>
                  <a:lnTo>
                    <a:pt x="20" y="10"/>
                  </a:lnTo>
                  <a:lnTo>
                    <a:pt x="25" y="5"/>
                  </a:lnTo>
                  <a:lnTo>
                    <a:pt x="15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3754440" y="2184480"/>
              <a:ext cx="68400" cy="77760"/>
            </a:xfrm>
            <a:custGeom>
              <a:avLst/>
              <a:gdLst/>
              <a:ahLst/>
              <a:rect l="l" t="t" r="r" b="b"/>
              <a:pathLst>
                <a:path w="61" h="70">
                  <a:moveTo>
                    <a:pt x="0" y="55"/>
                  </a:moveTo>
                  <a:lnTo>
                    <a:pt x="0" y="60"/>
                  </a:lnTo>
                  <a:lnTo>
                    <a:pt x="36" y="60"/>
                  </a:lnTo>
                  <a:lnTo>
                    <a:pt x="36" y="65"/>
                  </a:lnTo>
                  <a:lnTo>
                    <a:pt x="41" y="60"/>
                  </a:lnTo>
                  <a:lnTo>
                    <a:pt x="56" y="65"/>
                  </a:lnTo>
                  <a:lnTo>
                    <a:pt x="56" y="70"/>
                  </a:lnTo>
                  <a:lnTo>
                    <a:pt x="61" y="70"/>
                  </a:lnTo>
                  <a:lnTo>
                    <a:pt x="61" y="60"/>
                  </a:lnTo>
                  <a:lnTo>
                    <a:pt x="46" y="55"/>
                  </a:lnTo>
                  <a:lnTo>
                    <a:pt x="56" y="45"/>
                  </a:lnTo>
                  <a:lnTo>
                    <a:pt x="46" y="40"/>
                  </a:lnTo>
                  <a:lnTo>
                    <a:pt x="56" y="35"/>
                  </a:lnTo>
                  <a:lnTo>
                    <a:pt x="36" y="35"/>
                  </a:lnTo>
                  <a:lnTo>
                    <a:pt x="31" y="30"/>
                  </a:lnTo>
                  <a:lnTo>
                    <a:pt x="36" y="25"/>
                  </a:lnTo>
                  <a:lnTo>
                    <a:pt x="31" y="25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6" y="40"/>
                  </a:lnTo>
                  <a:lnTo>
                    <a:pt x="6" y="4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3754440" y="2184480"/>
              <a:ext cx="68400" cy="77760"/>
            </a:xfrm>
            <a:custGeom>
              <a:avLst/>
              <a:gdLst/>
              <a:ahLst/>
              <a:rect l="l" t="t" r="r" b="b"/>
              <a:pathLst>
                <a:path w="61" h="70">
                  <a:moveTo>
                    <a:pt x="0" y="55"/>
                  </a:moveTo>
                  <a:lnTo>
                    <a:pt x="0" y="60"/>
                  </a:lnTo>
                  <a:lnTo>
                    <a:pt x="36" y="60"/>
                  </a:lnTo>
                  <a:lnTo>
                    <a:pt x="36" y="65"/>
                  </a:lnTo>
                  <a:lnTo>
                    <a:pt x="41" y="60"/>
                  </a:lnTo>
                  <a:lnTo>
                    <a:pt x="56" y="65"/>
                  </a:lnTo>
                  <a:lnTo>
                    <a:pt x="56" y="70"/>
                  </a:lnTo>
                  <a:lnTo>
                    <a:pt x="61" y="70"/>
                  </a:lnTo>
                  <a:lnTo>
                    <a:pt x="61" y="60"/>
                  </a:lnTo>
                  <a:lnTo>
                    <a:pt x="46" y="55"/>
                  </a:lnTo>
                  <a:lnTo>
                    <a:pt x="56" y="45"/>
                  </a:lnTo>
                  <a:lnTo>
                    <a:pt x="46" y="40"/>
                  </a:lnTo>
                  <a:lnTo>
                    <a:pt x="56" y="35"/>
                  </a:lnTo>
                  <a:lnTo>
                    <a:pt x="36" y="35"/>
                  </a:lnTo>
                  <a:lnTo>
                    <a:pt x="31" y="30"/>
                  </a:lnTo>
                  <a:lnTo>
                    <a:pt x="36" y="25"/>
                  </a:lnTo>
                  <a:lnTo>
                    <a:pt x="31" y="25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6" y="40"/>
                  </a:lnTo>
                  <a:lnTo>
                    <a:pt x="6" y="45"/>
                  </a:lnTo>
                  <a:lnTo>
                    <a:pt x="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5330880" y="2522520"/>
              <a:ext cx="34920" cy="11160"/>
            </a:xfrm>
            <a:custGeom>
              <a:avLst/>
              <a:gdLst/>
              <a:ahLst/>
              <a:rect l="l" t="t" r="r" b="b"/>
              <a:pathLst>
                <a:path w="30" h="10">
                  <a:moveTo>
                    <a:pt x="25" y="0"/>
                  </a:moveTo>
                  <a:lnTo>
                    <a:pt x="10" y="0"/>
                  </a:lnTo>
                  <a:lnTo>
                    <a:pt x="0" y="5"/>
                  </a:lnTo>
                  <a:lnTo>
                    <a:pt x="0" y="10"/>
                  </a:lnTo>
                  <a:lnTo>
                    <a:pt x="25" y="10"/>
                  </a:lnTo>
                  <a:lnTo>
                    <a:pt x="30" y="1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5330880" y="2522520"/>
              <a:ext cx="34920" cy="11160"/>
            </a:xfrm>
            <a:custGeom>
              <a:avLst/>
              <a:gdLst/>
              <a:ahLst/>
              <a:rect l="l" t="t" r="r" b="b"/>
              <a:pathLst>
                <a:path w="30" h="10">
                  <a:moveTo>
                    <a:pt x="25" y="0"/>
                  </a:moveTo>
                  <a:lnTo>
                    <a:pt x="10" y="0"/>
                  </a:lnTo>
                  <a:lnTo>
                    <a:pt x="0" y="5"/>
                  </a:lnTo>
                  <a:lnTo>
                    <a:pt x="0" y="10"/>
                  </a:lnTo>
                  <a:lnTo>
                    <a:pt x="25" y="10"/>
                  </a:lnTo>
                  <a:lnTo>
                    <a:pt x="30" y="10"/>
                  </a:lnTo>
                  <a:lnTo>
                    <a:pt x="2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5321160" y="2173320"/>
              <a:ext cx="336600" cy="168120"/>
            </a:xfrm>
            <a:custGeom>
              <a:avLst/>
              <a:gdLst/>
              <a:ahLst/>
              <a:rect l="l" t="t" r="r" b="b"/>
              <a:pathLst>
                <a:path w="300" h="150">
                  <a:moveTo>
                    <a:pt x="201" y="40"/>
                  </a:moveTo>
                  <a:lnTo>
                    <a:pt x="165" y="20"/>
                  </a:lnTo>
                  <a:lnTo>
                    <a:pt x="150" y="25"/>
                  </a:lnTo>
                  <a:lnTo>
                    <a:pt x="146" y="25"/>
                  </a:lnTo>
                  <a:lnTo>
                    <a:pt x="135" y="10"/>
                  </a:lnTo>
                  <a:lnTo>
                    <a:pt x="110" y="0"/>
                  </a:lnTo>
                  <a:lnTo>
                    <a:pt x="95" y="10"/>
                  </a:lnTo>
                  <a:lnTo>
                    <a:pt x="95" y="20"/>
                  </a:lnTo>
                  <a:lnTo>
                    <a:pt x="95" y="35"/>
                  </a:lnTo>
                  <a:lnTo>
                    <a:pt x="70" y="35"/>
                  </a:lnTo>
                  <a:lnTo>
                    <a:pt x="60" y="25"/>
                  </a:lnTo>
                  <a:lnTo>
                    <a:pt x="35" y="20"/>
                  </a:lnTo>
                  <a:lnTo>
                    <a:pt x="5" y="40"/>
                  </a:lnTo>
                  <a:lnTo>
                    <a:pt x="0" y="45"/>
                  </a:lnTo>
                  <a:lnTo>
                    <a:pt x="10" y="65"/>
                  </a:lnTo>
                  <a:lnTo>
                    <a:pt x="25" y="65"/>
                  </a:lnTo>
                  <a:lnTo>
                    <a:pt x="30" y="75"/>
                  </a:lnTo>
                  <a:lnTo>
                    <a:pt x="30" y="100"/>
                  </a:lnTo>
                  <a:lnTo>
                    <a:pt x="66" y="115"/>
                  </a:lnTo>
                  <a:lnTo>
                    <a:pt x="85" y="130"/>
                  </a:lnTo>
                  <a:lnTo>
                    <a:pt x="121" y="130"/>
                  </a:lnTo>
                  <a:lnTo>
                    <a:pt x="140" y="145"/>
                  </a:lnTo>
                  <a:lnTo>
                    <a:pt x="165" y="150"/>
                  </a:lnTo>
                  <a:lnTo>
                    <a:pt x="186" y="135"/>
                  </a:lnTo>
                  <a:lnTo>
                    <a:pt x="211" y="135"/>
                  </a:lnTo>
                  <a:lnTo>
                    <a:pt x="230" y="120"/>
                  </a:lnTo>
                  <a:lnTo>
                    <a:pt x="226" y="115"/>
                  </a:lnTo>
                  <a:lnTo>
                    <a:pt x="235" y="100"/>
                  </a:lnTo>
                  <a:lnTo>
                    <a:pt x="245" y="105"/>
                  </a:lnTo>
                  <a:lnTo>
                    <a:pt x="266" y="95"/>
                  </a:lnTo>
                  <a:lnTo>
                    <a:pt x="276" y="80"/>
                  </a:lnTo>
                  <a:lnTo>
                    <a:pt x="300" y="80"/>
                  </a:lnTo>
                  <a:lnTo>
                    <a:pt x="296" y="70"/>
                  </a:lnTo>
                  <a:lnTo>
                    <a:pt x="291" y="65"/>
                  </a:lnTo>
                  <a:lnTo>
                    <a:pt x="276" y="70"/>
                  </a:lnTo>
                  <a:lnTo>
                    <a:pt x="266" y="70"/>
                  </a:lnTo>
                  <a:lnTo>
                    <a:pt x="266" y="45"/>
                  </a:lnTo>
                  <a:lnTo>
                    <a:pt x="271" y="35"/>
                  </a:lnTo>
                  <a:lnTo>
                    <a:pt x="256" y="25"/>
                  </a:lnTo>
                  <a:lnTo>
                    <a:pt x="241" y="40"/>
                  </a:lnTo>
                  <a:lnTo>
                    <a:pt x="216" y="45"/>
                  </a:lnTo>
                  <a:lnTo>
                    <a:pt x="201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5321160" y="2173320"/>
              <a:ext cx="336600" cy="168120"/>
            </a:xfrm>
            <a:custGeom>
              <a:avLst/>
              <a:gdLst/>
              <a:ahLst/>
              <a:rect l="l" t="t" r="r" b="b"/>
              <a:pathLst>
                <a:path w="300" h="150">
                  <a:moveTo>
                    <a:pt x="201" y="40"/>
                  </a:moveTo>
                  <a:lnTo>
                    <a:pt x="165" y="20"/>
                  </a:lnTo>
                  <a:lnTo>
                    <a:pt x="150" y="25"/>
                  </a:lnTo>
                  <a:lnTo>
                    <a:pt x="146" y="25"/>
                  </a:lnTo>
                  <a:lnTo>
                    <a:pt x="135" y="10"/>
                  </a:lnTo>
                  <a:lnTo>
                    <a:pt x="110" y="0"/>
                  </a:lnTo>
                  <a:lnTo>
                    <a:pt x="95" y="10"/>
                  </a:lnTo>
                  <a:lnTo>
                    <a:pt x="95" y="20"/>
                  </a:lnTo>
                  <a:lnTo>
                    <a:pt x="95" y="35"/>
                  </a:lnTo>
                  <a:lnTo>
                    <a:pt x="70" y="35"/>
                  </a:lnTo>
                  <a:lnTo>
                    <a:pt x="60" y="25"/>
                  </a:lnTo>
                  <a:lnTo>
                    <a:pt x="35" y="20"/>
                  </a:lnTo>
                  <a:lnTo>
                    <a:pt x="5" y="40"/>
                  </a:lnTo>
                  <a:lnTo>
                    <a:pt x="0" y="45"/>
                  </a:lnTo>
                  <a:lnTo>
                    <a:pt x="10" y="65"/>
                  </a:lnTo>
                  <a:lnTo>
                    <a:pt x="25" y="65"/>
                  </a:lnTo>
                  <a:lnTo>
                    <a:pt x="30" y="75"/>
                  </a:lnTo>
                  <a:lnTo>
                    <a:pt x="30" y="100"/>
                  </a:lnTo>
                  <a:lnTo>
                    <a:pt x="66" y="115"/>
                  </a:lnTo>
                  <a:lnTo>
                    <a:pt x="85" y="130"/>
                  </a:lnTo>
                  <a:lnTo>
                    <a:pt x="121" y="130"/>
                  </a:lnTo>
                  <a:lnTo>
                    <a:pt x="140" y="145"/>
                  </a:lnTo>
                  <a:lnTo>
                    <a:pt x="165" y="150"/>
                  </a:lnTo>
                  <a:lnTo>
                    <a:pt x="186" y="135"/>
                  </a:lnTo>
                  <a:lnTo>
                    <a:pt x="211" y="135"/>
                  </a:lnTo>
                  <a:lnTo>
                    <a:pt x="230" y="120"/>
                  </a:lnTo>
                  <a:lnTo>
                    <a:pt x="226" y="115"/>
                  </a:lnTo>
                  <a:lnTo>
                    <a:pt x="235" y="100"/>
                  </a:lnTo>
                  <a:lnTo>
                    <a:pt x="245" y="105"/>
                  </a:lnTo>
                  <a:lnTo>
                    <a:pt x="266" y="95"/>
                  </a:lnTo>
                  <a:lnTo>
                    <a:pt x="276" y="80"/>
                  </a:lnTo>
                  <a:lnTo>
                    <a:pt x="300" y="80"/>
                  </a:lnTo>
                  <a:lnTo>
                    <a:pt x="296" y="70"/>
                  </a:lnTo>
                  <a:lnTo>
                    <a:pt x="291" y="65"/>
                  </a:lnTo>
                  <a:lnTo>
                    <a:pt x="276" y="70"/>
                  </a:lnTo>
                  <a:lnTo>
                    <a:pt x="266" y="70"/>
                  </a:lnTo>
                  <a:lnTo>
                    <a:pt x="266" y="45"/>
                  </a:lnTo>
                  <a:lnTo>
                    <a:pt x="271" y="35"/>
                  </a:lnTo>
                  <a:lnTo>
                    <a:pt x="256" y="25"/>
                  </a:lnTo>
                  <a:lnTo>
                    <a:pt x="241" y="40"/>
                  </a:lnTo>
                  <a:lnTo>
                    <a:pt x="216" y="45"/>
                  </a:lnTo>
                  <a:lnTo>
                    <a:pt x="201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4605480" y="1751040"/>
              <a:ext cx="114120" cy="264960"/>
            </a:xfrm>
            <a:custGeom>
              <a:avLst/>
              <a:gdLst/>
              <a:ahLst/>
              <a:rect l="l" t="t" r="r" b="b"/>
              <a:pathLst>
                <a:path w="100" h="235">
                  <a:moveTo>
                    <a:pt x="75" y="35"/>
                  </a:moveTo>
                  <a:lnTo>
                    <a:pt x="75" y="50"/>
                  </a:lnTo>
                  <a:lnTo>
                    <a:pt x="89" y="65"/>
                  </a:lnTo>
                  <a:lnTo>
                    <a:pt x="85" y="80"/>
                  </a:lnTo>
                  <a:lnTo>
                    <a:pt x="89" y="115"/>
                  </a:lnTo>
                  <a:lnTo>
                    <a:pt x="85" y="130"/>
                  </a:lnTo>
                  <a:lnTo>
                    <a:pt x="95" y="150"/>
                  </a:lnTo>
                  <a:lnTo>
                    <a:pt x="89" y="160"/>
                  </a:lnTo>
                  <a:lnTo>
                    <a:pt x="100" y="175"/>
                  </a:lnTo>
                  <a:lnTo>
                    <a:pt x="100" y="180"/>
                  </a:lnTo>
                  <a:lnTo>
                    <a:pt x="85" y="210"/>
                  </a:lnTo>
                  <a:lnTo>
                    <a:pt x="65" y="225"/>
                  </a:lnTo>
                  <a:lnTo>
                    <a:pt x="60" y="225"/>
                  </a:lnTo>
                  <a:lnTo>
                    <a:pt x="30" y="235"/>
                  </a:lnTo>
                  <a:lnTo>
                    <a:pt x="5" y="225"/>
                  </a:lnTo>
                  <a:lnTo>
                    <a:pt x="9" y="205"/>
                  </a:lnTo>
                  <a:lnTo>
                    <a:pt x="5" y="185"/>
                  </a:lnTo>
                  <a:lnTo>
                    <a:pt x="9" y="175"/>
                  </a:lnTo>
                  <a:lnTo>
                    <a:pt x="34" y="135"/>
                  </a:lnTo>
                  <a:lnTo>
                    <a:pt x="40" y="130"/>
                  </a:lnTo>
                  <a:lnTo>
                    <a:pt x="40" y="120"/>
                  </a:lnTo>
                  <a:lnTo>
                    <a:pt x="34" y="115"/>
                  </a:lnTo>
                  <a:lnTo>
                    <a:pt x="30" y="115"/>
                  </a:lnTo>
                  <a:lnTo>
                    <a:pt x="25" y="55"/>
                  </a:lnTo>
                  <a:lnTo>
                    <a:pt x="0" y="35"/>
                  </a:lnTo>
                  <a:lnTo>
                    <a:pt x="5" y="25"/>
                  </a:lnTo>
                  <a:lnTo>
                    <a:pt x="20" y="40"/>
                  </a:lnTo>
                  <a:lnTo>
                    <a:pt x="40" y="40"/>
                  </a:lnTo>
                  <a:lnTo>
                    <a:pt x="49" y="35"/>
                  </a:lnTo>
                  <a:lnTo>
                    <a:pt x="55" y="10"/>
                  </a:lnTo>
                  <a:lnTo>
                    <a:pt x="65" y="0"/>
                  </a:lnTo>
                  <a:lnTo>
                    <a:pt x="85" y="15"/>
                  </a:lnTo>
                  <a:lnTo>
                    <a:pt x="75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4605480" y="1751040"/>
              <a:ext cx="114120" cy="264960"/>
            </a:xfrm>
            <a:custGeom>
              <a:avLst/>
              <a:gdLst/>
              <a:ahLst/>
              <a:rect l="l" t="t" r="r" b="b"/>
              <a:pathLst>
                <a:path w="100" h="235">
                  <a:moveTo>
                    <a:pt x="75" y="35"/>
                  </a:moveTo>
                  <a:lnTo>
                    <a:pt x="75" y="50"/>
                  </a:lnTo>
                  <a:lnTo>
                    <a:pt x="89" y="65"/>
                  </a:lnTo>
                  <a:lnTo>
                    <a:pt x="85" y="80"/>
                  </a:lnTo>
                  <a:lnTo>
                    <a:pt x="89" y="115"/>
                  </a:lnTo>
                  <a:lnTo>
                    <a:pt x="85" y="130"/>
                  </a:lnTo>
                  <a:lnTo>
                    <a:pt x="95" y="150"/>
                  </a:lnTo>
                  <a:lnTo>
                    <a:pt x="89" y="160"/>
                  </a:lnTo>
                  <a:lnTo>
                    <a:pt x="100" y="175"/>
                  </a:lnTo>
                  <a:lnTo>
                    <a:pt x="100" y="180"/>
                  </a:lnTo>
                  <a:lnTo>
                    <a:pt x="85" y="210"/>
                  </a:lnTo>
                  <a:lnTo>
                    <a:pt x="65" y="225"/>
                  </a:lnTo>
                  <a:lnTo>
                    <a:pt x="60" y="225"/>
                  </a:lnTo>
                  <a:lnTo>
                    <a:pt x="30" y="235"/>
                  </a:lnTo>
                  <a:lnTo>
                    <a:pt x="5" y="225"/>
                  </a:lnTo>
                  <a:lnTo>
                    <a:pt x="9" y="205"/>
                  </a:lnTo>
                  <a:lnTo>
                    <a:pt x="5" y="185"/>
                  </a:lnTo>
                  <a:lnTo>
                    <a:pt x="9" y="175"/>
                  </a:lnTo>
                  <a:lnTo>
                    <a:pt x="34" y="135"/>
                  </a:lnTo>
                  <a:lnTo>
                    <a:pt x="40" y="130"/>
                  </a:lnTo>
                  <a:lnTo>
                    <a:pt x="40" y="120"/>
                  </a:lnTo>
                  <a:lnTo>
                    <a:pt x="34" y="115"/>
                  </a:lnTo>
                  <a:lnTo>
                    <a:pt x="30" y="115"/>
                  </a:lnTo>
                  <a:lnTo>
                    <a:pt x="25" y="55"/>
                  </a:lnTo>
                  <a:lnTo>
                    <a:pt x="0" y="35"/>
                  </a:lnTo>
                  <a:lnTo>
                    <a:pt x="5" y="25"/>
                  </a:lnTo>
                  <a:lnTo>
                    <a:pt x="20" y="40"/>
                  </a:lnTo>
                  <a:lnTo>
                    <a:pt x="40" y="40"/>
                  </a:lnTo>
                  <a:lnTo>
                    <a:pt x="49" y="35"/>
                  </a:lnTo>
                  <a:lnTo>
                    <a:pt x="55" y="10"/>
                  </a:lnTo>
                  <a:lnTo>
                    <a:pt x="65" y="0"/>
                  </a:lnTo>
                  <a:lnTo>
                    <a:pt x="85" y="15"/>
                  </a:lnTo>
                  <a:lnTo>
                    <a:pt x="75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3139920" y="2467080"/>
              <a:ext cx="316080" cy="212760"/>
            </a:xfrm>
            <a:custGeom>
              <a:avLst/>
              <a:gdLst/>
              <a:ahLst/>
              <a:rect l="l" t="t" r="r" b="b"/>
              <a:pathLst>
                <a:path w="280" h="190">
                  <a:moveTo>
                    <a:pt x="185" y="75"/>
                  </a:moveTo>
                  <a:lnTo>
                    <a:pt x="180" y="85"/>
                  </a:lnTo>
                  <a:lnTo>
                    <a:pt x="180" y="110"/>
                  </a:lnTo>
                  <a:lnTo>
                    <a:pt x="185" y="115"/>
                  </a:lnTo>
                  <a:lnTo>
                    <a:pt x="185" y="120"/>
                  </a:lnTo>
                  <a:lnTo>
                    <a:pt x="195" y="150"/>
                  </a:lnTo>
                  <a:lnTo>
                    <a:pt x="215" y="155"/>
                  </a:lnTo>
                  <a:lnTo>
                    <a:pt x="235" y="150"/>
                  </a:lnTo>
                  <a:lnTo>
                    <a:pt x="245" y="150"/>
                  </a:lnTo>
                  <a:lnTo>
                    <a:pt x="240" y="150"/>
                  </a:lnTo>
                  <a:lnTo>
                    <a:pt x="245" y="140"/>
                  </a:lnTo>
                  <a:lnTo>
                    <a:pt x="250" y="120"/>
                  </a:lnTo>
                  <a:lnTo>
                    <a:pt x="256" y="120"/>
                  </a:lnTo>
                  <a:lnTo>
                    <a:pt x="275" y="115"/>
                  </a:lnTo>
                  <a:lnTo>
                    <a:pt x="280" y="120"/>
                  </a:lnTo>
                  <a:lnTo>
                    <a:pt x="275" y="150"/>
                  </a:lnTo>
                  <a:lnTo>
                    <a:pt x="275" y="155"/>
                  </a:lnTo>
                  <a:lnTo>
                    <a:pt x="270" y="150"/>
                  </a:lnTo>
                  <a:lnTo>
                    <a:pt x="265" y="155"/>
                  </a:lnTo>
                  <a:lnTo>
                    <a:pt x="245" y="155"/>
                  </a:lnTo>
                  <a:lnTo>
                    <a:pt x="240" y="160"/>
                  </a:lnTo>
                  <a:lnTo>
                    <a:pt x="250" y="170"/>
                  </a:lnTo>
                  <a:lnTo>
                    <a:pt x="240" y="170"/>
                  </a:lnTo>
                  <a:lnTo>
                    <a:pt x="235" y="190"/>
                  </a:lnTo>
                  <a:lnTo>
                    <a:pt x="215" y="170"/>
                  </a:lnTo>
                  <a:lnTo>
                    <a:pt x="205" y="170"/>
                  </a:lnTo>
                  <a:lnTo>
                    <a:pt x="195" y="180"/>
                  </a:lnTo>
                  <a:lnTo>
                    <a:pt x="180" y="170"/>
                  </a:lnTo>
                  <a:lnTo>
                    <a:pt x="150" y="160"/>
                  </a:lnTo>
                  <a:lnTo>
                    <a:pt x="145" y="155"/>
                  </a:lnTo>
                  <a:lnTo>
                    <a:pt x="125" y="155"/>
                  </a:lnTo>
                  <a:lnTo>
                    <a:pt x="115" y="140"/>
                  </a:lnTo>
                  <a:lnTo>
                    <a:pt x="105" y="130"/>
                  </a:lnTo>
                  <a:lnTo>
                    <a:pt x="115" y="120"/>
                  </a:lnTo>
                  <a:lnTo>
                    <a:pt x="105" y="110"/>
                  </a:lnTo>
                  <a:lnTo>
                    <a:pt x="85" y="80"/>
                  </a:lnTo>
                  <a:lnTo>
                    <a:pt x="70" y="75"/>
                  </a:lnTo>
                  <a:lnTo>
                    <a:pt x="70" y="70"/>
                  </a:lnTo>
                  <a:lnTo>
                    <a:pt x="60" y="55"/>
                  </a:lnTo>
                  <a:lnTo>
                    <a:pt x="60" y="50"/>
                  </a:lnTo>
                  <a:lnTo>
                    <a:pt x="50" y="50"/>
                  </a:lnTo>
                  <a:lnTo>
                    <a:pt x="45" y="35"/>
                  </a:lnTo>
                  <a:lnTo>
                    <a:pt x="35" y="15"/>
                  </a:lnTo>
                  <a:lnTo>
                    <a:pt x="30" y="15"/>
                  </a:lnTo>
                  <a:lnTo>
                    <a:pt x="15" y="5"/>
                  </a:lnTo>
                  <a:lnTo>
                    <a:pt x="20" y="25"/>
                  </a:lnTo>
                  <a:lnTo>
                    <a:pt x="50" y="70"/>
                  </a:lnTo>
                  <a:lnTo>
                    <a:pt x="60" y="90"/>
                  </a:lnTo>
                  <a:lnTo>
                    <a:pt x="65" y="90"/>
                  </a:lnTo>
                  <a:lnTo>
                    <a:pt x="70" y="100"/>
                  </a:lnTo>
                  <a:lnTo>
                    <a:pt x="65" y="105"/>
                  </a:lnTo>
                  <a:lnTo>
                    <a:pt x="60" y="100"/>
                  </a:lnTo>
                  <a:lnTo>
                    <a:pt x="40" y="85"/>
                  </a:lnTo>
                  <a:lnTo>
                    <a:pt x="45" y="80"/>
                  </a:lnTo>
                  <a:lnTo>
                    <a:pt x="40" y="70"/>
                  </a:lnTo>
                  <a:lnTo>
                    <a:pt x="20" y="60"/>
                  </a:lnTo>
                  <a:lnTo>
                    <a:pt x="15" y="50"/>
                  </a:lnTo>
                  <a:lnTo>
                    <a:pt x="20" y="55"/>
                  </a:lnTo>
                  <a:lnTo>
                    <a:pt x="30" y="40"/>
                  </a:lnTo>
                  <a:lnTo>
                    <a:pt x="10" y="3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50" y="15"/>
                  </a:lnTo>
                  <a:lnTo>
                    <a:pt x="100" y="5"/>
                  </a:lnTo>
                  <a:lnTo>
                    <a:pt x="115" y="20"/>
                  </a:lnTo>
                  <a:lnTo>
                    <a:pt x="115" y="30"/>
                  </a:lnTo>
                  <a:lnTo>
                    <a:pt x="125" y="35"/>
                  </a:lnTo>
                  <a:lnTo>
                    <a:pt x="130" y="35"/>
                  </a:lnTo>
                  <a:lnTo>
                    <a:pt x="135" y="30"/>
                  </a:lnTo>
                  <a:lnTo>
                    <a:pt x="145" y="30"/>
                  </a:lnTo>
                  <a:lnTo>
                    <a:pt x="165" y="70"/>
                  </a:lnTo>
                  <a:lnTo>
                    <a:pt x="185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3139920" y="2467080"/>
              <a:ext cx="316080" cy="212760"/>
            </a:xfrm>
            <a:custGeom>
              <a:avLst/>
              <a:gdLst/>
              <a:ahLst/>
              <a:rect l="l" t="t" r="r" b="b"/>
              <a:pathLst>
                <a:path w="280" h="190">
                  <a:moveTo>
                    <a:pt x="185" y="75"/>
                  </a:moveTo>
                  <a:lnTo>
                    <a:pt x="180" y="85"/>
                  </a:lnTo>
                  <a:lnTo>
                    <a:pt x="180" y="110"/>
                  </a:lnTo>
                  <a:lnTo>
                    <a:pt x="185" y="115"/>
                  </a:lnTo>
                  <a:lnTo>
                    <a:pt x="185" y="120"/>
                  </a:lnTo>
                  <a:lnTo>
                    <a:pt x="195" y="150"/>
                  </a:lnTo>
                  <a:lnTo>
                    <a:pt x="215" y="155"/>
                  </a:lnTo>
                  <a:lnTo>
                    <a:pt x="235" y="150"/>
                  </a:lnTo>
                  <a:lnTo>
                    <a:pt x="245" y="150"/>
                  </a:lnTo>
                  <a:lnTo>
                    <a:pt x="240" y="150"/>
                  </a:lnTo>
                  <a:lnTo>
                    <a:pt x="245" y="140"/>
                  </a:lnTo>
                  <a:lnTo>
                    <a:pt x="250" y="120"/>
                  </a:lnTo>
                  <a:lnTo>
                    <a:pt x="256" y="120"/>
                  </a:lnTo>
                  <a:lnTo>
                    <a:pt x="275" y="115"/>
                  </a:lnTo>
                  <a:lnTo>
                    <a:pt x="280" y="120"/>
                  </a:lnTo>
                  <a:lnTo>
                    <a:pt x="275" y="150"/>
                  </a:lnTo>
                  <a:lnTo>
                    <a:pt x="275" y="155"/>
                  </a:lnTo>
                  <a:lnTo>
                    <a:pt x="270" y="150"/>
                  </a:lnTo>
                  <a:lnTo>
                    <a:pt x="265" y="155"/>
                  </a:lnTo>
                  <a:lnTo>
                    <a:pt x="245" y="155"/>
                  </a:lnTo>
                  <a:lnTo>
                    <a:pt x="240" y="160"/>
                  </a:lnTo>
                  <a:lnTo>
                    <a:pt x="250" y="170"/>
                  </a:lnTo>
                  <a:lnTo>
                    <a:pt x="240" y="170"/>
                  </a:lnTo>
                  <a:lnTo>
                    <a:pt x="235" y="190"/>
                  </a:lnTo>
                  <a:lnTo>
                    <a:pt x="215" y="170"/>
                  </a:lnTo>
                  <a:lnTo>
                    <a:pt x="205" y="170"/>
                  </a:lnTo>
                  <a:lnTo>
                    <a:pt x="195" y="180"/>
                  </a:lnTo>
                  <a:lnTo>
                    <a:pt x="180" y="170"/>
                  </a:lnTo>
                  <a:lnTo>
                    <a:pt x="150" y="160"/>
                  </a:lnTo>
                  <a:lnTo>
                    <a:pt x="145" y="155"/>
                  </a:lnTo>
                  <a:lnTo>
                    <a:pt x="125" y="155"/>
                  </a:lnTo>
                  <a:lnTo>
                    <a:pt x="115" y="140"/>
                  </a:lnTo>
                  <a:lnTo>
                    <a:pt x="105" y="130"/>
                  </a:lnTo>
                  <a:lnTo>
                    <a:pt x="115" y="120"/>
                  </a:lnTo>
                  <a:lnTo>
                    <a:pt x="105" y="110"/>
                  </a:lnTo>
                  <a:lnTo>
                    <a:pt x="85" y="80"/>
                  </a:lnTo>
                  <a:lnTo>
                    <a:pt x="70" y="75"/>
                  </a:lnTo>
                  <a:lnTo>
                    <a:pt x="70" y="70"/>
                  </a:lnTo>
                  <a:lnTo>
                    <a:pt x="60" y="55"/>
                  </a:lnTo>
                  <a:lnTo>
                    <a:pt x="60" y="50"/>
                  </a:lnTo>
                  <a:lnTo>
                    <a:pt x="50" y="50"/>
                  </a:lnTo>
                  <a:lnTo>
                    <a:pt x="45" y="35"/>
                  </a:lnTo>
                  <a:lnTo>
                    <a:pt x="35" y="15"/>
                  </a:lnTo>
                  <a:lnTo>
                    <a:pt x="30" y="15"/>
                  </a:lnTo>
                  <a:lnTo>
                    <a:pt x="15" y="5"/>
                  </a:lnTo>
                  <a:lnTo>
                    <a:pt x="20" y="25"/>
                  </a:lnTo>
                  <a:lnTo>
                    <a:pt x="50" y="70"/>
                  </a:lnTo>
                  <a:lnTo>
                    <a:pt x="60" y="90"/>
                  </a:lnTo>
                  <a:lnTo>
                    <a:pt x="65" y="90"/>
                  </a:lnTo>
                  <a:lnTo>
                    <a:pt x="70" y="100"/>
                  </a:lnTo>
                  <a:lnTo>
                    <a:pt x="65" y="105"/>
                  </a:lnTo>
                  <a:lnTo>
                    <a:pt x="60" y="100"/>
                  </a:lnTo>
                  <a:lnTo>
                    <a:pt x="40" y="85"/>
                  </a:lnTo>
                  <a:lnTo>
                    <a:pt x="45" y="80"/>
                  </a:lnTo>
                  <a:lnTo>
                    <a:pt x="40" y="70"/>
                  </a:lnTo>
                  <a:lnTo>
                    <a:pt x="20" y="60"/>
                  </a:lnTo>
                  <a:lnTo>
                    <a:pt x="15" y="50"/>
                  </a:lnTo>
                  <a:lnTo>
                    <a:pt x="20" y="55"/>
                  </a:lnTo>
                  <a:lnTo>
                    <a:pt x="30" y="40"/>
                  </a:lnTo>
                  <a:lnTo>
                    <a:pt x="10" y="3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50" y="15"/>
                  </a:lnTo>
                  <a:lnTo>
                    <a:pt x="100" y="5"/>
                  </a:lnTo>
                  <a:lnTo>
                    <a:pt x="115" y="20"/>
                  </a:lnTo>
                  <a:lnTo>
                    <a:pt x="115" y="30"/>
                  </a:lnTo>
                  <a:lnTo>
                    <a:pt x="125" y="35"/>
                  </a:lnTo>
                  <a:lnTo>
                    <a:pt x="130" y="35"/>
                  </a:lnTo>
                  <a:lnTo>
                    <a:pt x="135" y="30"/>
                  </a:lnTo>
                  <a:lnTo>
                    <a:pt x="145" y="30"/>
                  </a:lnTo>
                  <a:lnTo>
                    <a:pt x="165" y="70"/>
                  </a:lnTo>
                  <a:lnTo>
                    <a:pt x="185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3438360" y="2633760"/>
              <a:ext cx="6480" cy="2376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20"/>
                  </a:moveTo>
                  <a:lnTo>
                    <a:pt x="5" y="20"/>
                  </a:lnTo>
                  <a:lnTo>
                    <a:pt x="5" y="0"/>
                  </a:lnTo>
                  <a:lnTo>
                    <a:pt x="0" y="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3438360" y="2633760"/>
              <a:ext cx="6480" cy="2376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20"/>
                  </a:moveTo>
                  <a:lnTo>
                    <a:pt x="5" y="20"/>
                  </a:lnTo>
                  <a:lnTo>
                    <a:pt x="5" y="0"/>
                  </a:lnTo>
                  <a:lnTo>
                    <a:pt x="0" y="5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3405240" y="2639880"/>
              <a:ext cx="39600" cy="46080"/>
            </a:xfrm>
            <a:custGeom>
              <a:avLst/>
              <a:gdLst/>
              <a:ahLst/>
              <a:rect l="l" t="t" r="r" b="b"/>
              <a:pathLst>
                <a:path w="35" h="40">
                  <a:moveTo>
                    <a:pt x="30" y="15"/>
                  </a:moveTo>
                  <a:lnTo>
                    <a:pt x="35" y="25"/>
                  </a:lnTo>
                  <a:lnTo>
                    <a:pt x="21" y="3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5" y="15"/>
                  </a:lnTo>
                  <a:lnTo>
                    <a:pt x="15" y="1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30" y="0"/>
                  </a:lnTo>
                  <a:lnTo>
                    <a:pt x="3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3405240" y="2639880"/>
              <a:ext cx="39600" cy="46080"/>
            </a:xfrm>
            <a:custGeom>
              <a:avLst/>
              <a:gdLst/>
              <a:ahLst/>
              <a:rect l="l" t="t" r="r" b="b"/>
              <a:pathLst>
                <a:path w="35" h="40">
                  <a:moveTo>
                    <a:pt x="30" y="15"/>
                  </a:moveTo>
                  <a:lnTo>
                    <a:pt x="35" y="25"/>
                  </a:lnTo>
                  <a:lnTo>
                    <a:pt x="21" y="3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5" y="15"/>
                  </a:lnTo>
                  <a:lnTo>
                    <a:pt x="15" y="1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30" y="0"/>
                  </a:lnTo>
                  <a:lnTo>
                    <a:pt x="3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3429000" y="2668680"/>
              <a:ext cx="65160" cy="21960"/>
            </a:xfrm>
            <a:custGeom>
              <a:avLst/>
              <a:gdLst/>
              <a:ahLst/>
              <a:rect l="l" t="t" r="r" b="b"/>
              <a:pathLst>
                <a:path w="59" h="20">
                  <a:moveTo>
                    <a:pt x="14" y="0"/>
                  </a:moveTo>
                  <a:lnTo>
                    <a:pt x="44" y="0"/>
                  </a:lnTo>
                  <a:lnTo>
                    <a:pt x="59" y="5"/>
                  </a:lnTo>
                  <a:lnTo>
                    <a:pt x="49" y="10"/>
                  </a:lnTo>
                  <a:lnTo>
                    <a:pt x="24" y="20"/>
                  </a:lnTo>
                  <a:lnTo>
                    <a:pt x="19" y="20"/>
                  </a:lnTo>
                  <a:lnTo>
                    <a:pt x="19" y="15"/>
                  </a:lnTo>
                  <a:lnTo>
                    <a:pt x="0" y="1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3429000" y="2668680"/>
              <a:ext cx="65160" cy="21960"/>
            </a:xfrm>
            <a:custGeom>
              <a:avLst/>
              <a:gdLst/>
              <a:ahLst/>
              <a:rect l="l" t="t" r="r" b="b"/>
              <a:pathLst>
                <a:path w="59" h="20">
                  <a:moveTo>
                    <a:pt x="14" y="0"/>
                  </a:moveTo>
                  <a:lnTo>
                    <a:pt x="44" y="0"/>
                  </a:lnTo>
                  <a:lnTo>
                    <a:pt x="59" y="5"/>
                  </a:lnTo>
                  <a:lnTo>
                    <a:pt x="49" y="10"/>
                  </a:lnTo>
                  <a:lnTo>
                    <a:pt x="24" y="20"/>
                  </a:lnTo>
                  <a:lnTo>
                    <a:pt x="19" y="20"/>
                  </a:lnTo>
                  <a:lnTo>
                    <a:pt x="19" y="15"/>
                  </a:lnTo>
                  <a:lnTo>
                    <a:pt x="0" y="10"/>
                  </a:lnTo>
                  <a:lnTo>
                    <a:pt x="14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3421080" y="2679840"/>
              <a:ext cx="28440" cy="1080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6" y="0"/>
                  </a:moveTo>
                  <a:lnTo>
                    <a:pt x="0" y="5"/>
                  </a:lnTo>
                  <a:lnTo>
                    <a:pt x="6" y="10"/>
                  </a:lnTo>
                  <a:lnTo>
                    <a:pt x="25" y="10"/>
                  </a:lnTo>
                  <a:lnTo>
                    <a:pt x="25" y="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3421080" y="2679840"/>
              <a:ext cx="28440" cy="1080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6" y="0"/>
                  </a:moveTo>
                  <a:lnTo>
                    <a:pt x="0" y="5"/>
                  </a:lnTo>
                  <a:lnTo>
                    <a:pt x="6" y="10"/>
                  </a:lnTo>
                  <a:lnTo>
                    <a:pt x="25" y="10"/>
                  </a:lnTo>
                  <a:lnTo>
                    <a:pt x="25" y="5"/>
                  </a:lnTo>
                  <a:lnTo>
                    <a:pt x="6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3456000" y="2673360"/>
              <a:ext cx="38160" cy="50760"/>
            </a:xfrm>
            <a:custGeom>
              <a:avLst/>
              <a:gdLst/>
              <a:ahLst/>
              <a:rect l="l" t="t" r="r" b="b"/>
              <a:pathLst>
                <a:path w="35" h="45">
                  <a:moveTo>
                    <a:pt x="35" y="0"/>
                  </a:moveTo>
                  <a:lnTo>
                    <a:pt x="35" y="5"/>
                  </a:lnTo>
                  <a:lnTo>
                    <a:pt x="31" y="35"/>
                  </a:lnTo>
                  <a:lnTo>
                    <a:pt x="35" y="45"/>
                  </a:lnTo>
                  <a:lnTo>
                    <a:pt x="31" y="45"/>
                  </a:lnTo>
                  <a:lnTo>
                    <a:pt x="16" y="35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25" y="5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3456000" y="2673360"/>
              <a:ext cx="38160" cy="50760"/>
            </a:xfrm>
            <a:custGeom>
              <a:avLst/>
              <a:gdLst/>
              <a:ahLst/>
              <a:rect l="l" t="t" r="r" b="b"/>
              <a:pathLst>
                <a:path w="35" h="45">
                  <a:moveTo>
                    <a:pt x="35" y="0"/>
                  </a:moveTo>
                  <a:lnTo>
                    <a:pt x="35" y="5"/>
                  </a:lnTo>
                  <a:lnTo>
                    <a:pt x="31" y="35"/>
                  </a:lnTo>
                  <a:lnTo>
                    <a:pt x="35" y="45"/>
                  </a:lnTo>
                  <a:lnTo>
                    <a:pt x="31" y="45"/>
                  </a:lnTo>
                  <a:lnTo>
                    <a:pt x="16" y="35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25" y="5"/>
                  </a:lnTo>
                  <a:lnTo>
                    <a:pt x="3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3473280" y="2712960"/>
              <a:ext cx="27000" cy="349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24" y="30"/>
                  </a:moveTo>
                  <a:lnTo>
                    <a:pt x="24" y="20"/>
                  </a:lnTo>
                  <a:lnTo>
                    <a:pt x="19" y="1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4" y="20"/>
                  </a:lnTo>
                  <a:lnTo>
                    <a:pt x="9" y="15"/>
                  </a:lnTo>
                  <a:lnTo>
                    <a:pt x="15" y="25"/>
                  </a:lnTo>
                  <a:lnTo>
                    <a:pt x="24" y="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3473280" y="2712960"/>
              <a:ext cx="27000" cy="349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24" y="30"/>
                  </a:moveTo>
                  <a:lnTo>
                    <a:pt x="24" y="20"/>
                  </a:lnTo>
                  <a:lnTo>
                    <a:pt x="19" y="1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4" y="20"/>
                  </a:lnTo>
                  <a:lnTo>
                    <a:pt x="9" y="15"/>
                  </a:lnTo>
                  <a:lnTo>
                    <a:pt x="15" y="25"/>
                  </a:lnTo>
                  <a:lnTo>
                    <a:pt x="24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3500280" y="2735280"/>
              <a:ext cx="34920" cy="28440"/>
            </a:xfrm>
            <a:custGeom>
              <a:avLst/>
              <a:gdLst/>
              <a:ahLst/>
              <a:rect l="l" t="t" r="r" b="b"/>
              <a:pathLst>
                <a:path w="31" h="25">
                  <a:moveTo>
                    <a:pt x="0" y="10"/>
                  </a:moveTo>
                  <a:lnTo>
                    <a:pt x="20" y="20"/>
                  </a:lnTo>
                  <a:lnTo>
                    <a:pt x="20" y="25"/>
                  </a:lnTo>
                  <a:lnTo>
                    <a:pt x="25" y="20"/>
                  </a:lnTo>
                  <a:lnTo>
                    <a:pt x="20" y="10"/>
                  </a:lnTo>
                  <a:lnTo>
                    <a:pt x="31" y="5"/>
                  </a:lnTo>
                  <a:lnTo>
                    <a:pt x="25" y="0"/>
                  </a:lnTo>
                  <a:lnTo>
                    <a:pt x="16" y="5"/>
                  </a:lnTo>
                  <a:lnTo>
                    <a:pt x="10" y="5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3500280" y="2735280"/>
              <a:ext cx="34920" cy="28440"/>
            </a:xfrm>
            <a:custGeom>
              <a:avLst/>
              <a:gdLst/>
              <a:ahLst/>
              <a:rect l="l" t="t" r="r" b="b"/>
              <a:pathLst>
                <a:path w="31" h="25">
                  <a:moveTo>
                    <a:pt x="0" y="10"/>
                  </a:moveTo>
                  <a:lnTo>
                    <a:pt x="20" y="20"/>
                  </a:lnTo>
                  <a:lnTo>
                    <a:pt x="20" y="25"/>
                  </a:lnTo>
                  <a:lnTo>
                    <a:pt x="25" y="20"/>
                  </a:lnTo>
                  <a:lnTo>
                    <a:pt x="20" y="10"/>
                  </a:lnTo>
                  <a:lnTo>
                    <a:pt x="31" y="5"/>
                  </a:lnTo>
                  <a:lnTo>
                    <a:pt x="25" y="0"/>
                  </a:lnTo>
                  <a:lnTo>
                    <a:pt x="16" y="5"/>
                  </a:lnTo>
                  <a:lnTo>
                    <a:pt x="10" y="5"/>
                  </a:lnTo>
                  <a:lnTo>
                    <a:pt x="0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3535200" y="2735280"/>
              <a:ext cx="28800" cy="284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19" y="5"/>
                  </a:moveTo>
                  <a:lnTo>
                    <a:pt x="25" y="10"/>
                  </a:lnTo>
                  <a:lnTo>
                    <a:pt x="19" y="20"/>
                  </a:lnTo>
                  <a:lnTo>
                    <a:pt x="19" y="25"/>
                  </a:lnTo>
                  <a:lnTo>
                    <a:pt x="1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9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3535200" y="2735280"/>
              <a:ext cx="28800" cy="284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19" y="5"/>
                  </a:moveTo>
                  <a:lnTo>
                    <a:pt x="25" y="10"/>
                  </a:lnTo>
                  <a:lnTo>
                    <a:pt x="19" y="20"/>
                  </a:lnTo>
                  <a:lnTo>
                    <a:pt x="19" y="25"/>
                  </a:lnTo>
                  <a:lnTo>
                    <a:pt x="1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9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3529080" y="2735280"/>
              <a:ext cx="6120" cy="64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3529080" y="2735280"/>
              <a:ext cx="6120" cy="64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3529080" y="2735280"/>
              <a:ext cx="6120" cy="64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3529080" y="2735280"/>
              <a:ext cx="6120" cy="64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3619440" y="2617920"/>
              <a:ext cx="39600" cy="2700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0" y="2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5"/>
                  </a:lnTo>
                  <a:lnTo>
                    <a:pt x="25" y="5"/>
                  </a:lnTo>
                  <a:lnTo>
                    <a:pt x="36" y="15"/>
                  </a:lnTo>
                  <a:lnTo>
                    <a:pt x="31" y="20"/>
                  </a:lnTo>
                  <a:lnTo>
                    <a:pt x="31" y="15"/>
                  </a:lnTo>
                  <a:lnTo>
                    <a:pt x="10" y="20"/>
                  </a:lnTo>
                  <a:lnTo>
                    <a:pt x="10" y="15"/>
                  </a:lnTo>
                  <a:lnTo>
                    <a:pt x="6" y="20"/>
                  </a:lnTo>
                  <a:lnTo>
                    <a:pt x="6" y="2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3619440" y="2617920"/>
              <a:ext cx="39600" cy="2700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0" y="2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5"/>
                  </a:lnTo>
                  <a:lnTo>
                    <a:pt x="25" y="5"/>
                  </a:lnTo>
                  <a:lnTo>
                    <a:pt x="36" y="15"/>
                  </a:lnTo>
                  <a:lnTo>
                    <a:pt x="31" y="20"/>
                  </a:lnTo>
                  <a:lnTo>
                    <a:pt x="31" y="15"/>
                  </a:lnTo>
                  <a:lnTo>
                    <a:pt x="10" y="20"/>
                  </a:lnTo>
                  <a:lnTo>
                    <a:pt x="10" y="15"/>
                  </a:lnTo>
                  <a:lnTo>
                    <a:pt x="6" y="20"/>
                  </a:lnTo>
                  <a:lnTo>
                    <a:pt x="6" y="25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3592440" y="2617920"/>
              <a:ext cx="27000" cy="2196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24" y="20"/>
                  </a:moveTo>
                  <a:lnTo>
                    <a:pt x="24" y="0"/>
                  </a:lnTo>
                  <a:lnTo>
                    <a:pt x="9" y="0"/>
                  </a:lnTo>
                  <a:lnTo>
                    <a:pt x="20" y="15"/>
                  </a:lnTo>
                  <a:lnTo>
                    <a:pt x="0" y="20"/>
                  </a:lnTo>
                  <a:lnTo>
                    <a:pt x="5" y="20"/>
                  </a:lnTo>
                  <a:lnTo>
                    <a:pt x="24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3592440" y="2617920"/>
              <a:ext cx="27000" cy="2196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24" y="20"/>
                  </a:moveTo>
                  <a:lnTo>
                    <a:pt x="24" y="0"/>
                  </a:lnTo>
                  <a:lnTo>
                    <a:pt x="9" y="0"/>
                  </a:lnTo>
                  <a:lnTo>
                    <a:pt x="20" y="15"/>
                  </a:lnTo>
                  <a:lnTo>
                    <a:pt x="0" y="20"/>
                  </a:lnTo>
                  <a:lnTo>
                    <a:pt x="5" y="20"/>
                  </a:lnTo>
                  <a:lnTo>
                    <a:pt x="24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3546360" y="2703600"/>
              <a:ext cx="117720" cy="177840"/>
            </a:xfrm>
            <a:custGeom>
              <a:avLst/>
              <a:gdLst/>
              <a:ahLst/>
              <a:rect l="l" t="t" r="r" b="b"/>
              <a:pathLst>
                <a:path w="105" h="160">
                  <a:moveTo>
                    <a:pt x="81" y="160"/>
                  </a:moveTo>
                  <a:lnTo>
                    <a:pt x="90" y="135"/>
                  </a:lnTo>
                  <a:lnTo>
                    <a:pt x="81" y="115"/>
                  </a:lnTo>
                  <a:lnTo>
                    <a:pt x="90" y="115"/>
                  </a:lnTo>
                  <a:lnTo>
                    <a:pt x="81" y="110"/>
                  </a:lnTo>
                  <a:lnTo>
                    <a:pt x="81" y="105"/>
                  </a:lnTo>
                  <a:lnTo>
                    <a:pt x="105" y="105"/>
                  </a:lnTo>
                  <a:lnTo>
                    <a:pt x="105" y="90"/>
                  </a:lnTo>
                  <a:lnTo>
                    <a:pt x="101" y="80"/>
                  </a:lnTo>
                  <a:lnTo>
                    <a:pt x="105" y="60"/>
                  </a:lnTo>
                  <a:lnTo>
                    <a:pt x="90" y="60"/>
                  </a:lnTo>
                  <a:lnTo>
                    <a:pt x="81" y="55"/>
                  </a:lnTo>
                  <a:lnTo>
                    <a:pt x="65" y="55"/>
                  </a:lnTo>
                  <a:lnTo>
                    <a:pt x="61" y="50"/>
                  </a:lnTo>
                  <a:lnTo>
                    <a:pt x="61" y="40"/>
                  </a:lnTo>
                  <a:lnTo>
                    <a:pt x="50" y="30"/>
                  </a:lnTo>
                  <a:lnTo>
                    <a:pt x="61" y="20"/>
                  </a:lnTo>
                  <a:lnTo>
                    <a:pt x="65" y="10"/>
                  </a:lnTo>
                  <a:lnTo>
                    <a:pt x="71" y="5"/>
                  </a:lnTo>
                  <a:lnTo>
                    <a:pt x="65" y="0"/>
                  </a:lnTo>
                  <a:lnTo>
                    <a:pt x="50" y="10"/>
                  </a:lnTo>
                  <a:lnTo>
                    <a:pt x="35" y="20"/>
                  </a:lnTo>
                  <a:lnTo>
                    <a:pt x="31" y="30"/>
                  </a:lnTo>
                  <a:lnTo>
                    <a:pt x="16" y="35"/>
                  </a:lnTo>
                  <a:lnTo>
                    <a:pt x="16" y="50"/>
                  </a:lnTo>
                  <a:lnTo>
                    <a:pt x="10" y="35"/>
                  </a:lnTo>
                  <a:lnTo>
                    <a:pt x="16" y="40"/>
                  </a:lnTo>
                  <a:lnTo>
                    <a:pt x="10" y="50"/>
                  </a:lnTo>
                  <a:lnTo>
                    <a:pt x="10" y="55"/>
                  </a:lnTo>
                  <a:lnTo>
                    <a:pt x="10" y="60"/>
                  </a:lnTo>
                  <a:lnTo>
                    <a:pt x="10" y="85"/>
                  </a:lnTo>
                  <a:lnTo>
                    <a:pt x="16" y="85"/>
                  </a:lnTo>
                  <a:lnTo>
                    <a:pt x="10" y="100"/>
                  </a:lnTo>
                  <a:lnTo>
                    <a:pt x="6" y="100"/>
                  </a:lnTo>
                  <a:lnTo>
                    <a:pt x="6" y="105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16" y="120"/>
                  </a:lnTo>
                  <a:lnTo>
                    <a:pt x="31" y="115"/>
                  </a:lnTo>
                  <a:lnTo>
                    <a:pt x="35" y="120"/>
                  </a:lnTo>
                  <a:lnTo>
                    <a:pt x="46" y="135"/>
                  </a:lnTo>
                  <a:lnTo>
                    <a:pt x="50" y="145"/>
                  </a:lnTo>
                  <a:lnTo>
                    <a:pt x="75" y="140"/>
                  </a:lnTo>
                  <a:lnTo>
                    <a:pt x="81" y="145"/>
                  </a:lnTo>
                  <a:lnTo>
                    <a:pt x="81" y="150"/>
                  </a:lnTo>
                  <a:lnTo>
                    <a:pt x="75" y="150"/>
                  </a:lnTo>
                  <a:lnTo>
                    <a:pt x="81" y="1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3546360" y="2703600"/>
              <a:ext cx="117720" cy="177840"/>
            </a:xfrm>
            <a:custGeom>
              <a:avLst/>
              <a:gdLst/>
              <a:ahLst/>
              <a:rect l="l" t="t" r="r" b="b"/>
              <a:pathLst>
                <a:path w="105" h="160">
                  <a:moveTo>
                    <a:pt x="81" y="160"/>
                  </a:moveTo>
                  <a:lnTo>
                    <a:pt x="90" y="135"/>
                  </a:lnTo>
                  <a:lnTo>
                    <a:pt x="81" y="115"/>
                  </a:lnTo>
                  <a:lnTo>
                    <a:pt x="90" y="115"/>
                  </a:lnTo>
                  <a:lnTo>
                    <a:pt x="81" y="110"/>
                  </a:lnTo>
                  <a:lnTo>
                    <a:pt x="81" y="105"/>
                  </a:lnTo>
                  <a:lnTo>
                    <a:pt x="105" y="105"/>
                  </a:lnTo>
                  <a:lnTo>
                    <a:pt x="105" y="90"/>
                  </a:lnTo>
                  <a:lnTo>
                    <a:pt x="101" y="80"/>
                  </a:lnTo>
                  <a:lnTo>
                    <a:pt x="105" y="60"/>
                  </a:lnTo>
                  <a:lnTo>
                    <a:pt x="90" y="60"/>
                  </a:lnTo>
                  <a:lnTo>
                    <a:pt x="81" y="55"/>
                  </a:lnTo>
                  <a:lnTo>
                    <a:pt x="65" y="55"/>
                  </a:lnTo>
                  <a:lnTo>
                    <a:pt x="61" y="50"/>
                  </a:lnTo>
                  <a:lnTo>
                    <a:pt x="61" y="40"/>
                  </a:lnTo>
                  <a:lnTo>
                    <a:pt x="50" y="30"/>
                  </a:lnTo>
                  <a:lnTo>
                    <a:pt x="61" y="20"/>
                  </a:lnTo>
                  <a:lnTo>
                    <a:pt x="65" y="10"/>
                  </a:lnTo>
                  <a:lnTo>
                    <a:pt x="71" y="5"/>
                  </a:lnTo>
                  <a:lnTo>
                    <a:pt x="65" y="0"/>
                  </a:lnTo>
                  <a:lnTo>
                    <a:pt x="50" y="10"/>
                  </a:lnTo>
                  <a:lnTo>
                    <a:pt x="35" y="20"/>
                  </a:lnTo>
                  <a:lnTo>
                    <a:pt x="31" y="30"/>
                  </a:lnTo>
                  <a:lnTo>
                    <a:pt x="16" y="35"/>
                  </a:lnTo>
                  <a:lnTo>
                    <a:pt x="16" y="50"/>
                  </a:lnTo>
                  <a:lnTo>
                    <a:pt x="10" y="35"/>
                  </a:lnTo>
                  <a:lnTo>
                    <a:pt x="16" y="40"/>
                  </a:lnTo>
                  <a:lnTo>
                    <a:pt x="10" y="50"/>
                  </a:lnTo>
                  <a:lnTo>
                    <a:pt x="10" y="55"/>
                  </a:lnTo>
                  <a:lnTo>
                    <a:pt x="10" y="60"/>
                  </a:lnTo>
                  <a:lnTo>
                    <a:pt x="10" y="85"/>
                  </a:lnTo>
                  <a:lnTo>
                    <a:pt x="16" y="85"/>
                  </a:lnTo>
                  <a:lnTo>
                    <a:pt x="10" y="100"/>
                  </a:lnTo>
                  <a:lnTo>
                    <a:pt x="6" y="100"/>
                  </a:lnTo>
                  <a:lnTo>
                    <a:pt x="6" y="105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16" y="120"/>
                  </a:lnTo>
                  <a:lnTo>
                    <a:pt x="31" y="115"/>
                  </a:lnTo>
                  <a:lnTo>
                    <a:pt x="35" y="120"/>
                  </a:lnTo>
                  <a:lnTo>
                    <a:pt x="46" y="135"/>
                  </a:lnTo>
                  <a:lnTo>
                    <a:pt x="50" y="145"/>
                  </a:lnTo>
                  <a:lnTo>
                    <a:pt x="75" y="140"/>
                  </a:lnTo>
                  <a:lnTo>
                    <a:pt x="81" y="145"/>
                  </a:lnTo>
                  <a:lnTo>
                    <a:pt x="81" y="150"/>
                  </a:lnTo>
                  <a:lnTo>
                    <a:pt x="75" y="150"/>
                  </a:lnTo>
                  <a:lnTo>
                    <a:pt x="81" y="1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3524400" y="2825640"/>
              <a:ext cx="60120" cy="68400"/>
            </a:xfrm>
            <a:custGeom>
              <a:avLst/>
              <a:gdLst/>
              <a:ahLst/>
              <a:rect l="l" t="t" r="r" b="b"/>
              <a:pathLst>
                <a:path w="55" h="60">
                  <a:moveTo>
                    <a:pt x="55" y="10"/>
                  </a:moveTo>
                  <a:lnTo>
                    <a:pt x="51" y="5"/>
                  </a:lnTo>
                  <a:lnTo>
                    <a:pt x="36" y="10"/>
                  </a:lnTo>
                  <a:lnTo>
                    <a:pt x="20" y="0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5" y="40"/>
                  </a:lnTo>
                  <a:lnTo>
                    <a:pt x="5" y="35"/>
                  </a:lnTo>
                  <a:lnTo>
                    <a:pt x="11" y="35"/>
                  </a:lnTo>
                  <a:lnTo>
                    <a:pt x="5" y="40"/>
                  </a:lnTo>
                  <a:lnTo>
                    <a:pt x="0" y="55"/>
                  </a:lnTo>
                  <a:lnTo>
                    <a:pt x="11" y="60"/>
                  </a:lnTo>
                  <a:lnTo>
                    <a:pt x="30" y="40"/>
                  </a:lnTo>
                  <a:lnTo>
                    <a:pt x="40" y="35"/>
                  </a:lnTo>
                  <a:lnTo>
                    <a:pt x="51" y="30"/>
                  </a:lnTo>
                  <a:lnTo>
                    <a:pt x="55" y="20"/>
                  </a:lnTo>
                  <a:lnTo>
                    <a:pt x="51" y="10"/>
                  </a:lnTo>
                  <a:lnTo>
                    <a:pt x="5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3524400" y="2825640"/>
              <a:ext cx="60120" cy="68400"/>
            </a:xfrm>
            <a:custGeom>
              <a:avLst/>
              <a:gdLst/>
              <a:ahLst/>
              <a:rect l="l" t="t" r="r" b="b"/>
              <a:pathLst>
                <a:path w="55" h="60">
                  <a:moveTo>
                    <a:pt x="55" y="10"/>
                  </a:moveTo>
                  <a:lnTo>
                    <a:pt x="51" y="5"/>
                  </a:lnTo>
                  <a:lnTo>
                    <a:pt x="36" y="10"/>
                  </a:lnTo>
                  <a:lnTo>
                    <a:pt x="20" y="0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5" y="40"/>
                  </a:lnTo>
                  <a:lnTo>
                    <a:pt x="5" y="35"/>
                  </a:lnTo>
                  <a:lnTo>
                    <a:pt x="11" y="35"/>
                  </a:lnTo>
                  <a:lnTo>
                    <a:pt x="5" y="40"/>
                  </a:lnTo>
                  <a:lnTo>
                    <a:pt x="0" y="55"/>
                  </a:lnTo>
                  <a:lnTo>
                    <a:pt x="11" y="60"/>
                  </a:lnTo>
                  <a:lnTo>
                    <a:pt x="30" y="40"/>
                  </a:lnTo>
                  <a:lnTo>
                    <a:pt x="40" y="35"/>
                  </a:lnTo>
                  <a:lnTo>
                    <a:pt x="51" y="30"/>
                  </a:lnTo>
                  <a:lnTo>
                    <a:pt x="55" y="20"/>
                  </a:lnTo>
                  <a:lnTo>
                    <a:pt x="51" y="10"/>
                  </a:lnTo>
                  <a:lnTo>
                    <a:pt x="5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3519360" y="2836800"/>
              <a:ext cx="135000" cy="204840"/>
            </a:xfrm>
            <a:custGeom>
              <a:avLst/>
              <a:gdLst/>
              <a:ahLst/>
              <a:rect l="l" t="t" r="r" b="b"/>
              <a:pathLst>
                <a:path w="120" h="181">
                  <a:moveTo>
                    <a:pt x="114" y="105"/>
                  </a:moveTo>
                  <a:lnTo>
                    <a:pt x="99" y="105"/>
                  </a:lnTo>
                  <a:lnTo>
                    <a:pt x="99" y="95"/>
                  </a:lnTo>
                  <a:lnTo>
                    <a:pt x="89" y="100"/>
                  </a:lnTo>
                  <a:lnTo>
                    <a:pt x="74" y="95"/>
                  </a:lnTo>
                  <a:lnTo>
                    <a:pt x="70" y="75"/>
                  </a:lnTo>
                  <a:lnTo>
                    <a:pt x="85" y="50"/>
                  </a:lnTo>
                  <a:lnTo>
                    <a:pt x="105" y="40"/>
                  </a:lnTo>
                  <a:lnTo>
                    <a:pt x="99" y="30"/>
                  </a:lnTo>
                  <a:lnTo>
                    <a:pt x="105" y="30"/>
                  </a:lnTo>
                  <a:lnTo>
                    <a:pt x="105" y="25"/>
                  </a:lnTo>
                  <a:lnTo>
                    <a:pt x="99" y="20"/>
                  </a:lnTo>
                  <a:lnTo>
                    <a:pt x="74" y="25"/>
                  </a:lnTo>
                  <a:lnTo>
                    <a:pt x="70" y="15"/>
                  </a:lnTo>
                  <a:lnTo>
                    <a:pt x="59" y="0"/>
                  </a:lnTo>
                  <a:lnTo>
                    <a:pt x="55" y="0"/>
                  </a:lnTo>
                  <a:lnTo>
                    <a:pt x="59" y="10"/>
                  </a:lnTo>
                  <a:lnTo>
                    <a:pt x="55" y="20"/>
                  </a:lnTo>
                  <a:lnTo>
                    <a:pt x="44" y="25"/>
                  </a:lnTo>
                  <a:lnTo>
                    <a:pt x="34" y="30"/>
                  </a:lnTo>
                  <a:lnTo>
                    <a:pt x="15" y="50"/>
                  </a:lnTo>
                  <a:lnTo>
                    <a:pt x="4" y="45"/>
                  </a:lnTo>
                  <a:lnTo>
                    <a:pt x="9" y="30"/>
                  </a:lnTo>
                  <a:lnTo>
                    <a:pt x="0" y="45"/>
                  </a:lnTo>
                  <a:lnTo>
                    <a:pt x="4" y="55"/>
                  </a:lnTo>
                  <a:lnTo>
                    <a:pt x="0" y="55"/>
                  </a:lnTo>
                  <a:lnTo>
                    <a:pt x="9" y="70"/>
                  </a:lnTo>
                  <a:lnTo>
                    <a:pt x="24" y="80"/>
                  </a:lnTo>
                  <a:lnTo>
                    <a:pt x="55" y="145"/>
                  </a:lnTo>
                  <a:lnTo>
                    <a:pt x="99" y="181"/>
                  </a:lnTo>
                  <a:lnTo>
                    <a:pt x="114" y="175"/>
                  </a:lnTo>
                  <a:lnTo>
                    <a:pt x="120" y="160"/>
                  </a:lnTo>
                  <a:lnTo>
                    <a:pt x="114" y="155"/>
                  </a:lnTo>
                  <a:lnTo>
                    <a:pt x="120" y="120"/>
                  </a:lnTo>
                  <a:lnTo>
                    <a:pt x="114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3519360" y="2836800"/>
              <a:ext cx="135000" cy="204840"/>
            </a:xfrm>
            <a:custGeom>
              <a:avLst/>
              <a:gdLst/>
              <a:ahLst/>
              <a:rect l="l" t="t" r="r" b="b"/>
              <a:pathLst>
                <a:path w="120" h="181">
                  <a:moveTo>
                    <a:pt x="114" y="105"/>
                  </a:moveTo>
                  <a:lnTo>
                    <a:pt x="99" y="105"/>
                  </a:lnTo>
                  <a:lnTo>
                    <a:pt x="99" y="95"/>
                  </a:lnTo>
                  <a:lnTo>
                    <a:pt x="89" y="100"/>
                  </a:lnTo>
                  <a:lnTo>
                    <a:pt x="74" y="95"/>
                  </a:lnTo>
                  <a:lnTo>
                    <a:pt x="70" y="75"/>
                  </a:lnTo>
                  <a:lnTo>
                    <a:pt x="85" y="50"/>
                  </a:lnTo>
                  <a:lnTo>
                    <a:pt x="105" y="40"/>
                  </a:lnTo>
                  <a:lnTo>
                    <a:pt x="99" y="30"/>
                  </a:lnTo>
                  <a:lnTo>
                    <a:pt x="105" y="30"/>
                  </a:lnTo>
                  <a:lnTo>
                    <a:pt x="105" y="25"/>
                  </a:lnTo>
                  <a:lnTo>
                    <a:pt x="99" y="20"/>
                  </a:lnTo>
                  <a:lnTo>
                    <a:pt x="74" y="25"/>
                  </a:lnTo>
                  <a:lnTo>
                    <a:pt x="70" y="15"/>
                  </a:lnTo>
                  <a:lnTo>
                    <a:pt x="59" y="0"/>
                  </a:lnTo>
                  <a:lnTo>
                    <a:pt x="55" y="0"/>
                  </a:lnTo>
                  <a:lnTo>
                    <a:pt x="59" y="10"/>
                  </a:lnTo>
                  <a:lnTo>
                    <a:pt x="55" y="20"/>
                  </a:lnTo>
                  <a:lnTo>
                    <a:pt x="44" y="25"/>
                  </a:lnTo>
                  <a:lnTo>
                    <a:pt x="34" y="30"/>
                  </a:lnTo>
                  <a:lnTo>
                    <a:pt x="15" y="50"/>
                  </a:lnTo>
                  <a:lnTo>
                    <a:pt x="4" y="45"/>
                  </a:lnTo>
                  <a:lnTo>
                    <a:pt x="9" y="30"/>
                  </a:lnTo>
                  <a:lnTo>
                    <a:pt x="0" y="45"/>
                  </a:lnTo>
                  <a:lnTo>
                    <a:pt x="4" y="55"/>
                  </a:lnTo>
                  <a:lnTo>
                    <a:pt x="0" y="55"/>
                  </a:lnTo>
                  <a:lnTo>
                    <a:pt x="9" y="70"/>
                  </a:lnTo>
                  <a:lnTo>
                    <a:pt x="24" y="80"/>
                  </a:lnTo>
                  <a:lnTo>
                    <a:pt x="55" y="145"/>
                  </a:lnTo>
                  <a:lnTo>
                    <a:pt x="99" y="181"/>
                  </a:lnTo>
                  <a:lnTo>
                    <a:pt x="114" y="175"/>
                  </a:lnTo>
                  <a:lnTo>
                    <a:pt x="120" y="160"/>
                  </a:lnTo>
                  <a:lnTo>
                    <a:pt x="114" y="155"/>
                  </a:lnTo>
                  <a:lnTo>
                    <a:pt x="120" y="120"/>
                  </a:lnTo>
                  <a:lnTo>
                    <a:pt x="114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3646440" y="2943360"/>
              <a:ext cx="119160" cy="152280"/>
            </a:xfrm>
            <a:custGeom>
              <a:avLst/>
              <a:gdLst/>
              <a:ahLst/>
              <a:rect l="l" t="t" r="r" b="b"/>
              <a:pathLst>
                <a:path w="106" h="135">
                  <a:moveTo>
                    <a:pt x="106" y="105"/>
                  </a:moveTo>
                  <a:lnTo>
                    <a:pt x="106" y="86"/>
                  </a:lnTo>
                  <a:lnTo>
                    <a:pt x="101" y="71"/>
                  </a:lnTo>
                  <a:lnTo>
                    <a:pt x="101" y="65"/>
                  </a:lnTo>
                  <a:lnTo>
                    <a:pt x="91" y="65"/>
                  </a:lnTo>
                  <a:lnTo>
                    <a:pt x="81" y="56"/>
                  </a:lnTo>
                  <a:lnTo>
                    <a:pt x="81" y="50"/>
                  </a:lnTo>
                  <a:lnTo>
                    <a:pt x="76" y="35"/>
                  </a:lnTo>
                  <a:lnTo>
                    <a:pt x="40" y="25"/>
                  </a:lnTo>
                  <a:lnTo>
                    <a:pt x="36" y="15"/>
                  </a:lnTo>
                  <a:lnTo>
                    <a:pt x="36" y="0"/>
                  </a:lnTo>
                  <a:lnTo>
                    <a:pt x="21" y="0"/>
                  </a:lnTo>
                  <a:lnTo>
                    <a:pt x="11" y="10"/>
                  </a:lnTo>
                  <a:lnTo>
                    <a:pt x="0" y="10"/>
                  </a:lnTo>
                  <a:lnTo>
                    <a:pt x="6" y="25"/>
                  </a:lnTo>
                  <a:lnTo>
                    <a:pt x="0" y="60"/>
                  </a:lnTo>
                  <a:lnTo>
                    <a:pt x="6" y="65"/>
                  </a:lnTo>
                  <a:lnTo>
                    <a:pt x="0" y="80"/>
                  </a:lnTo>
                  <a:lnTo>
                    <a:pt x="6" y="95"/>
                  </a:lnTo>
                  <a:lnTo>
                    <a:pt x="6" y="105"/>
                  </a:lnTo>
                  <a:lnTo>
                    <a:pt x="11" y="135"/>
                  </a:lnTo>
                  <a:lnTo>
                    <a:pt x="15" y="135"/>
                  </a:lnTo>
                  <a:lnTo>
                    <a:pt x="31" y="120"/>
                  </a:lnTo>
                  <a:lnTo>
                    <a:pt x="46" y="131"/>
                  </a:lnTo>
                  <a:lnTo>
                    <a:pt x="51" y="120"/>
                  </a:lnTo>
                  <a:lnTo>
                    <a:pt x="66" y="131"/>
                  </a:lnTo>
                  <a:lnTo>
                    <a:pt x="71" y="95"/>
                  </a:lnTo>
                  <a:lnTo>
                    <a:pt x="95" y="95"/>
                  </a:lnTo>
                  <a:lnTo>
                    <a:pt x="106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3646440" y="2943360"/>
              <a:ext cx="119160" cy="152280"/>
            </a:xfrm>
            <a:custGeom>
              <a:avLst/>
              <a:gdLst/>
              <a:ahLst/>
              <a:rect l="l" t="t" r="r" b="b"/>
              <a:pathLst>
                <a:path w="106" h="135">
                  <a:moveTo>
                    <a:pt x="106" y="105"/>
                  </a:moveTo>
                  <a:lnTo>
                    <a:pt x="106" y="86"/>
                  </a:lnTo>
                  <a:lnTo>
                    <a:pt x="101" y="71"/>
                  </a:lnTo>
                  <a:lnTo>
                    <a:pt x="101" y="65"/>
                  </a:lnTo>
                  <a:lnTo>
                    <a:pt x="91" y="65"/>
                  </a:lnTo>
                  <a:lnTo>
                    <a:pt x="81" y="56"/>
                  </a:lnTo>
                  <a:lnTo>
                    <a:pt x="81" y="50"/>
                  </a:lnTo>
                  <a:lnTo>
                    <a:pt x="76" y="35"/>
                  </a:lnTo>
                  <a:lnTo>
                    <a:pt x="40" y="25"/>
                  </a:lnTo>
                  <a:lnTo>
                    <a:pt x="36" y="15"/>
                  </a:lnTo>
                  <a:lnTo>
                    <a:pt x="36" y="0"/>
                  </a:lnTo>
                  <a:lnTo>
                    <a:pt x="21" y="0"/>
                  </a:lnTo>
                  <a:lnTo>
                    <a:pt x="11" y="10"/>
                  </a:lnTo>
                  <a:lnTo>
                    <a:pt x="0" y="10"/>
                  </a:lnTo>
                  <a:lnTo>
                    <a:pt x="6" y="25"/>
                  </a:lnTo>
                  <a:lnTo>
                    <a:pt x="0" y="60"/>
                  </a:lnTo>
                  <a:lnTo>
                    <a:pt x="6" y="65"/>
                  </a:lnTo>
                  <a:lnTo>
                    <a:pt x="0" y="80"/>
                  </a:lnTo>
                  <a:lnTo>
                    <a:pt x="6" y="95"/>
                  </a:lnTo>
                  <a:lnTo>
                    <a:pt x="6" y="105"/>
                  </a:lnTo>
                  <a:lnTo>
                    <a:pt x="11" y="135"/>
                  </a:lnTo>
                  <a:lnTo>
                    <a:pt x="15" y="135"/>
                  </a:lnTo>
                  <a:lnTo>
                    <a:pt x="31" y="120"/>
                  </a:lnTo>
                  <a:lnTo>
                    <a:pt x="46" y="131"/>
                  </a:lnTo>
                  <a:lnTo>
                    <a:pt x="51" y="120"/>
                  </a:lnTo>
                  <a:lnTo>
                    <a:pt x="66" y="131"/>
                  </a:lnTo>
                  <a:lnTo>
                    <a:pt x="71" y="95"/>
                  </a:lnTo>
                  <a:lnTo>
                    <a:pt x="95" y="95"/>
                  </a:lnTo>
                  <a:lnTo>
                    <a:pt x="106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3720960" y="3051000"/>
              <a:ext cx="84240" cy="101880"/>
            </a:xfrm>
            <a:custGeom>
              <a:avLst/>
              <a:gdLst/>
              <a:ahLst/>
              <a:rect l="l" t="t" r="r" b="b"/>
              <a:pathLst>
                <a:path w="75" h="90">
                  <a:moveTo>
                    <a:pt x="70" y="66"/>
                  </a:moveTo>
                  <a:lnTo>
                    <a:pt x="75" y="51"/>
                  </a:lnTo>
                  <a:lnTo>
                    <a:pt x="65" y="45"/>
                  </a:lnTo>
                  <a:lnTo>
                    <a:pt x="65" y="36"/>
                  </a:lnTo>
                  <a:lnTo>
                    <a:pt x="60" y="36"/>
                  </a:lnTo>
                  <a:lnTo>
                    <a:pt x="40" y="25"/>
                  </a:lnTo>
                  <a:lnTo>
                    <a:pt x="40" y="10"/>
                  </a:lnTo>
                  <a:lnTo>
                    <a:pt x="29" y="0"/>
                  </a:lnTo>
                  <a:lnTo>
                    <a:pt x="5" y="0"/>
                  </a:lnTo>
                  <a:lnTo>
                    <a:pt x="0" y="36"/>
                  </a:lnTo>
                  <a:lnTo>
                    <a:pt x="10" y="51"/>
                  </a:lnTo>
                  <a:lnTo>
                    <a:pt x="29" y="51"/>
                  </a:lnTo>
                  <a:lnTo>
                    <a:pt x="40" y="66"/>
                  </a:lnTo>
                  <a:lnTo>
                    <a:pt x="40" y="70"/>
                  </a:lnTo>
                  <a:lnTo>
                    <a:pt x="35" y="81"/>
                  </a:lnTo>
                  <a:lnTo>
                    <a:pt x="55" y="90"/>
                  </a:lnTo>
                  <a:lnTo>
                    <a:pt x="60" y="81"/>
                  </a:lnTo>
                  <a:lnTo>
                    <a:pt x="70" y="75"/>
                  </a:lnTo>
                  <a:lnTo>
                    <a:pt x="70" y="6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3720960" y="3051000"/>
              <a:ext cx="84240" cy="101880"/>
            </a:xfrm>
            <a:custGeom>
              <a:avLst/>
              <a:gdLst/>
              <a:ahLst/>
              <a:rect l="l" t="t" r="r" b="b"/>
              <a:pathLst>
                <a:path w="75" h="90">
                  <a:moveTo>
                    <a:pt x="70" y="66"/>
                  </a:moveTo>
                  <a:lnTo>
                    <a:pt x="75" y="51"/>
                  </a:lnTo>
                  <a:lnTo>
                    <a:pt x="65" y="45"/>
                  </a:lnTo>
                  <a:lnTo>
                    <a:pt x="65" y="36"/>
                  </a:lnTo>
                  <a:lnTo>
                    <a:pt x="60" y="36"/>
                  </a:lnTo>
                  <a:lnTo>
                    <a:pt x="40" y="25"/>
                  </a:lnTo>
                  <a:lnTo>
                    <a:pt x="40" y="10"/>
                  </a:lnTo>
                  <a:lnTo>
                    <a:pt x="29" y="0"/>
                  </a:lnTo>
                  <a:lnTo>
                    <a:pt x="5" y="0"/>
                  </a:lnTo>
                  <a:lnTo>
                    <a:pt x="0" y="36"/>
                  </a:lnTo>
                  <a:lnTo>
                    <a:pt x="10" y="51"/>
                  </a:lnTo>
                  <a:lnTo>
                    <a:pt x="29" y="51"/>
                  </a:lnTo>
                  <a:lnTo>
                    <a:pt x="40" y="66"/>
                  </a:lnTo>
                  <a:lnTo>
                    <a:pt x="40" y="70"/>
                  </a:lnTo>
                  <a:lnTo>
                    <a:pt x="35" y="81"/>
                  </a:lnTo>
                  <a:lnTo>
                    <a:pt x="55" y="90"/>
                  </a:lnTo>
                  <a:lnTo>
                    <a:pt x="60" y="81"/>
                  </a:lnTo>
                  <a:lnTo>
                    <a:pt x="70" y="75"/>
                  </a:lnTo>
                  <a:lnTo>
                    <a:pt x="70" y="6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3760920" y="3186000"/>
              <a:ext cx="61920" cy="57240"/>
            </a:xfrm>
            <a:custGeom>
              <a:avLst/>
              <a:gdLst/>
              <a:ahLst/>
              <a:rect l="l" t="t" r="r" b="b"/>
              <a:pathLst>
                <a:path w="55" h="51">
                  <a:moveTo>
                    <a:pt x="50" y="36"/>
                  </a:moveTo>
                  <a:lnTo>
                    <a:pt x="55" y="21"/>
                  </a:lnTo>
                  <a:lnTo>
                    <a:pt x="50" y="16"/>
                  </a:lnTo>
                  <a:lnTo>
                    <a:pt x="30" y="6"/>
                  </a:lnTo>
                  <a:lnTo>
                    <a:pt x="25" y="6"/>
                  </a:lnTo>
                  <a:lnTo>
                    <a:pt x="20" y="0"/>
                  </a:lnTo>
                  <a:lnTo>
                    <a:pt x="10" y="0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25" y="51"/>
                  </a:lnTo>
                  <a:lnTo>
                    <a:pt x="40" y="51"/>
                  </a:lnTo>
                  <a:lnTo>
                    <a:pt x="5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3760920" y="3186000"/>
              <a:ext cx="61920" cy="57240"/>
            </a:xfrm>
            <a:custGeom>
              <a:avLst/>
              <a:gdLst/>
              <a:ahLst/>
              <a:rect l="l" t="t" r="r" b="b"/>
              <a:pathLst>
                <a:path w="55" h="51">
                  <a:moveTo>
                    <a:pt x="50" y="36"/>
                  </a:moveTo>
                  <a:lnTo>
                    <a:pt x="55" y="21"/>
                  </a:lnTo>
                  <a:lnTo>
                    <a:pt x="50" y="16"/>
                  </a:lnTo>
                  <a:lnTo>
                    <a:pt x="30" y="6"/>
                  </a:lnTo>
                  <a:lnTo>
                    <a:pt x="25" y="6"/>
                  </a:lnTo>
                  <a:lnTo>
                    <a:pt x="20" y="0"/>
                  </a:lnTo>
                  <a:lnTo>
                    <a:pt x="10" y="0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25" y="51"/>
                  </a:lnTo>
                  <a:lnTo>
                    <a:pt x="40" y="51"/>
                  </a:lnTo>
                  <a:lnTo>
                    <a:pt x="50" y="3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3597120" y="2781360"/>
              <a:ext cx="422280" cy="446040"/>
            </a:xfrm>
            <a:custGeom>
              <a:avLst/>
              <a:gdLst/>
              <a:ahLst/>
              <a:rect l="l" t="t" r="r" b="b"/>
              <a:pathLst>
                <a:path w="375" h="396">
                  <a:moveTo>
                    <a:pt x="215" y="15"/>
                  </a:moveTo>
                  <a:lnTo>
                    <a:pt x="210" y="15"/>
                  </a:lnTo>
                  <a:lnTo>
                    <a:pt x="200" y="30"/>
                  </a:lnTo>
                  <a:lnTo>
                    <a:pt x="195" y="35"/>
                  </a:lnTo>
                  <a:lnTo>
                    <a:pt x="185" y="30"/>
                  </a:lnTo>
                  <a:lnTo>
                    <a:pt x="175" y="30"/>
                  </a:lnTo>
                  <a:lnTo>
                    <a:pt x="170" y="35"/>
                  </a:lnTo>
                  <a:lnTo>
                    <a:pt x="165" y="35"/>
                  </a:lnTo>
                  <a:lnTo>
                    <a:pt x="145" y="40"/>
                  </a:lnTo>
                  <a:lnTo>
                    <a:pt x="139" y="40"/>
                  </a:lnTo>
                  <a:lnTo>
                    <a:pt x="135" y="30"/>
                  </a:lnTo>
                  <a:lnTo>
                    <a:pt x="135" y="10"/>
                  </a:lnTo>
                  <a:lnTo>
                    <a:pt x="135" y="0"/>
                  </a:lnTo>
                  <a:lnTo>
                    <a:pt x="125" y="0"/>
                  </a:lnTo>
                  <a:lnTo>
                    <a:pt x="120" y="10"/>
                  </a:lnTo>
                  <a:lnTo>
                    <a:pt x="105" y="15"/>
                  </a:lnTo>
                  <a:lnTo>
                    <a:pt x="84" y="10"/>
                  </a:lnTo>
                  <a:lnTo>
                    <a:pt x="90" y="15"/>
                  </a:lnTo>
                  <a:lnTo>
                    <a:pt x="90" y="30"/>
                  </a:lnTo>
                  <a:lnTo>
                    <a:pt x="95" y="35"/>
                  </a:lnTo>
                  <a:lnTo>
                    <a:pt x="80" y="45"/>
                  </a:lnTo>
                  <a:lnTo>
                    <a:pt x="75" y="45"/>
                  </a:lnTo>
                  <a:lnTo>
                    <a:pt x="65" y="40"/>
                  </a:lnTo>
                  <a:lnTo>
                    <a:pt x="59" y="35"/>
                  </a:lnTo>
                  <a:lnTo>
                    <a:pt x="35" y="35"/>
                  </a:lnTo>
                  <a:lnTo>
                    <a:pt x="35" y="40"/>
                  </a:lnTo>
                  <a:lnTo>
                    <a:pt x="44" y="45"/>
                  </a:lnTo>
                  <a:lnTo>
                    <a:pt x="35" y="45"/>
                  </a:lnTo>
                  <a:lnTo>
                    <a:pt x="44" y="65"/>
                  </a:lnTo>
                  <a:lnTo>
                    <a:pt x="35" y="90"/>
                  </a:lnTo>
                  <a:lnTo>
                    <a:pt x="15" y="100"/>
                  </a:lnTo>
                  <a:lnTo>
                    <a:pt x="0" y="125"/>
                  </a:lnTo>
                  <a:lnTo>
                    <a:pt x="4" y="145"/>
                  </a:lnTo>
                  <a:lnTo>
                    <a:pt x="19" y="150"/>
                  </a:lnTo>
                  <a:lnTo>
                    <a:pt x="29" y="145"/>
                  </a:lnTo>
                  <a:lnTo>
                    <a:pt x="29" y="155"/>
                  </a:lnTo>
                  <a:lnTo>
                    <a:pt x="44" y="155"/>
                  </a:lnTo>
                  <a:lnTo>
                    <a:pt x="55" y="155"/>
                  </a:lnTo>
                  <a:lnTo>
                    <a:pt x="65" y="145"/>
                  </a:lnTo>
                  <a:lnTo>
                    <a:pt x="80" y="145"/>
                  </a:lnTo>
                  <a:lnTo>
                    <a:pt x="80" y="160"/>
                  </a:lnTo>
                  <a:lnTo>
                    <a:pt x="84" y="170"/>
                  </a:lnTo>
                  <a:lnTo>
                    <a:pt x="120" y="180"/>
                  </a:lnTo>
                  <a:lnTo>
                    <a:pt x="125" y="195"/>
                  </a:lnTo>
                  <a:lnTo>
                    <a:pt x="125" y="201"/>
                  </a:lnTo>
                  <a:lnTo>
                    <a:pt x="135" y="210"/>
                  </a:lnTo>
                  <a:lnTo>
                    <a:pt x="145" y="210"/>
                  </a:lnTo>
                  <a:lnTo>
                    <a:pt x="145" y="216"/>
                  </a:lnTo>
                  <a:lnTo>
                    <a:pt x="150" y="231"/>
                  </a:lnTo>
                  <a:lnTo>
                    <a:pt x="150" y="250"/>
                  </a:lnTo>
                  <a:lnTo>
                    <a:pt x="150" y="265"/>
                  </a:lnTo>
                  <a:lnTo>
                    <a:pt x="170" y="276"/>
                  </a:lnTo>
                  <a:lnTo>
                    <a:pt x="175" y="276"/>
                  </a:lnTo>
                  <a:lnTo>
                    <a:pt x="175" y="285"/>
                  </a:lnTo>
                  <a:lnTo>
                    <a:pt x="185" y="291"/>
                  </a:lnTo>
                  <a:lnTo>
                    <a:pt x="180" y="306"/>
                  </a:lnTo>
                  <a:lnTo>
                    <a:pt x="185" y="306"/>
                  </a:lnTo>
                  <a:lnTo>
                    <a:pt x="195" y="321"/>
                  </a:lnTo>
                  <a:lnTo>
                    <a:pt x="180" y="330"/>
                  </a:lnTo>
                  <a:lnTo>
                    <a:pt x="155" y="360"/>
                  </a:lnTo>
                  <a:lnTo>
                    <a:pt x="165" y="360"/>
                  </a:lnTo>
                  <a:lnTo>
                    <a:pt x="170" y="366"/>
                  </a:lnTo>
                  <a:lnTo>
                    <a:pt x="175" y="366"/>
                  </a:lnTo>
                  <a:lnTo>
                    <a:pt x="195" y="376"/>
                  </a:lnTo>
                  <a:lnTo>
                    <a:pt x="200" y="381"/>
                  </a:lnTo>
                  <a:lnTo>
                    <a:pt x="195" y="396"/>
                  </a:lnTo>
                  <a:lnTo>
                    <a:pt x="205" y="381"/>
                  </a:lnTo>
                  <a:lnTo>
                    <a:pt x="215" y="370"/>
                  </a:lnTo>
                  <a:lnTo>
                    <a:pt x="230" y="345"/>
                  </a:lnTo>
                  <a:lnTo>
                    <a:pt x="240" y="336"/>
                  </a:lnTo>
                  <a:lnTo>
                    <a:pt x="240" y="310"/>
                  </a:lnTo>
                  <a:lnTo>
                    <a:pt x="245" y="295"/>
                  </a:lnTo>
                  <a:lnTo>
                    <a:pt x="260" y="291"/>
                  </a:lnTo>
                  <a:lnTo>
                    <a:pt x="280" y="280"/>
                  </a:lnTo>
                  <a:lnTo>
                    <a:pt x="300" y="280"/>
                  </a:lnTo>
                  <a:lnTo>
                    <a:pt x="300" y="276"/>
                  </a:lnTo>
                  <a:lnTo>
                    <a:pt x="315" y="265"/>
                  </a:lnTo>
                  <a:lnTo>
                    <a:pt x="315" y="261"/>
                  </a:lnTo>
                  <a:lnTo>
                    <a:pt x="325" y="240"/>
                  </a:lnTo>
                  <a:lnTo>
                    <a:pt x="325" y="231"/>
                  </a:lnTo>
                  <a:lnTo>
                    <a:pt x="330" y="225"/>
                  </a:lnTo>
                  <a:lnTo>
                    <a:pt x="330" y="180"/>
                  </a:lnTo>
                  <a:lnTo>
                    <a:pt x="360" y="145"/>
                  </a:lnTo>
                  <a:lnTo>
                    <a:pt x="375" y="125"/>
                  </a:lnTo>
                  <a:lnTo>
                    <a:pt x="370" y="100"/>
                  </a:lnTo>
                  <a:lnTo>
                    <a:pt x="350" y="100"/>
                  </a:lnTo>
                  <a:lnTo>
                    <a:pt x="320" y="75"/>
                  </a:lnTo>
                  <a:lnTo>
                    <a:pt x="310" y="80"/>
                  </a:lnTo>
                  <a:lnTo>
                    <a:pt x="290" y="75"/>
                  </a:lnTo>
                  <a:lnTo>
                    <a:pt x="280" y="75"/>
                  </a:lnTo>
                  <a:lnTo>
                    <a:pt x="280" y="70"/>
                  </a:lnTo>
                  <a:lnTo>
                    <a:pt x="280" y="65"/>
                  </a:lnTo>
                  <a:lnTo>
                    <a:pt x="270" y="65"/>
                  </a:lnTo>
                  <a:lnTo>
                    <a:pt x="245" y="60"/>
                  </a:lnTo>
                  <a:lnTo>
                    <a:pt x="240" y="65"/>
                  </a:lnTo>
                  <a:lnTo>
                    <a:pt x="240" y="50"/>
                  </a:lnTo>
                  <a:lnTo>
                    <a:pt x="235" y="50"/>
                  </a:lnTo>
                  <a:lnTo>
                    <a:pt x="225" y="50"/>
                  </a:lnTo>
                  <a:lnTo>
                    <a:pt x="225" y="65"/>
                  </a:lnTo>
                  <a:lnTo>
                    <a:pt x="215" y="60"/>
                  </a:lnTo>
                  <a:lnTo>
                    <a:pt x="210" y="65"/>
                  </a:lnTo>
                  <a:lnTo>
                    <a:pt x="215" y="50"/>
                  </a:lnTo>
                  <a:lnTo>
                    <a:pt x="230" y="40"/>
                  </a:lnTo>
                  <a:lnTo>
                    <a:pt x="230" y="35"/>
                  </a:lnTo>
                  <a:lnTo>
                    <a:pt x="225" y="35"/>
                  </a:lnTo>
                  <a:lnTo>
                    <a:pt x="215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3597120" y="2781360"/>
              <a:ext cx="422280" cy="446040"/>
            </a:xfrm>
            <a:custGeom>
              <a:avLst/>
              <a:gdLst/>
              <a:ahLst/>
              <a:rect l="l" t="t" r="r" b="b"/>
              <a:pathLst>
                <a:path w="375" h="396">
                  <a:moveTo>
                    <a:pt x="215" y="15"/>
                  </a:moveTo>
                  <a:lnTo>
                    <a:pt x="210" y="15"/>
                  </a:lnTo>
                  <a:lnTo>
                    <a:pt x="200" y="30"/>
                  </a:lnTo>
                  <a:lnTo>
                    <a:pt x="195" y="35"/>
                  </a:lnTo>
                  <a:lnTo>
                    <a:pt x="185" y="30"/>
                  </a:lnTo>
                  <a:lnTo>
                    <a:pt x="175" y="30"/>
                  </a:lnTo>
                  <a:lnTo>
                    <a:pt x="170" y="35"/>
                  </a:lnTo>
                  <a:lnTo>
                    <a:pt x="165" y="35"/>
                  </a:lnTo>
                  <a:lnTo>
                    <a:pt x="145" y="40"/>
                  </a:lnTo>
                  <a:lnTo>
                    <a:pt x="139" y="40"/>
                  </a:lnTo>
                  <a:lnTo>
                    <a:pt x="135" y="30"/>
                  </a:lnTo>
                  <a:lnTo>
                    <a:pt x="135" y="10"/>
                  </a:lnTo>
                  <a:lnTo>
                    <a:pt x="135" y="0"/>
                  </a:lnTo>
                  <a:lnTo>
                    <a:pt x="125" y="0"/>
                  </a:lnTo>
                  <a:lnTo>
                    <a:pt x="120" y="10"/>
                  </a:lnTo>
                  <a:lnTo>
                    <a:pt x="105" y="15"/>
                  </a:lnTo>
                  <a:lnTo>
                    <a:pt x="84" y="10"/>
                  </a:lnTo>
                  <a:lnTo>
                    <a:pt x="90" y="15"/>
                  </a:lnTo>
                  <a:lnTo>
                    <a:pt x="90" y="30"/>
                  </a:lnTo>
                  <a:lnTo>
                    <a:pt x="95" y="35"/>
                  </a:lnTo>
                  <a:lnTo>
                    <a:pt x="80" y="45"/>
                  </a:lnTo>
                  <a:lnTo>
                    <a:pt x="75" y="45"/>
                  </a:lnTo>
                  <a:lnTo>
                    <a:pt x="65" y="40"/>
                  </a:lnTo>
                  <a:lnTo>
                    <a:pt x="59" y="35"/>
                  </a:lnTo>
                  <a:lnTo>
                    <a:pt x="35" y="35"/>
                  </a:lnTo>
                  <a:lnTo>
                    <a:pt x="35" y="40"/>
                  </a:lnTo>
                  <a:lnTo>
                    <a:pt x="44" y="45"/>
                  </a:lnTo>
                  <a:lnTo>
                    <a:pt x="35" y="45"/>
                  </a:lnTo>
                  <a:lnTo>
                    <a:pt x="44" y="65"/>
                  </a:lnTo>
                  <a:lnTo>
                    <a:pt x="35" y="90"/>
                  </a:lnTo>
                  <a:lnTo>
                    <a:pt x="15" y="100"/>
                  </a:lnTo>
                  <a:lnTo>
                    <a:pt x="0" y="125"/>
                  </a:lnTo>
                  <a:lnTo>
                    <a:pt x="4" y="145"/>
                  </a:lnTo>
                  <a:lnTo>
                    <a:pt x="19" y="150"/>
                  </a:lnTo>
                  <a:lnTo>
                    <a:pt x="29" y="145"/>
                  </a:lnTo>
                  <a:lnTo>
                    <a:pt x="29" y="155"/>
                  </a:lnTo>
                  <a:lnTo>
                    <a:pt x="44" y="155"/>
                  </a:lnTo>
                  <a:lnTo>
                    <a:pt x="55" y="155"/>
                  </a:lnTo>
                  <a:lnTo>
                    <a:pt x="65" y="145"/>
                  </a:lnTo>
                  <a:lnTo>
                    <a:pt x="80" y="145"/>
                  </a:lnTo>
                  <a:lnTo>
                    <a:pt x="80" y="160"/>
                  </a:lnTo>
                  <a:lnTo>
                    <a:pt x="84" y="170"/>
                  </a:lnTo>
                  <a:lnTo>
                    <a:pt x="120" y="180"/>
                  </a:lnTo>
                  <a:lnTo>
                    <a:pt x="125" y="195"/>
                  </a:lnTo>
                  <a:lnTo>
                    <a:pt x="125" y="201"/>
                  </a:lnTo>
                  <a:lnTo>
                    <a:pt x="135" y="210"/>
                  </a:lnTo>
                  <a:lnTo>
                    <a:pt x="145" y="210"/>
                  </a:lnTo>
                  <a:lnTo>
                    <a:pt x="145" y="216"/>
                  </a:lnTo>
                  <a:lnTo>
                    <a:pt x="150" y="231"/>
                  </a:lnTo>
                  <a:lnTo>
                    <a:pt x="150" y="250"/>
                  </a:lnTo>
                  <a:lnTo>
                    <a:pt x="150" y="265"/>
                  </a:lnTo>
                  <a:lnTo>
                    <a:pt x="170" y="276"/>
                  </a:lnTo>
                  <a:lnTo>
                    <a:pt x="175" y="276"/>
                  </a:lnTo>
                  <a:lnTo>
                    <a:pt x="175" y="285"/>
                  </a:lnTo>
                  <a:lnTo>
                    <a:pt x="185" y="291"/>
                  </a:lnTo>
                  <a:lnTo>
                    <a:pt x="180" y="306"/>
                  </a:lnTo>
                  <a:lnTo>
                    <a:pt x="185" y="306"/>
                  </a:lnTo>
                  <a:lnTo>
                    <a:pt x="195" y="321"/>
                  </a:lnTo>
                  <a:lnTo>
                    <a:pt x="180" y="330"/>
                  </a:lnTo>
                  <a:lnTo>
                    <a:pt x="155" y="360"/>
                  </a:lnTo>
                  <a:lnTo>
                    <a:pt x="165" y="360"/>
                  </a:lnTo>
                  <a:lnTo>
                    <a:pt x="170" y="366"/>
                  </a:lnTo>
                  <a:lnTo>
                    <a:pt x="175" y="366"/>
                  </a:lnTo>
                  <a:lnTo>
                    <a:pt x="195" y="376"/>
                  </a:lnTo>
                  <a:lnTo>
                    <a:pt x="200" y="381"/>
                  </a:lnTo>
                  <a:lnTo>
                    <a:pt x="195" y="396"/>
                  </a:lnTo>
                  <a:lnTo>
                    <a:pt x="205" y="381"/>
                  </a:lnTo>
                  <a:lnTo>
                    <a:pt x="215" y="370"/>
                  </a:lnTo>
                  <a:lnTo>
                    <a:pt x="230" y="345"/>
                  </a:lnTo>
                  <a:lnTo>
                    <a:pt x="240" y="336"/>
                  </a:lnTo>
                  <a:lnTo>
                    <a:pt x="240" y="310"/>
                  </a:lnTo>
                  <a:lnTo>
                    <a:pt x="245" y="295"/>
                  </a:lnTo>
                  <a:lnTo>
                    <a:pt x="260" y="291"/>
                  </a:lnTo>
                  <a:lnTo>
                    <a:pt x="280" y="280"/>
                  </a:lnTo>
                  <a:lnTo>
                    <a:pt x="300" y="280"/>
                  </a:lnTo>
                  <a:lnTo>
                    <a:pt x="300" y="276"/>
                  </a:lnTo>
                  <a:lnTo>
                    <a:pt x="315" y="265"/>
                  </a:lnTo>
                  <a:lnTo>
                    <a:pt x="315" y="261"/>
                  </a:lnTo>
                  <a:lnTo>
                    <a:pt x="325" y="240"/>
                  </a:lnTo>
                  <a:lnTo>
                    <a:pt x="325" y="231"/>
                  </a:lnTo>
                  <a:lnTo>
                    <a:pt x="330" y="225"/>
                  </a:lnTo>
                  <a:lnTo>
                    <a:pt x="330" y="180"/>
                  </a:lnTo>
                  <a:lnTo>
                    <a:pt x="360" y="145"/>
                  </a:lnTo>
                  <a:lnTo>
                    <a:pt x="375" y="125"/>
                  </a:lnTo>
                  <a:lnTo>
                    <a:pt x="370" y="100"/>
                  </a:lnTo>
                  <a:lnTo>
                    <a:pt x="350" y="100"/>
                  </a:lnTo>
                  <a:lnTo>
                    <a:pt x="320" y="75"/>
                  </a:lnTo>
                  <a:lnTo>
                    <a:pt x="310" y="80"/>
                  </a:lnTo>
                  <a:lnTo>
                    <a:pt x="290" y="75"/>
                  </a:lnTo>
                  <a:lnTo>
                    <a:pt x="280" y="75"/>
                  </a:lnTo>
                  <a:lnTo>
                    <a:pt x="280" y="70"/>
                  </a:lnTo>
                  <a:lnTo>
                    <a:pt x="280" y="65"/>
                  </a:lnTo>
                  <a:lnTo>
                    <a:pt x="270" y="65"/>
                  </a:lnTo>
                  <a:lnTo>
                    <a:pt x="245" y="60"/>
                  </a:lnTo>
                  <a:lnTo>
                    <a:pt x="240" y="65"/>
                  </a:lnTo>
                  <a:lnTo>
                    <a:pt x="240" y="50"/>
                  </a:lnTo>
                  <a:lnTo>
                    <a:pt x="235" y="50"/>
                  </a:lnTo>
                  <a:lnTo>
                    <a:pt x="225" y="50"/>
                  </a:lnTo>
                  <a:lnTo>
                    <a:pt x="225" y="65"/>
                  </a:lnTo>
                  <a:lnTo>
                    <a:pt x="215" y="60"/>
                  </a:lnTo>
                  <a:lnTo>
                    <a:pt x="210" y="65"/>
                  </a:lnTo>
                  <a:lnTo>
                    <a:pt x="215" y="50"/>
                  </a:lnTo>
                  <a:lnTo>
                    <a:pt x="230" y="40"/>
                  </a:lnTo>
                  <a:lnTo>
                    <a:pt x="230" y="35"/>
                  </a:lnTo>
                  <a:lnTo>
                    <a:pt x="225" y="35"/>
                  </a:lnTo>
                  <a:lnTo>
                    <a:pt x="215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3805200" y="2776680"/>
              <a:ext cx="28440" cy="44280"/>
            </a:xfrm>
            <a:custGeom>
              <a:avLst/>
              <a:gdLst/>
              <a:ahLst/>
              <a:rect l="l" t="t" r="r" b="b"/>
              <a:pathLst>
                <a:path w="25" h="40">
                  <a:moveTo>
                    <a:pt x="0" y="35"/>
                  </a:moveTo>
                  <a:lnTo>
                    <a:pt x="10" y="40"/>
                  </a:lnTo>
                  <a:lnTo>
                    <a:pt x="15" y="35"/>
                  </a:lnTo>
                  <a:lnTo>
                    <a:pt x="25" y="2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2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3805200" y="2776680"/>
              <a:ext cx="28440" cy="44280"/>
            </a:xfrm>
            <a:custGeom>
              <a:avLst/>
              <a:gdLst/>
              <a:ahLst/>
              <a:rect l="l" t="t" r="r" b="b"/>
              <a:pathLst>
                <a:path w="25" h="40">
                  <a:moveTo>
                    <a:pt x="0" y="35"/>
                  </a:moveTo>
                  <a:lnTo>
                    <a:pt x="10" y="40"/>
                  </a:lnTo>
                  <a:lnTo>
                    <a:pt x="15" y="35"/>
                  </a:lnTo>
                  <a:lnTo>
                    <a:pt x="25" y="2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20"/>
                  </a:lnTo>
                  <a:lnTo>
                    <a:pt x="0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3765600" y="2776680"/>
              <a:ext cx="39600" cy="44280"/>
            </a:xfrm>
            <a:custGeom>
              <a:avLst/>
              <a:gdLst/>
              <a:ahLst/>
              <a:rect l="l" t="t" r="r" b="b"/>
              <a:pathLst>
                <a:path w="35" h="40">
                  <a:moveTo>
                    <a:pt x="35" y="35"/>
                  </a:moveTo>
                  <a:lnTo>
                    <a:pt x="35" y="20"/>
                  </a:lnTo>
                  <a:lnTo>
                    <a:pt x="35" y="5"/>
                  </a:lnTo>
                  <a:lnTo>
                    <a:pt x="35" y="0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40"/>
                  </a:lnTo>
                  <a:lnTo>
                    <a:pt x="20" y="40"/>
                  </a:lnTo>
                  <a:lnTo>
                    <a:pt x="25" y="35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3765600" y="2776680"/>
              <a:ext cx="39600" cy="44280"/>
            </a:xfrm>
            <a:custGeom>
              <a:avLst/>
              <a:gdLst/>
              <a:ahLst/>
              <a:rect l="l" t="t" r="r" b="b"/>
              <a:pathLst>
                <a:path w="35" h="40">
                  <a:moveTo>
                    <a:pt x="35" y="35"/>
                  </a:moveTo>
                  <a:lnTo>
                    <a:pt x="35" y="20"/>
                  </a:lnTo>
                  <a:lnTo>
                    <a:pt x="35" y="5"/>
                  </a:lnTo>
                  <a:lnTo>
                    <a:pt x="35" y="0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40"/>
                  </a:lnTo>
                  <a:lnTo>
                    <a:pt x="20" y="40"/>
                  </a:lnTo>
                  <a:lnTo>
                    <a:pt x="25" y="35"/>
                  </a:lnTo>
                  <a:lnTo>
                    <a:pt x="35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3732120" y="2747880"/>
              <a:ext cx="50760" cy="77760"/>
            </a:xfrm>
            <a:custGeom>
              <a:avLst/>
              <a:gdLst/>
              <a:ahLst/>
              <a:rect l="l" t="t" r="r" b="b"/>
              <a:pathLst>
                <a:path w="45" h="70">
                  <a:moveTo>
                    <a:pt x="15" y="0"/>
                  </a:moveTo>
                  <a:lnTo>
                    <a:pt x="25" y="10"/>
                  </a:lnTo>
                  <a:lnTo>
                    <a:pt x="25" y="15"/>
                  </a:lnTo>
                  <a:lnTo>
                    <a:pt x="30" y="15"/>
                  </a:lnTo>
                  <a:lnTo>
                    <a:pt x="45" y="25"/>
                  </a:lnTo>
                  <a:lnTo>
                    <a:pt x="30" y="40"/>
                  </a:lnTo>
                  <a:lnTo>
                    <a:pt x="45" y="65"/>
                  </a:lnTo>
                  <a:lnTo>
                    <a:pt x="25" y="70"/>
                  </a:lnTo>
                  <a:lnTo>
                    <a:pt x="19" y="70"/>
                  </a:lnTo>
                  <a:lnTo>
                    <a:pt x="15" y="60"/>
                  </a:lnTo>
                  <a:lnTo>
                    <a:pt x="15" y="40"/>
                  </a:lnTo>
                  <a:lnTo>
                    <a:pt x="15" y="30"/>
                  </a:lnTo>
                  <a:lnTo>
                    <a:pt x="5" y="30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5" y="15"/>
                  </a:lnTo>
                  <a:lnTo>
                    <a:pt x="5" y="1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3732120" y="2747880"/>
              <a:ext cx="50760" cy="77760"/>
            </a:xfrm>
            <a:custGeom>
              <a:avLst/>
              <a:gdLst/>
              <a:ahLst/>
              <a:rect l="l" t="t" r="r" b="b"/>
              <a:pathLst>
                <a:path w="45" h="70">
                  <a:moveTo>
                    <a:pt x="15" y="0"/>
                  </a:moveTo>
                  <a:lnTo>
                    <a:pt x="25" y="10"/>
                  </a:lnTo>
                  <a:lnTo>
                    <a:pt x="25" y="15"/>
                  </a:lnTo>
                  <a:lnTo>
                    <a:pt x="30" y="15"/>
                  </a:lnTo>
                  <a:lnTo>
                    <a:pt x="45" y="25"/>
                  </a:lnTo>
                  <a:lnTo>
                    <a:pt x="30" y="40"/>
                  </a:lnTo>
                  <a:lnTo>
                    <a:pt x="45" y="65"/>
                  </a:lnTo>
                  <a:lnTo>
                    <a:pt x="25" y="70"/>
                  </a:lnTo>
                  <a:lnTo>
                    <a:pt x="19" y="70"/>
                  </a:lnTo>
                  <a:lnTo>
                    <a:pt x="15" y="60"/>
                  </a:lnTo>
                  <a:lnTo>
                    <a:pt x="15" y="40"/>
                  </a:lnTo>
                  <a:lnTo>
                    <a:pt x="15" y="30"/>
                  </a:lnTo>
                  <a:lnTo>
                    <a:pt x="5" y="30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5" y="15"/>
                  </a:lnTo>
                  <a:lnTo>
                    <a:pt x="5" y="1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3602160" y="2708280"/>
              <a:ext cx="147600" cy="123840"/>
            </a:xfrm>
            <a:custGeom>
              <a:avLst/>
              <a:gdLst/>
              <a:ahLst/>
              <a:rect l="l" t="t" r="r" b="b"/>
              <a:pathLst>
                <a:path w="131" h="110">
                  <a:moveTo>
                    <a:pt x="131" y="35"/>
                  </a:moveTo>
                  <a:lnTo>
                    <a:pt x="121" y="45"/>
                  </a:lnTo>
                  <a:lnTo>
                    <a:pt x="121" y="50"/>
                  </a:lnTo>
                  <a:lnTo>
                    <a:pt x="116" y="50"/>
                  </a:lnTo>
                  <a:lnTo>
                    <a:pt x="116" y="60"/>
                  </a:lnTo>
                  <a:lnTo>
                    <a:pt x="121" y="65"/>
                  </a:lnTo>
                  <a:lnTo>
                    <a:pt x="116" y="75"/>
                  </a:lnTo>
                  <a:lnTo>
                    <a:pt x="101" y="80"/>
                  </a:lnTo>
                  <a:lnTo>
                    <a:pt x="80" y="75"/>
                  </a:lnTo>
                  <a:lnTo>
                    <a:pt x="86" y="80"/>
                  </a:lnTo>
                  <a:lnTo>
                    <a:pt x="86" y="95"/>
                  </a:lnTo>
                  <a:lnTo>
                    <a:pt x="91" y="100"/>
                  </a:lnTo>
                  <a:lnTo>
                    <a:pt x="76" y="110"/>
                  </a:lnTo>
                  <a:lnTo>
                    <a:pt x="71" y="110"/>
                  </a:lnTo>
                  <a:lnTo>
                    <a:pt x="61" y="105"/>
                  </a:lnTo>
                  <a:lnTo>
                    <a:pt x="55" y="100"/>
                  </a:lnTo>
                  <a:lnTo>
                    <a:pt x="55" y="85"/>
                  </a:lnTo>
                  <a:lnTo>
                    <a:pt x="51" y="75"/>
                  </a:lnTo>
                  <a:lnTo>
                    <a:pt x="55" y="55"/>
                  </a:lnTo>
                  <a:lnTo>
                    <a:pt x="40" y="55"/>
                  </a:lnTo>
                  <a:lnTo>
                    <a:pt x="31" y="50"/>
                  </a:lnTo>
                  <a:lnTo>
                    <a:pt x="15" y="50"/>
                  </a:lnTo>
                  <a:lnTo>
                    <a:pt x="11" y="45"/>
                  </a:lnTo>
                  <a:lnTo>
                    <a:pt x="11" y="35"/>
                  </a:lnTo>
                  <a:lnTo>
                    <a:pt x="0" y="25"/>
                  </a:lnTo>
                  <a:lnTo>
                    <a:pt x="11" y="15"/>
                  </a:lnTo>
                  <a:lnTo>
                    <a:pt x="15" y="5"/>
                  </a:lnTo>
                  <a:lnTo>
                    <a:pt x="21" y="15"/>
                  </a:lnTo>
                  <a:lnTo>
                    <a:pt x="15" y="20"/>
                  </a:lnTo>
                  <a:lnTo>
                    <a:pt x="15" y="30"/>
                  </a:lnTo>
                  <a:lnTo>
                    <a:pt x="21" y="25"/>
                  </a:lnTo>
                  <a:lnTo>
                    <a:pt x="21" y="15"/>
                  </a:lnTo>
                  <a:lnTo>
                    <a:pt x="31" y="5"/>
                  </a:lnTo>
                  <a:lnTo>
                    <a:pt x="31" y="0"/>
                  </a:lnTo>
                  <a:lnTo>
                    <a:pt x="31" y="5"/>
                  </a:lnTo>
                  <a:lnTo>
                    <a:pt x="51" y="5"/>
                  </a:lnTo>
                  <a:lnTo>
                    <a:pt x="51" y="15"/>
                  </a:lnTo>
                  <a:lnTo>
                    <a:pt x="71" y="15"/>
                  </a:lnTo>
                  <a:lnTo>
                    <a:pt x="80" y="20"/>
                  </a:lnTo>
                  <a:lnTo>
                    <a:pt x="91" y="15"/>
                  </a:lnTo>
                  <a:lnTo>
                    <a:pt x="106" y="15"/>
                  </a:lnTo>
                  <a:lnTo>
                    <a:pt x="101" y="15"/>
                  </a:lnTo>
                  <a:lnTo>
                    <a:pt x="106" y="20"/>
                  </a:lnTo>
                  <a:lnTo>
                    <a:pt x="116" y="25"/>
                  </a:lnTo>
                  <a:lnTo>
                    <a:pt x="116" y="35"/>
                  </a:lnTo>
                  <a:lnTo>
                    <a:pt x="121" y="30"/>
                  </a:lnTo>
                  <a:lnTo>
                    <a:pt x="131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3602160" y="2708280"/>
              <a:ext cx="147600" cy="123840"/>
            </a:xfrm>
            <a:custGeom>
              <a:avLst/>
              <a:gdLst/>
              <a:ahLst/>
              <a:rect l="l" t="t" r="r" b="b"/>
              <a:pathLst>
                <a:path w="131" h="110">
                  <a:moveTo>
                    <a:pt x="131" y="35"/>
                  </a:moveTo>
                  <a:lnTo>
                    <a:pt x="121" y="45"/>
                  </a:lnTo>
                  <a:lnTo>
                    <a:pt x="121" y="50"/>
                  </a:lnTo>
                  <a:lnTo>
                    <a:pt x="116" y="50"/>
                  </a:lnTo>
                  <a:lnTo>
                    <a:pt x="116" y="60"/>
                  </a:lnTo>
                  <a:lnTo>
                    <a:pt x="121" y="65"/>
                  </a:lnTo>
                  <a:lnTo>
                    <a:pt x="116" y="75"/>
                  </a:lnTo>
                  <a:lnTo>
                    <a:pt x="101" y="80"/>
                  </a:lnTo>
                  <a:lnTo>
                    <a:pt x="80" y="75"/>
                  </a:lnTo>
                  <a:lnTo>
                    <a:pt x="86" y="80"/>
                  </a:lnTo>
                  <a:lnTo>
                    <a:pt x="86" y="95"/>
                  </a:lnTo>
                  <a:lnTo>
                    <a:pt x="91" y="100"/>
                  </a:lnTo>
                  <a:lnTo>
                    <a:pt x="76" y="110"/>
                  </a:lnTo>
                  <a:lnTo>
                    <a:pt x="71" y="110"/>
                  </a:lnTo>
                  <a:lnTo>
                    <a:pt x="61" y="105"/>
                  </a:lnTo>
                  <a:lnTo>
                    <a:pt x="55" y="100"/>
                  </a:lnTo>
                  <a:lnTo>
                    <a:pt x="55" y="85"/>
                  </a:lnTo>
                  <a:lnTo>
                    <a:pt x="51" y="75"/>
                  </a:lnTo>
                  <a:lnTo>
                    <a:pt x="55" y="55"/>
                  </a:lnTo>
                  <a:lnTo>
                    <a:pt x="40" y="55"/>
                  </a:lnTo>
                  <a:lnTo>
                    <a:pt x="31" y="50"/>
                  </a:lnTo>
                  <a:lnTo>
                    <a:pt x="15" y="50"/>
                  </a:lnTo>
                  <a:lnTo>
                    <a:pt x="11" y="45"/>
                  </a:lnTo>
                  <a:lnTo>
                    <a:pt x="11" y="35"/>
                  </a:lnTo>
                  <a:lnTo>
                    <a:pt x="0" y="25"/>
                  </a:lnTo>
                  <a:lnTo>
                    <a:pt x="11" y="15"/>
                  </a:lnTo>
                  <a:lnTo>
                    <a:pt x="15" y="5"/>
                  </a:lnTo>
                  <a:lnTo>
                    <a:pt x="21" y="15"/>
                  </a:lnTo>
                  <a:lnTo>
                    <a:pt x="15" y="20"/>
                  </a:lnTo>
                  <a:lnTo>
                    <a:pt x="15" y="30"/>
                  </a:lnTo>
                  <a:lnTo>
                    <a:pt x="21" y="25"/>
                  </a:lnTo>
                  <a:lnTo>
                    <a:pt x="21" y="15"/>
                  </a:lnTo>
                  <a:lnTo>
                    <a:pt x="31" y="5"/>
                  </a:lnTo>
                  <a:lnTo>
                    <a:pt x="31" y="0"/>
                  </a:lnTo>
                  <a:lnTo>
                    <a:pt x="31" y="5"/>
                  </a:lnTo>
                  <a:lnTo>
                    <a:pt x="51" y="5"/>
                  </a:lnTo>
                  <a:lnTo>
                    <a:pt x="51" y="15"/>
                  </a:lnTo>
                  <a:lnTo>
                    <a:pt x="71" y="15"/>
                  </a:lnTo>
                  <a:lnTo>
                    <a:pt x="80" y="20"/>
                  </a:lnTo>
                  <a:lnTo>
                    <a:pt x="91" y="15"/>
                  </a:lnTo>
                  <a:lnTo>
                    <a:pt x="106" y="15"/>
                  </a:lnTo>
                  <a:lnTo>
                    <a:pt x="101" y="15"/>
                  </a:lnTo>
                  <a:lnTo>
                    <a:pt x="106" y="20"/>
                  </a:lnTo>
                  <a:lnTo>
                    <a:pt x="116" y="25"/>
                  </a:lnTo>
                  <a:lnTo>
                    <a:pt x="116" y="35"/>
                  </a:lnTo>
                  <a:lnTo>
                    <a:pt x="121" y="30"/>
                  </a:lnTo>
                  <a:lnTo>
                    <a:pt x="131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4633920" y="2095560"/>
              <a:ext cx="101520" cy="88920"/>
            </a:xfrm>
            <a:custGeom>
              <a:avLst/>
              <a:gdLst/>
              <a:ahLst/>
              <a:rect l="l" t="t" r="r" b="b"/>
              <a:pathLst>
                <a:path w="90" h="80">
                  <a:moveTo>
                    <a:pt x="80" y="65"/>
                  </a:moveTo>
                  <a:lnTo>
                    <a:pt x="75" y="55"/>
                  </a:lnTo>
                  <a:lnTo>
                    <a:pt x="75" y="50"/>
                  </a:lnTo>
                  <a:lnTo>
                    <a:pt x="80" y="55"/>
                  </a:lnTo>
                  <a:lnTo>
                    <a:pt x="90" y="40"/>
                  </a:lnTo>
                  <a:lnTo>
                    <a:pt x="80" y="40"/>
                  </a:lnTo>
                  <a:lnTo>
                    <a:pt x="70" y="25"/>
                  </a:lnTo>
                  <a:lnTo>
                    <a:pt x="70" y="10"/>
                  </a:lnTo>
                  <a:lnTo>
                    <a:pt x="64" y="5"/>
                  </a:lnTo>
                  <a:lnTo>
                    <a:pt x="45" y="0"/>
                  </a:lnTo>
                  <a:lnTo>
                    <a:pt x="35" y="10"/>
                  </a:lnTo>
                  <a:lnTo>
                    <a:pt x="35" y="15"/>
                  </a:lnTo>
                  <a:lnTo>
                    <a:pt x="24" y="25"/>
                  </a:lnTo>
                  <a:lnTo>
                    <a:pt x="24" y="35"/>
                  </a:lnTo>
                  <a:lnTo>
                    <a:pt x="15" y="35"/>
                  </a:lnTo>
                  <a:lnTo>
                    <a:pt x="5" y="40"/>
                  </a:lnTo>
                  <a:lnTo>
                    <a:pt x="0" y="40"/>
                  </a:lnTo>
                  <a:lnTo>
                    <a:pt x="5" y="55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9" y="70"/>
                  </a:lnTo>
                  <a:lnTo>
                    <a:pt x="24" y="70"/>
                  </a:lnTo>
                  <a:lnTo>
                    <a:pt x="40" y="80"/>
                  </a:lnTo>
                  <a:lnTo>
                    <a:pt x="45" y="80"/>
                  </a:lnTo>
                  <a:lnTo>
                    <a:pt x="50" y="80"/>
                  </a:lnTo>
                  <a:lnTo>
                    <a:pt x="60" y="80"/>
                  </a:lnTo>
                  <a:lnTo>
                    <a:pt x="70" y="80"/>
                  </a:lnTo>
                  <a:lnTo>
                    <a:pt x="75" y="65"/>
                  </a:lnTo>
                  <a:lnTo>
                    <a:pt x="80" y="6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4633920" y="2095560"/>
              <a:ext cx="101520" cy="88920"/>
            </a:xfrm>
            <a:custGeom>
              <a:avLst/>
              <a:gdLst/>
              <a:ahLst/>
              <a:rect l="l" t="t" r="r" b="b"/>
              <a:pathLst>
                <a:path w="90" h="80">
                  <a:moveTo>
                    <a:pt x="80" y="65"/>
                  </a:moveTo>
                  <a:lnTo>
                    <a:pt x="75" y="55"/>
                  </a:lnTo>
                  <a:lnTo>
                    <a:pt x="75" y="50"/>
                  </a:lnTo>
                  <a:lnTo>
                    <a:pt x="80" y="55"/>
                  </a:lnTo>
                  <a:lnTo>
                    <a:pt x="90" y="40"/>
                  </a:lnTo>
                  <a:lnTo>
                    <a:pt x="80" y="40"/>
                  </a:lnTo>
                  <a:lnTo>
                    <a:pt x="70" y="25"/>
                  </a:lnTo>
                  <a:lnTo>
                    <a:pt x="70" y="10"/>
                  </a:lnTo>
                  <a:lnTo>
                    <a:pt x="64" y="5"/>
                  </a:lnTo>
                  <a:lnTo>
                    <a:pt x="45" y="0"/>
                  </a:lnTo>
                  <a:lnTo>
                    <a:pt x="35" y="10"/>
                  </a:lnTo>
                  <a:lnTo>
                    <a:pt x="35" y="15"/>
                  </a:lnTo>
                  <a:lnTo>
                    <a:pt x="24" y="25"/>
                  </a:lnTo>
                  <a:lnTo>
                    <a:pt x="24" y="35"/>
                  </a:lnTo>
                  <a:lnTo>
                    <a:pt x="15" y="35"/>
                  </a:lnTo>
                  <a:lnTo>
                    <a:pt x="5" y="40"/>
                  </a:lnTo>
                  <a:lnTo>
                    <a:pt x="0" y="40"/>
                  </a:lnTo>
                  <a:lnTo>
                    <a:pt x="5" y="55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9" y="70"/>
                  </a:lnTo>
                  <a:lnTo>
                    <a:pt x="24" y="70"/>
                  </a:lnTo>
                  <a:lnTo>
                    <a:pt x="40" y="80"/>
                  </a:lnTo>
                  <a:lnTo>
                    <a:pt x="45" y="80"/>
                  </a:lnTo>
                  <a:lnTo>
                    <a:pt x="50" y="80"/>
                  </a:lnTo>
                  <a:lnTo>
                    <a:pt x="60" y="80"/>
                  </a:lnTo>
                  <a:lnTo>
                    <a:pt x="70" y="80"/>
                  </a:lnTo>
                  <a:lnTo>
                    <a:pt x="75" y="65"/>
                  </a:lnTo>
                  <a:lnTo>
                    <a:pt x="80" y="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4616280" y="2168640"/>
              <a:ext cx="196920" cy="135000"/>
            </a:xfrm>
            <a:custGeom>
              <a:avLst/>
              <a:gdLst/>
              <a:ahLst/>
              <a:rect l="l" t="t" r="r" b="b"/>
              <a:pathLst>
                <a:path w="176" h="120">
                  <a:moveTo>
                    <a:pt x="76" y="105"/>
                  </a:moveTo>
                  <a:lnTo>
                    <a:pt x="61" y="105"/>
                  </a:lnTo>
                  <a:lnTo>
                    <a:pt x="61" y="100"/>
                  </a:lnTo>
                  <a:lnTo>
                    <a:pt x="66" y="85"/>
                  </a:lnTo>
                  <a:lnTo>
                    <a:pt x="80" y="85"/>
                  </a:lnTo>
                  <a:lnTo>
                    <a:pt x="80" y="80"/>
                  </a:lnTo>
                  <a:lnTo>
                    <a:pt x="76" y="70"/>
                  </a:lnTo>
                  <a:lnTo>
                    <a:pt x="76" y="60"/>
                  </a:lnTo>
                  <a:lnTo>
                    <a:pt x="56" y="55"/>
                  </a:lnTo>
                  <a:lnTo>
                    <a:pt x="46" y="60"/>
                  </a:lnTo>
                  <a:lnTo>
                    <a:pt x="31" y="70"/>
                  </a:lnTo>
                  <a:lnTo>
                    <a:pt x="25" y="70"/>
                  </a:lnTo>
                  <a:lnTo>
                    <a:pt x="11" y="70"/>
                  </a:lnTo>
                  <a:lnTo>
                    <a:pt x="0" y="60"/>
                  </a:lnTo>
                  <a:lnTo>
                    <a:pt x="11" y="50"/>
                  </a:lnTo>
                  <a:lnTo>
                    <a:pt x="16" y="40"/>
                  </a:lnTo>
                  <a:lnTo>
                    <a:pt x="21" y="30"/>
                  </a:lnTo>
                  <a:lnTo>
                    <a:pt x="16" y="15"/>
                  </a:lnTo>
                  <a:lnTo>
                    <a:pt x="25" y="5"/>
                  </a:lnTo>
                  <a:lnTo>
                    <a:pt x="40" y="5"/>
                  </a:lnTo>
                  <a:lnTo>
                    <a:pt x="56" y="15"/>
                  </a:lnTo>
                  <a:lnTo>
                    <a:pt x="61" y="15"/>
                  </a:lnTo>
                  <a:lnTo>
                    <a:pt x="66" y="15"/>
                  </a:lnTo>
                  <a:lnTo>
                    <a:pt x="76" y="15"/>
                  </a:lnTo>
                  <a:lnTo>
                    <a:pt x="86" y="15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16" y="0"/>
                  </a:lnTo>
                  <a:lnTo>
                    <a:pt x="121" y="5"/>
                  </a:lnTo>
                  <a:lnTo>
                    <a:pt x="116" y="5"/>
                  </a:lnTo>
                  <a:lnTo>
                    <a:pt x="121" y="15"/>
                  </a:lnTo>
                  <a:lnTo>
                    <a:pt x="131" y="15"/>
                  </a:lnTo>
                  <a:lnTo>
                    <a:pt x="136" y="25"/>
                  </a:lnTo>
                  <a:lnTo>
                    <a:pt x="141" y="30"/>
                  </a:lnTo>
                  <a:lnTo>
                    <a:pt x="146" y="25"/>
                  </a:lnTo>
                  <a:lnTo>
                    <a:pt x="176" y="45"/>
                  </a:lnTo>
                  <a:lnTo>
                    <a:pt x="171" y="70"/>
                  </a:lnTo>
                  <a:lnTo>
                    <a:pt x="166" y="60"/>
                  </a:lnTo>
                  <a:lnTo>
                    <a:pt x="161" y="70"/>
                  </a:lnTo>
                  <a:lnTo>
                    <a:pt x="161" y="80"/>
                  </a:lnTo>
                  <a:lnTo>
                    <a:pt x="151" y="80"/>
                  </a:lnTo>
                  <a:lnTo>
                    <a:pt x="121" y="100"/>
                  </a:lnTo>
                  <a:lnTo>
                    <a:pt x="136" y="105"/>
                  </a:lnTo>
                  <a:lnTo>
                    <a:pt x="141" y="105"/>
                  </a:lnTo>
                  <a:lnTo>
                    <a:pt x="136" y="105"/>
                  </a:lnTo>
                  <a:lnTo>
                    <a:pt x="116" y="120"/>
                  </a:lnTo>
                  <a:lnTo>
                    <a:pt x="111" y="120"/>
                  </a:lnTo>
                  <a:lnTo>
                    <a:pt x="111" y="110"/>
                  </a:lnTo>
                  <a:lnTo>
                    <a:pt x="106" y="105"/>
                  </a:lnTo>
                  <a:lnTo>
                    <a:pt x="116" y="100"/>
                  </a:lnTo>
                  <a:lnTo>
                    <a:pt x="96" y="90"/>
                  </a:lnTo>
                  <a:lnTo>
                    <a:pt x="96" y="85"/>
                  </a:lnTo>
                  <a:lnTo>
                    <a:pt x="86" y="85"/>
                  </a:lnTo>
                  <a:lnTo>
                    <a:pt x="80" y="100"/>
                  </a:lnTo>
                  <a:lnTo>
                    <a:pt x="76" y="100"/>
                  </a:lnTo>
                  <a:lnTo>
                    <a:pt x="76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4616280" y="2168640"/>
              <a:ext cx="196920" cy="135000"/>
            </a:xfrm>
            <a:custGeom>
              <a:avLst/>
              <a:gdLst/>
              <a:ahLst/>
              <a:rect l="l" t="t" r="r" b="b"/>
              <a:pathLst>
                <a:path w="176" h="120">
                  <a:moveTo>
                    <a:pt x="76" y="105"/>
                  </a:moveTo>
                  <a:lnTo>
                    <a:pt x="61" y="105"/>
                  </a:lnTo>
                  <a:lnTo>
                    <a:pt x="61" y="100"/>
                  </a:lnTo>
                  <a:lnTo>
                    <a:pt x="66" y="85"/>
                  </a:lnTo>
                  <a:lnTo>
                    <a:pt x="80" y="85"/>
                  </a:lnTo>
                  <a:lnTo>
                    <a:pt x="80" y="80"/>
                  </a:lnTo>
                  <a:lnTo>
                    <a:pt x="76" y="70"/>
                  </a:lnTo>
                  <a:lnTo>
                    <a:pt x="76" y="60"/>
                  </a:lnTo>
                  <a:lnTo>
                    <a:pt x="56" y="55"/>
                  </a:lnTo>
                  <a:lnTo>
                    <a:pt x="46" y="60"/>
                  </a:lnTo>
                  <a:lnTo>
                    <a:pt x="31" y="70"/>
                  </a:lnTo>
                  <a:lnTo>
                    <a:pt x="25" y="70"/>
                  </a:lnTo>
                  <a:lnTo>
                    <a:pt x="11" y="70"/>
                  </a:lnTo>
                  <a:lnTo>
                    <a:pt x="0" y="60"/>
                  </a:lnTo>
                  <a:lnTo>
                    <a:pt x="11" y="50"/>
                  </a:lnTo>
                  <a:lnTo>
                    <a:pt x="16" y="40"/>
                  </a:lnTo>
                  <a:lnTo>
                    <a:pt x="21" y="30"/>
                  </a:lnTo>
                  <a:lnTo>
                    <a:pt x="16" y="15"/>
                  </a:lnTo>
                  <a:lnTo>
                    <a:pt x="25" y="5"/>
                  </a:lnTo>
                  <a:lnTo>
                    <a:pt x="40" y="5"/>
                  </a:lnTo>
                  <a:lnTo>
                    <a:pt x="56" y="15"/>
                  </a:lnTo>
                  <a:lnTo>
                    <a:pt x="61" y="15"/>
                  </a:lnTo>
                  <a:lnTo>
                    <a:pt x="66" y="15"/>
                  </a:lnTo>
                  <a:lnTo>
                    <a:pt x="76" y="15"/>
                  </a:lnTo>
                  <a:lnTo>
                    <a:pt x="86" y="15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16" y="0"/>
                  </a:lnTo>
                  <a:lnTo>
                    <a:pt x="121" y="5"/>
                  </a:lnTo>
                  <a:lnTo>
                    <a:pt x="116" y="5"/>
                  </a:lnTo>
                  <a:lnTo>
                    <a:pt x="121" y="15"/>
                  </a:lnTo>
                  <a:lnTo>
                    <a:pt x="131" y="15"/>
                  </a:lnTo>
                  <a:lnTo>
                    <a:pt x="136" y="25"/>
                  </a:lnTo>
                  <a:lnTo>
                    <a:pt x="141" y="30"/>
                  </a:lnTo>
                  <a:lnTo>
                    <a:pt x="146" y="25"/>
                  </a:lnTo>
                  <a:lnTo>
                    <a:pt x="176" y="45"/>
                  </a:lnTo>
                  <a:lnTo>
                    <a:pt x="171" y="70"/>
                  </a:lnTo>
                  <a:lnTo>
                    <a:pt x="166" y="60"/>
                  </a:lnTo>
                  <a:lnTo>
                    <a:pt x="161" y="70"/>
                  </a:lnTo>
                  <a:lnTo>
                    <a:pt x="161" y="80"/>
                  </a:lnTo>
                  <a:lnTo>
                    <a:pt x="151" y="80"/>
                  </a:lnTo>
                  <a:lnTo>
                    <a:pt x="121" y="100"/>
                  </a:lnTo>
                  <a:lnTo>
                    <a:pt x="136" y="105"/>
                  </a:lnTo>
                  <a:lnTo>
                    <a:pt x="141" y="105"/>
                  </a:lnTo>
                  <a:lnTo>
                    <a:pt x="136" y="105"/>
                  </a:lnTo>
                  <a:lnTo>
                    <a:pt x="116" y="120"/>
                  </a:lnTo>
                  <a:lnTo>
                    <a:pt x="111" y="120"/>
                  </a:lnTo>
                  <a:lnTo>
                    <a:pt x="111" y="110"/>
                  </a:lnTo>
                  <a:lnTo>
                    <a:pt x="106" y="105"/>
                  </a:lnTo>
                  <a:lnTo>
                    <a:pt x="116" y="100"/>
                  </a:lnTo>
                  <a:lnTo>
                    <a:pt x="96" y="90"/>
                  </a:lnTo>
                  <a:lnTo>
                    <a:pt x="96" y="85"/>
                  </a:lnTo>
                  <a:lnTo>
                    <a:pt x="86" y="85"/>
                  </a:lnTo>
                  <a:lnTo>
                    <a:pt x="80" y="100"/>
                  </a:lnTo>
                  <a:lnTo>
                    <a:pt x="76" y="100"/>
                  </a:lnTo>
                  <a:lnTo>
                    <a:pt x="76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4611600" y="2060640"/>
              <a:ext cx="73080" cy="44280"/>
            </a:xfrm>
            <a:custGeom>
              <a:avLst/>
              <a:gdLst/>
              <a:ahLst/>
              <a:rect l="l" t="t" r="r" b="b"/>
              <a:pathLst>
                <a:path w="65" h="40">
                  <a:moveTo>
                    <a:pt x="29" y="0"/>
                  </a:moveTo>
                  <a:lnTo>
                    <a:pt x="29" y="15"/>
                  </a:lnTo>
                  <a:lnTo>
                    <a:pt x="20" y="15"/>
                  </a:lnTo>
                  <a:lnTo>
                    <a:pt x="15" y="5"/>
                  </a:lnTo>
                  <a:lnTo>
                    <a:pt x="4" y="10"/>
                  </a:lnTo>
                  <a:lnTo>
                    <a:pt x="0" y="20"/>
                  </a:lnTo>
                  <a:lnTo>
                    <a:pt x="0" y="35"/>
                  </a:lnTo>
                  <a:lnTo>
                    <a:pt x="4" y="30"/>
                  </a:lnTo>
                  <a:lnTo>
                    <a:pt x="35" y="30"/>
                  </a:lnTo>
                  <a:lnTo>
                    <a:pt x="55" y="40"/>
                  </a:lnTo>
                  <a:lnTo>
                    <a:pt x="65" y="30"/>
                  </a:lnTo>
                  <a:lnTo>
                    <a:pt x="60" y="15"/>
                  </a:lnTo>
                  <a:lnTo>
                    <a:pt x="60" y="5"/>
                  </a:lnTo>
                  <a:lnTo>
                    <a:pt x="50" y="5"/>
                  </a:lnTo>
                  <a:lnTo>
                    <a:pt x="35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4611600" y="2060640"/>
              <a:ext cx="73080" cy="44280"/>
            </a:xfrm>
            <a:custGeom>
              <a:avLst/>
              <a:gdLst/>
              <a:ahLst/>
              <a:rect l="l" t="t" r="r" b="b"/>
              <a:pathLst>
                <a:path w="65" h="40">
                  <a:moveTo>
                    <a:pt x="29" y="0"/>
                  </a:moveTo>
                  <a:lnTo>
                    <a:pt x="29" y="15"/>
                  </a:lnTo>
                  <a:lnTo>
                    <a:pt x="20" y="15"/>
                  </a:lnTo>
                  <a:lnTo>
                    <a:pt x="15" y="5"/>
                  </a:lnTo>
                  <a:lnTo>
                    <a:pt x="4" y="10"/>
                  </a:lnTo>
                  <a:lnTo>
                    <a:pt x="0" y="20"/>
                  </a:lnTo>
                  <a:lnTo>
                    <a:pt x="0" y="35"/>
                  </a:lnTo>
                  <a:lnTo>
                    <a:pt x="4" y="30"/>
                  </a:lnTo>
                  <a:lnTo>
                    <a:pt x="35" y="30"/>
                  </a:lnTo>
                  <a:lnTo>
                    <a:pt x="55" y="40"/>
                  </a:lnTo>
                  <a:lnTo>
                    <a:pt x="65" y="30"/>
                  </a:lnTo>
                  <a:lnTo>
                    <a:pt x="60" y="15"/>
                  </a:lnTo>
                  <a:lnTo>
                    <a:pt x="60" y="5"/>
                  </a:lnTo>
                  <a:lnTo>
                    <a:pt x="50" y="5"/>
                  </a:lnTo>
                  <a:lnTo>
                    <a:pt x="35" y="0"/>
                  </a:lnTo>
                  <a:lnTo>
                    <a:pt x="29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4611600" y="2095560"/>
              <a:ext cx="61920" cy="44280"/>
            </a:xfrm>
            <a:custGeom>
              <a:avLst/>
              <a:gdLst/>
              <a:ahLst/>
              <a:rect l="l" t="t" r="r" b="b"/>
              <a:pathLst>
                <a:path w="55" h="40">
                  <a:moveTo>
                    <a:pt x="0" y="15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4" y="0"/>
                  </a:lnTo>
                  <a:lnTo>
                    <a:pt x="35" y="0"/>
                  </a:lnTo>
                  <a:lnTo>
                    <a:pt x="55" y="10"/>
                  </a:lnTo>
                  <a:lnTo>
                    <a:pt x="55" y="15"/>
                  </a:lnTo>
                  <a:lnTo>
                    <a:pt x="44" y="25"/>
                  </a:lnTo>
                  <a:lnTo>
                    <a:pt x="44" y="35"/>
                  </a:lnTo>
                  <a:lnTo>
                    <a:pt x="35" y="35"/>
                  </a:lnTo>
                  <a:lnTo>
                    <a:pt x="25" y="40"/>
                  </a:lnTo>
                  <a:lnTo>
                    <a:pt x="20" y="40"/>
                  </a:lnTo>
                  <a:lnTo>
                    <a:pt x="15" y="3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4611600" y="2095560"/>
              <a:ext cx="61920" cy="44280"/>
            </a:xfrm>
            <a:custGeom>
              <a:avLst/>
              <a:gdLst/>
              <a:ahLst/>
              <a:rect l="l" t="t" r="r" b="b"/>
              <a:pathLst>
                <a:path w="55" h="40">
                  <a:moveTo>
                    <a:pt x="0" y="15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4" y="0"/>
                  </a:lnTo>
                  <a:lnTo>
                    <a:pt x="35" y="0"/>
                  </a:lnTo>
                  <a:lnTo>
                    <a:pt x="55" y="10"/>
                  </a:lnTo>
                  <a:lnTo>
                    <a:pt x="55" y="15"/>
                  </a:lnTo>
                  <a:lnTo>
                    <a:pt x="44" y="25"/>
                  </a:lnTo>
                  <a:lnTo>
                    <a:pt x="44" y="35"/>
                  </a:lnTo>
                  <a:lnTo>
                    <a:pt x="35" y="35"/>
                  </a:lnTo>
                  <a:lnTo>
                    <a:pt x="25" y="40"/>
                  </a:lnTo>
                  <a:lnTo>
                    <a:pt x="20" y="40"/>
                  </a:lnTo>
                  <a:lnTo>
                    <a:pt x="15" y="35"/>
                  </a:lnTo>
                  <a:lnTo>
                    <a:pt x="15" y="15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4640400" y="2031840"/>
              <a:ext cx="44280" cy="349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4" y="2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4" y="0"/>
                  </a:lnTo>
                  <a:lnTo>
                    <a:pt x="40" y="0"/>
                  </a:lnTo>
                  <a:lnTo>
                    <a:pt x="35" y="5"/>
                  </a:lnTo>
                  <a:lnTo>
                    <a:pt x="30" y="5"/>
                  </a:lnTo>
                  <a:lnTo>
                    <a:pt x="35" y="25"/>
                  </a:lnTo>
                  <a:lnTo>
                    <a:pt x="35" y="30"/>
                  </a:lnTo>
                  <a:lnTo>
                    <a:pt x="25" y="30"/>
                  </a:lnTo>
                  <a:lnTo>
                    <a:pt x="10" y="25"/>
                  </a:lnTo>
                  <a:lnTo>
                    <a:pt x="4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4640400" y="2031840"/>
              <a:ext cx="44280" cy="349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4" y="2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4" y="0"/>
                  </a:lnTo>
                  <a:lnTo>
                    <a:pt x="40" y="0"/>
                  </a:lnTo>
                  <a:lnTo>
                    <a:pt x="35" y="5"/>
                  </a:lnTo>
                  <a:lnTo>
                    <a:pt x="30" y="5"/>
                  </a:lnTo>
                  <a:lnTo>
                    <a:pt x="35" y="25"/>
                  </a:lnTo>
                  <a:lnTo>
                    <a:pt x="35" y="30"/>
                  </a:lnTo>
                  <a:lnTo>
                    <a:pt x="25" y="30"/>
                  </a:lnTo>
                  <a:lnTo>
                    <a:pt x="10" y="25"/>
                  </a:lnTo>
                  <a:lnTo>
                    <a:pt x="4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4594320" y="2111400"/>
              <a:ext cx="34920" cy="2232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30" y="0"/>
                  </a:moveTo>
                  <a:lnTo>
                    <a:pt x="30" y="20"/>
                  </a:lnTo>
                  <a:lnTo>
                    <a:pt x="15" y="20"/>
                  </a:lnTo>
                  <a:lnTo>
                    <a:pt x="0" y="15"/>
                  </a:lnTo>
                  <a:lnTo>
                    <a:pt x="10" y="10"/>
                  </a:lnTo>
                  <a:lnTo>
                    <a:pt x="15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4594320" y="2111400"/>
              <a:ext cx="34920" cy="2232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30" y="0"/>
                  </a:moveTo>
                  <a:lnTo>
                    <a:pt x="30" y="20"/>
                  </a:lnTo>
                  <a:lnTo>
                    <a:pt x="15" y="20"/>
                  </a:lnTo>
                  <a:lnTo>
                    <a:pt x="0" y="15"/>
                  </a:lnTo>
                  <a:lnTo>
                    <a:pt x="10" y="10"/>
                  </a:lnTo>
                  <a:lnTo>
                    <a:pt x="15" y="0"/>
                  </a:lnTo>
                  <a:lnTo>
                    <a:pt x="3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4808520" y="2314440"/>
              <a:ext cx="73080" cy="27000"/>
            </a:xfrm>
            <a:custGeom>
              <a:avLst/>
              <a:gdLst/>
              <a:ahLst/>
              <a:rect l="l" t="t" r="r" b="b"/>
              <a:pathLst>
                <a:path w="65" h="25">
                  <a:moveTo>
                    <a:pt x="20" y="25"/>
                  </a:moveTo>
                  <a:lnTo>
                    <a:pt x="20" y="20"/>
                  </a:lnTo>
                  <a:lnTo>
                    <a:pt x="20" y="10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0" y="5"/>
                  </a:lnTo>
                  <a:lnTo>
                    <a:pt x="55" y="5"/>
                  </a:lnTo>
                  <a:lnTo>
                    <a:pt x="65" y="20"/>
                  </a:lnTo>
                  <a:lnTo>
                    <a:pt x="60" y="20"/>
                  </a:lnTo>
                  <a:lnTo>
                    <a:pt x="65" y="25"/>
                  </a:lnTo>
                  <a:lnTo>
                    <a:pt x="55" y="25"/>
                  </a:lnTo>
                  <a:lnTo>
                    <a:pt x="50" y="25"/>
                  </a:lnTo>
                  <a:lnTo>
                    <a:pt x="35" y="25"/>
                  </a:lnTo>
                  <a:lnTo>
                    <a:pt x="2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4808520" y="2314440"/>
              <a:ext cx="73080" cy="27000"/>
            </a:xfrm>
            <a:custGeom>
              <a:avLst/>
              <a:gdLst/>
              <a:ahLst/>
              <a:rect l="l" t="t" r="r" b="b"/>
              <a:pathLst>
                <a:path w="65" h="25">
                  <a:moveTo>
                    <a:pt x="20" y="25"/>
                  </a:moveTo>
                  <a:lnTo>
                    <a:pt x="20" y="20"/>
                  </a:lnTo>
                  <a:lnTo>
                    <a:pt x="20" y="10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0" y="5"/>
                  </a:lnTo>
                  <a:lnTo>
                    <a:pt x="55" y="5"/>
                  </a:lnTo>
                  <a:lnTo>
                    <a:pt x="65" y="20"/>
                  </a:lnTo>
                  <a:lnTo>
                    <a:pt x="60" y="20"/>
                  </a:lnTo>
                  <a:lnTo>
                    <a:pt x="65" y="25"/>
                  </a:lnTo>
                  <a:lnTo>
                    <a:pt x="55" y="25"/>
                  </a:lnTo>
                  <a:lnTo>
                    <a:pt x="50" y="25"/>
                  </a:lnTo>
                  <a:lnTo>
                    <a:pt x="35" y="25"/>
                  </a:lnTo>
                  <a:lnTo>
                    <a:pt x="2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4667400" y="2228760"/>
              <a:ext cx="39600" cy="50760"/>
            </a:xfrm>
            <a:custGeom>
              <a:avLst/>
              <a:gdLst/>
              <a:ahLst/>
              <a:rect l="l" t="t" r="r" b="b"/>
              <a:pathLst>
                <a:path w="34" h="45">
                  <a:moveTo>
                    <a:pt x="0" y="5"/>
                  </a:moveTo>
                  <a:lnTo>
                    <a:pt x="5" y="5"/>
                  </a:lnTo>
                  <a:lnTo>
                    <a:pt x="15" y="25"/>
                  </a:lnTo>
                  <a:lnTo>
                    <a:pt x="15" y="45"/>
                  </a:lnTo>
                  <a:lnTo>
                    <a:pt x="20" y="30"/>
                  </a:lnTo>
                  <a:lnTo>
                    <a:pt x="34" y="30"/>
                  </a:lnTo>
                  <a:lnTo>
                    <a:pt x="34" y="25"/>
                  </a:lnTo>
                  <a:lnTo>
                    <a:pt x="30" y="15"/>
                  </a:lnTo>
                  <a:lnTo>
                    <a:pt x="30" y="5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4667400" y="2228760"/>
              <a:ext cx="39600" cy="50760"/>
            </a:xfrm>
            <a:custGeom>
              <a:avLst/>
              <a:gdLst/>
              <a:ahLst/>
              <a:rect l="l" t="t" r="r" b="b"/>
              <a:pathLst>
                <a:path w="34" h="45">
                  <a:moveTo>
                    <a:pt x="0" y="5"/>
                  </a:moveTo>
                  <a:lnTo>
                    <a:pt x="5" y="5"/>
                  </a:lnTo>
                  <a:lnTo>
                    <a:pt x="15" y="25"/>
                  </a:lnTo>
                  <a:lnTo>
                    <a:pt x="15" y="45"/>
                  </a:lnTo>
                  <a:lnTo>
                    <a:pt x="20" y="30"/>
                  </a:lnTo>
                  <a:lnTo>
                    <a:pt x="34" y="30"/>
                  </a:lnTo>
                  <a:lnTo>
                    <a:pt x="34" y="25"/>
                  </a:lnTo>
                  <a:lnTo>
                    <a:pt x="30" y="15"/>
                  </a:lnTo>
                  <a:lnTo>
                    <a:pt x="30" y="5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4848120" y="2341440"/>
              <a:ext cx="33480" cy="349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30" y="30"/>
                  </a:moveTo>
                  <a:lnTo>
                    <a:pt x="30" y="25"/>
                  </a:lnTo>
                  <a:lnTo>
                    <a:pt x="25" y="20"/>
                  </a:lnTo>
                  <a:lnTo>
                    <a:pt x="25" y="1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5" y="20"/>
                  </a:lnTo>
                  <a:lnTo>
                    <a:pt x="15" y="20"/>
                  </a:lnTo>
                  <a:lnTo>
                    <a:pt x="25" y="25"/>
                  </a:lnTo>
                  <a:lnTo>
                    <a:pt x="25" y="30"/>
                  </a:lnTo>
                  <a:lnTo>
                    <a:pt x="30" y="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4848120" y="2341440"/>
              <a:ext cx="33480" cy="349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30" y="30"/>
                  </a:moveTo>
                  <a:lnTo>
                    <a:pt x="30" y="25"/>
                  </a:lnTo>
                  <a:lnTo>
                    <a:pt x="25" y="20"/>
                  </a:lnTo>
                  <a:lnTo>
                    <a:pt x="25" y="1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5" y="20"/>
                  </a:lnTo>
                  <a:lnTo>
                    <a:pt x="15" y="20"/>
                  </a:lnTo>
                  <a:lnTo>
                    <a:pt x="25" y="25"/>
                  </a:lnTo>
                  <a:lnTo>
                    <a:pt x="25" y="30"/>
                  </a:lnTo>
                  <a:lnTo>
                    <a:pt x="30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4865760" y="2363760"/>
              <a:ext cx="11160" cy="126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4865760" y="2363760"/>
              <a:ext cx="11160" cy="126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4865760" y="2335320"/>
              <a:ext cx="55440" cy="46080"/>
            </a:xfrm>
            <a:custGeom>
              <a:avLst/>
              <a:gdLst/>
              <a:ahLst/>
              <a:rect l="l" t="t" r="r" b="b"/>
              <a:pathLst>
                <a:path w="50" h="40">
                  <a:moveTo>
                    <a:pt x="15" y="35"/>
                  </a:moveTo>
                  <a:lnTo>
                    <a:pt x="30" y="30"/>
                  </a:lnTo>
                  <a:lnTo>
                    <a:pt x="35" y="30"/>
                  </a:lnTo>
                  <a:lnTo>
                    <a:pt x="30" y="35"/>
                  </a:lnTo>
                  <a:lnTo>
                    <a:pt x="40" y="40"/>
                  </a:lnTo>
                  <a:lnTo>
                    <a:pt x="35" y="35"/>
                  </a:lnTo>
                  <a:lnTo>
                    <a:pt x="40" y="35"/>
                  </a:lnTo>
                  <a:lnTo>
                    <a:pt x="40" y="25"/>
                  </a:lnTo>
                  <a:lnTo>
                    <a:pt x="50" y="15"/>
                  </a:lnTo>
                  <a:lnTo>
                    <a:pt x="40" y="10"/>
                  </a:lnTo>
                  <a:lnTo>
                    <a:pt x="35" y="0"/>
                  </a:lnTo>
                  <a:lnTo>
                    <a:pt x="30" y="5"/>
                  </a:lnTo>
                  <a:lnTo>
                    <a:pt x="20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15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10" y="15"/>
                  </a:lnTo>
                  <a:lnTo>
                    <a:pt x="10" y="25"/>
                  </a:lnTo>
                  <a:lnTo>
                    <a:pt x="15" y="30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4865760" y="2335320"/>
              <a:ext cx="55440" cy="46080"/>
            </a:xfrm>
            <a:custGeom>
              <a:avLst/>
              <a:gdLst/>
              <a:ahLst/>
              <a:rect l="l" t="t" r="r" b="b"/>
              <a:pathLst>
                <a:path w="50" h="40">
                  <a:moveTo>
                    <a:pt x="15" y="35"/>
                  </a:moveTo>
                  <a:lnTo>
                    <a:pt x="30" y="30"/>
                  </a:lnTo>
                  <a:lnTo>
                    <a:pt x="35" y="30"/>
                  </a:lnTo>
                  <a:lnTo>
                    <a:pt x="30" y="35"/>
                  </a:lnTo>
                  <a:lnTo>
                    <a:pt x="40" y="40"/>
                  </a:lnTo>
                  <a:lnTo>
                    <a:pt x="35" y="35"/>
                  </a:lnTo>
                  <a:lnTo>
                    <a:pt x="40" y="35"/>
                  </a:lnTo>
                  <a:lnTo>
                    <a:pt x="40" y="25"/>
                  </a:lnTo>
                  <a:lnTo>
                    <a:pt x="50" y="15"/>
                  </a:lnTo>
                  <a:lnTo>
                    <a:pt x="40" y="10"/>
                  </a:lnTo>
                  <a:lnTo>
                    <a:pt x="35" y="0"/>
                  </a:lnTo>
                  <a:lnTo>
                    <a:pt x="30" y="5"/>
                  </a:lnTo>
                  <a:lnTo>
                    <a:pt x="20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15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10" y="15"/>
                  </a:lnTo>
                  <a:lnTo>
                    <a:pt x="10" y="25"/>
                  </a:lnTo>
                  <a:lnTo>
                    <a:pt x="15" y="30"/>
                  </a:lnTo>
                  <a:lnTo>
                    <a:pt x="15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4503600" y="1790640"/>
              <a:ext cx="136800" cy="320760"/>
            </a:xfrm>
            <a:custGeom>
              <a:avLst/>
              <a:gdLst/>
              <a:ahLst/>
              <a:rect l="l" t="t" r="r" b="b"/>
              <a:pathLst>
                <a:path w="120" h="285">
                  <a:moveTo>
                    <a:pt x="0" y="225"/>
                  </a:moveTo>
                  <a:lnTo>
                    <a:pt x="4" y="225"/>
                  </a:lnTo>
                  <a:lnTo>
                    <a:pt x="4" y="205"/>
                  </a:lnTo>
                  <a:lnTo>
                    <a:pt x="14" y="200"/>
                  </a:lnTo>
                  <a:lnTo>
                    <a:pt x="14" y="180"/>
                  </a:lnTo>
                  <a:lnTo>
                    <a:pt x="14" y="175"/>
                  </a:lnTo>
                  <a:lnTo>
                    <a:pt x="4" y="150"/>
                  </a:lnTo>
                  <a:lnTo>
                    <a:pt x="14" y="125"/>
                  </a:lnTo>
                  <a:lnTo>
                    <a:pt x="19" y="120"/>
                  </a:lnTo>
                  <a:lnTo>
                    <a:pt x="29" y="115"/>
                  </a:lnTo>
                  <a:lnTo>
                    <a:pt x="25" y="100"/>
                  </a:lnTo>
                  <a:lnTo>
                    <a:pt x="29" y="90"/>
                  </a:lnTo>
                  <a:lnTo>
                    <a:pt x="34" y="70"/>
                  </a:lnTo>
                  <a:lnTo>
                    <a:pt x="50" y="55"/>
                  </a:lnTo>
                  <a:lnTo>
                    <a:pt x="50" y="40"/>
                  </a:lnTo>
                  <a:lnTo>
                    <a:pt x="55" y="30"/>
                  </a:lnTo>
                  <a:lnTo>
                    <a:pt x="59" y="20"/>
                  </a:lnTo>
                  <a:lnTo>
                    <a:pt x="65" y="20"/>
                  </a:lnTo>
                  <a:lnTo>
                    <a:pt x="65" y="10"/>
                  </a:lnTo>
                  <a:lnTo>
                    <a:pt x="69" y="10"/>
                  </a:lnTo>
                  <a:lnTo>
                    <a:pt x="84" y="1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115" y="20"/>
                  </a:lnTo>
                  <a:lnTo>
                    <a:pt x="120" y="80"/>
                  </a:lnTo>
                  <a:lnTo>
                    <a:pt x="110" y="80"/>
                  </a:lnTo>
                  <a:lnTo>
                    <a:pt x="95" y="90"/>
                  </a:lnTo>
                  <a:lnTo>
                    <a:pt x="95" y="95"/>
                  </a:lnTo>
                  <a:lnTo>
                    <a:pt x="95" y="100"/>
                  </a:lnTo>
                  <a:lnTo>
                    <a:pt x="99" y="110"/>
                  </a:lnTo>
                  <a:lnTo>
                    <a:pt x="90" y="120"/>
                  </a:lnTo>
                  <a:lnTo>
                    <a:pt x="69" y="140"/>
                  </a:lnTo>
                  <a:lnTo>
                    <a:pt x="59" y="160"/>
                  </a:lnTo>
                  <a:lnTo>
                    <a:pt x="59" y="190"/>
                  </a:lnTo>
                  <a:lnTo>
                    <a:pt x="69" y="205"/>
                  </a:lnTo>
                  <a:lnTo>
                    <a:pt x="65" y="215"/>
                  </a:lnTo>
                  <a:lnTo>
                    <a:pt x="65" y="220"/>
                  </a:lnTo>
                  <a:lnTo>
                    <a:pt x="55" y="230"/>
                  </a:lnTo>
                  <a:lnTo>
                    <a:pt x="50" y="275"/>
                  </a:lnTo>
                  <a:lnTo>
                    <a:pt x="34" y="275"/>
                  </a:lnTo>
                  <a:lnTo>
                    <a:pt x="29" y="280"/>
                  </a:lnTo>
                  <a:lnTo>
                    <a:pt x="29" y="285"/>
                  </a:lnTo>
                  <a:lnTo>
                    <a:pt x="19" y="285"/>
                  </a:lnTo>
                  <a:lnTo>
                    <a:pt x="14" y="275"/>
                  </a:lnTo>
                  <a:lnTo>
                    <a:pt x="19" y="270"/>
                  </a:lnTo>
                  <a:lnTo>
                    <a:pt x="14" y="260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4503600" y="1790640"/>
              <a:ext cx="136800" cy="320760"/>
            </a:xfrm>
            <a:custGeom>
              <a:avLst/>
              <a:gdLst/>
              <a:ahLst/>
              <a:rect l="l" t="t" r="r" b="b"/>
              <a:pathLst>
                <a:path w="120" h="285">
                  <a:moveTo>
                    <a:pt x="0" y="225"/>
                  </a:moveTo>
                  <a:lnTo>
                    <a:pt x="4" y="225"/>
                  </a:lnTo>
                  <a:lnTo>
                    <a:pt x="4" y="205"/>
                  </a:lnTo>
                  <a:lnTo>
                    <a:pt x="14" y="200"/>
                  </a:lnTo>
                  <a:lnTo>
                    <a:pt x="14" y="180"/>
                  </a:lnTo>
                  <a:lnTo>
                    <a:pt x="14" y="175"/>
                  </a:lnTo>
                  <a:lnTo>
                    <a:pt x="4" y="150"/>
                  </a:lnTo>
                  <a:lnTo>
                    <a:pt x="14" y="125"/>
                  </a:lnTo>
                  <a:lnTo>
                    <a:pt x="19" y="120"/>
                  </a:lnTo>
                  <a:lnTo>
                    <a:pt x="29" y="115"/>
                  </a:lnTo>
                  <a:lnTo>
                    <a:pt x="25" y="100"/>
                  </a:lnTo>
                  <a:lnTo>
                    <a:pt x="29" y="90"/>
                  </a:lnTo>
                  <a:lnTo>
                    <a:pt x="34" y="70"/>
                  </a:lnTo>
                  <a:lnTo>
                    <a:pt x="50" y="55"/>
                  </a:lnTo>
                  <a:lnTo>
                    <a:pt x="50" y="40"/>
                  </a:lnTo>
                  <a:lnTo>
                    <a:pt x="55" y="30"/>
                  </a:lnTo>
                  <a:lnTo>
                    <a:pt x="59" y="20"/>
                  </a:lnTo>
                  <a:lnTo>
                    <a:pt x="65" y="20"/>
                  </a:lnTo>
                  <a:lnTo>
                    <a:pt x="65" y="10"/>
                  </a:lnTo>
                  <a:lnTo>
                    <a:pt x="69" y="10"/>
                  </a:lnTo>
                  <a:lnTo>
                    <a:pt x="84" y="1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115" y="20"/>
                  </a:lnTo>
                  <a:lnTo>
                    <a:pt x="120" y="80"/>
                  </a:lnTo>
                  <a:lnTo>
                    <a:pt x="110" y="80"/>
                  </a:lnTo>
                  <a:lnTo>
                    <a:pt x="95" y="90"/>
                  </a:lnTo>
                  <a:lnTo>
                    <a:pt x="95" y="95"/>
                  </a:lnTo>
                  <a:lnTo>
                    <a:pt x="95" y="100"/>
                  </a:lnTo>
                  <a:lnTo>
                    <a:pt x="99" y="110"/>
                  </a:lnTo>
                  <a:lnTo>
                    <a:pt x="90" y="120"/>
                  </a:lnTo>
                  <a:lnTo>
                    <a:pt x="69" y="140"/>
                  </a:lnTo>
                  <a:lnTo>
                    <a:pt x="59" y="160"/>
                  </a:lnTo>
                  <a:lnTo>
                    <a:pt x="59" y="190"/>
                  </a:lnTo>
                  <a:lnTo>
                    <a:pt x="69" y="205"/>
                  </a:lnTo>
                  <a:lnTo>
                    <a:pt x="65" y="215"/>
                  </a:lnTo>
                  <a:lnTo>
                    <a:pt x="65" y="220"/>
                  </a:lnTo>
                  <a:lnTo>
                    <a:pt x="55" y="230"/>
                  </a:lnTo>
                  <a:lnTo>
                    <a:pt x="50" y="275"/>
                  </a:lnTo>
                  <a:lnTo>
                    <a:pt x="34" y="275"/>
                  </a:lnTo>
                  <a:lnTo>
                    <a:pt x="29" y="280"/>
                  </a:lnTo>
                  <a:lnTo>
                    <a:pt x="29" y="285"/>
                  </a:lnTo>
                  <a:lnTo>
                    <a:pt x="19" y="285"/>
                  </a:lnTo>
                  <a:lnTo>
                    <a:pt x="14" y="275"/>
                  </a:lnTo>
                  <a:lnTo>
                    <a:pt x="19" y="270"/>
                  </a:lnTo>
                  <a:lnTo>
                    <a:pt x="14" y="260"/>
                  </a:lnTo>
                  <a:lnTo>
                    <a:pt x="0" y="2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4300560" y="2111400"/>
              <a:ext cx="28440" cy="284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20" y="25"/>
                  </a:moveTo>
                  <a:lnTo>
                    <a:pt x="20" y="20"/>
                  </a:lnTo>
                  <a:lnTo>
                    <a:pt x="5" y="20"/>
                  </a:lnTo>
                  <a:lnTo>
                    <a:pt x="0" y="15"/>
                  </a:lnTo>
                  <a:lnTo>
                    <a:pt x="5" y="0"/>
                  </a:lnTo>
                  <a:lnTo>
                    <a:pt x="20" y="10"/>
                  </a:lnTo>
                  <a:lnTo>
                    <a:pt x="25" y="20"/>
                  </a:lnTo>
                  <a:lnTo>
                    <a:pt x="2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4300560" y="2111400"/>
              <a:ext cx="28440" cy="284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20" y="25"/>
                  </a:moveTo>
                  <a:lnTo>
                    <a:pt x="20" y="20"/>
                  </a:lnTo>
                  <a:lnTo>
                    <a:pt x="5" y="20"/>
                  </a:lnTo>
                  <a:lnTo>
                    <a:pt x="0" y="15"/>
                  </a:lnTo>
                  <a:lnTo>
                    <a:pt x="5" y="0"/>
                  </a:lnTo>
                  <a:lnTo>
                    <a:pt x="20" y="10"/>
                  </a:lnTo>
                  <a:lnTo>
                    <a:pt x="25" y="20"/>
                  </a:lnTo>
                  <a:lnTo>
                    <a:pt x="2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4273560" y="2111400"/>
              <a:ext cx="49320" cy="7308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0" y="0"/>
                  </a:moveTo>
                  <a:lnTo>
                    <a:pt x="25" y="15"/>
                  </a:lnTo>
                  <a:lnTo>
                    <a:pt x="30" y="20"/>
                  </a:lnTo>
                  <a:lnTo>
                    <a:pt x="45" y="20"/>
                  </a:lnTo>
                  <a:lnTo>
                    <a:pt x="45" y="25"/>
                  </a:lnTo>
                  <a:lnTo>
                    <a:pt x="45" y="40"/>
                  </a:lnTo>
                  <a:lnTo>
                    <a:pt x="35" y="55"/>
                  </a:lnTo>
                  <a:lnTo>
                    <a:pt x="5" y="65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15" y="40"/>
                  </a:lnTo>
                  <a:lnTo>
                    <a:pt x="5" y="35"/>
                  </a:lnTo>
                  <a:lnTo>
                    <a:pt x="15" y="25"/>
                  </a:lnTo>
                  <a:lnTo>
                    <a:pt x="5" y="25"/>
                  </a:lnTo>
                  <a:lnTo>
                    <a:pt x="5" y="20"/>
                  </a:lnTo>
                  <a:lnTo>
                    <a:pt x="20" y="20"/>
                  </a:lnTo>
                  <a:lnTo>
                    <a:pt x="25" y="15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4273560" y="2111400"/>
              <a:ext cx="49320" cy="7308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0" y="0"/>
                  </a:moveTo>
                  <a:lnTo>
                    <a:pt x="25" y="15"/>
                  </a:lnTo>
                  <a:lnTo>
                    <a:pt x="30" y="20"/>
                  </a:lnTo>
                  <a:lnTo>
                    <a:pt x="45" y="20"/>
                  </a:lnTo>
                  <a:lnTo>
                    <a:pt x="45" y="25"/>
                  </a:lnTo>
                  <a:lnTo>
                    <a:pt x="45" y="40"/>
                  </a:lnTo>
                  <a:lnTo>
                    <a:pt x="35" y="55"/>
                  </a:lnTo>
                  <a:lnTo>
                    <a:pt x="5" y="65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15" y="40"/>
                  </a:lnTo>
                  <a:lnTo>
                    <a:pt x="5" y="35"/>
                  </a:lnTo>
                  <a:lnTo>
                    <a:pt x="15" y="25"/>
                  </a:lnTo>
                  <a:lnTo>
                    <a:pt x="5" y="25"/>
                  </a:lnTo>
                  <a:lnTo>
                    <a:pt x="5" y="20"/>
                  </a:lnTo>
                  <a:lnTo>
                    <a:pt x="20" y="20"/>
                  </a:lnTo>
                  <a:lnTo>
                    <a:pt x="25" y="15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3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4470480" y="2071800"/>
              <a:ext cx="33120" cy="50760"/>
            </a:xfrm>
            <a:custGeom>
              <a:avLst/>
              <a:gdLst/>
              <a:ahLst/>
              <a:rect l="l" t="t" r="r" b="b"/>
              <a:pathLst>
                <a:path w="30" h="45">
                  <a:moveTo>
                    <a:pt x="4" y="45"/>
                  </a:moveTo>
                  <a:lnTo>
                    <a:pt x="15" y="45"/>
                  </a:lnTo>
                  <a:lnTo>
                    <a:pt x="19" y="4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0" y="20"/>
                  </a:lnTo>
                  <a:lnTo>
                    <a:pt x="24" y="20"/>
                  </a:lnTo>
                  <a:lnTo>
                    <a:pt x="24" y="0"/>
                  </a:lnTo>
                  <a:lnTo>
                    <a:pt x="4" y="5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4" y="35"/>
                  </a:lnTo>
                  <a:lnTo>
                    <a:pt x="4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4470480" y="2071800"/>
              <a:ext cx="33120" cy="50760"/>
            </a:xfrm>
            <a:custGeom>
              <a:avLst/>
              <a:gdLst/>
              <a:ahLst/>
              <a:rect l="l" t="t" r="r" b="b"/>
              <a:pathLst>
                <a:path w="30" h="45">
                  <a:moveTo>
                    <a:pt x="4" y="45"/>
                  </a:moveTo>
                  <a:lnTo>
                    <a:pt x="15" y="45"/>
                  </a:lnTo>
                  <a:lnTo>
                    <a:pt x="19" y="4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0" y="20"/>
                  </a:lnTo>
                  <a:lnTo>
                    <a:pt x="24" y="20"/>
                  </a:lnTo>
                  <a:lnTo>
                    <a:pt x="24" y="0"/>
                  </a:lnTo>
                  <a:lnTo>
                    <a:pt x="4" y="5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4" y="35"/>
                  </a:lnTo>
                  <a:lnTo>
                    <a:pt x="4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4425840" y="2151000"/>
              <a:ext cx="38160" cy="44640"/>
            </a:xfrm>
            <a:custGeom>
              <a:avLst/>
              <a:gdLst/>
              <a:ahLst/>
              <a:rect l="l" t="t" r="r" b="b"/>
              <a:pathLst>
                <a:path w="34" h="40">
                  <a:moveTo>
                    <a:pt x="24" y="40"/>
                  </a:moveTo>
                  <a:lnTo>
                    <a:pt x="24" y="20"/>
                  </a:lnTo>
                  <a:lnTo>
                    <a:pt x="29" y="15"/>
                  </a:lnTo>
                  <a:lnTo>
                    <a:pt x="34" y="0"/>
                  </a:lnTo>
                  <a:lnTo>
                    <a:pt x="15" y="5"/>
                  </a:lnTo>
                  <a:lnTo>
                    <a:pt x="24" y="15"/>
                  </a:lnTo>
                  <a:lnTo>
                    <a:pt x="15" y="15"/>
                  </a:lnTo>
                  <a:lnTo>
                    <a:pt x="15" y="10"/>
                  </a:lnTo>
                  <a:lnTo>
                    <a:pt x="9" y="10"/>
                  </a:lnTo>
                  <a:lnTo>
                    <a:pt x="0" y="35"/>
                  </a:lnTo>
                  <a:lnTo>
                    <a:pt x="15" y="35"/>
                  </a:lnTo>
                  <a:lnTo>
                    <a:pt x="24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4425840" y="2151000"/>
              <a:ext cx="38160" cy="44640"/>
            </a:xfrm>
            <a:custGeom>
              <a:avLst/>
              <a:gdLst/>
              <a:ahLst/>
              <a:rect l="l" t="t" r="r" b="b"/>
              <a:pathLst>
                <a:path w="34" h="40">
                  <a:moveTo>
                    <a:pt x="24" y="40"/>
                  </a:moveTo>
                  <a:lnTo>
                    <a:pt x="24" y="20"/>
                  </a:lnTo>
                  <a:lnTo>
                    <a:pt x="29" y="15"/>
                  </a:lnTo>
                  <a:lnTo>
                    <a:pt x="34" y="0"/>
                  </a:lnTo>
                  <a:lnTo>
                    <a:pt x="15" y="5"/>
                  </a:lnTo>
                  <a:lnTo>
                    <a:pt x="24" y="15"/>
                  </a:lnTo>
                  <a:lnTo>
                    <a:pt x="15" y="15"/>
                  </a:lnTo>
                  <a:lnTo>
                    <a:pt x="15" y="10"/>
                  </a:lnTo>
                  <a:lnTo>
                    <a:pt x="9" y="10"/>
                  </a:lnTo>
                  <a:lnTo>
                    <a:pt x="0" y="35"/>
                  </a:lnTo>
                  <a:lnTo>
                    <a:pt x="15" y="35"/>
                  </a:lnTo>
                  <a:lnTo>
                    <a:pt x="24" y="40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4413240" y="2189160"/>
              <a:ext cx="39600" cy="2844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26" y="25"/>
                  </a:moveTo>
                  <a:lnTo>
                    <a:pt x="20" y="25"/>
                  </a:lnTo>
                  <a:lnTo>
                    <a:pt x="20" y="20"/>
                  </a:lnTo>
                  <a:lnTo>
                    <a:pt x="15" y="20"/>
                  </a:lnTo>
                  <a:lnTo>
                    <a:pt x="1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6" y="0"/>
                  </a:lnTo>
                  <a:lnTo>
                    <a:pt x="35" y="5"/>
                  </a:lnTo>
                  <a:lnTo>
                    <a:pt x="35" y="20"/>
                  </a:lnTo>
                  <a:lnTo>
                    <a:pt x="26" y="20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4413240" y="2189160"/>
              <a:ext cx="39600" cy="2844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26" y="25"/>
                  </a:moveTo>
                  <a:lnTo>
                    <a:pt x="20" y="25"/>
                  </a:lnTo>
                  <a:lnTo>
                    <a:pt x="20" y="20"/>
                  </a:lnTo>
                  <a:lnTo>
                    <a:pt x="15" y="20"/>
                  </a:lnTo>
                  <a:lnTo>
                    <a:pt x="1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6" y="0"/>
                  </a:lnTo>
                  <a:lnTo>
                    <a:pt x="35" y="5"/>
                  </a:lnTo>
                  <a:lnTo>
                    <a:pt x="35" y="20"/>
                  </a:lnTo>
                  <a:lnTo>
                    <a:pt x="26" y="20"/>
                  </a:lnTo>
                  <a:lnTo>
                    <a:pt x="26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4441680" y="2212920"/>
              <a:ext cx="11160" cy="4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4441680" y="2212920"/>
              <a:ext cx="11160" cy="46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4537080" y="2124000"/>
              <a:ext cx="103320" cy="100080"/>
            </a:xfrm>
            <a:custGeom>
              <a:avLst/>
              <a:gdLst/>
              <a:ahLst/>
              <a:rect l="l" t="t" r="r" b="b"/>
              <a:pathLst>
                <a:path w="91" h="90">
                  <a:moveTo>
                    <a:pt x="81" y="90"/>
                  </a:moveTo>
                  <a:lnTo>
                    <a:pt x="86" y="80"/>
                  </a:lnTo>
                  <a:lnTo>
                    <a:pt x="91" y="70"/>
                  </a:lnTo>
                  <a:lnTo>
                    <a:pt x="86" y="40"/>
                  </a:lnTo>
                  <a:lnTo>
                    <a:pt x="91" y="30"/>
                  </a:lnTo>
                  <a:lnTo>
                    <a:pt x="86" y="15"/>
                  </a:lnTo>
                  <a:lnTo>
                    <a:pt x="81" y="10"/>
                  </a:lnTo>
                  <a:lnTo>
                    <a:pt x="66" y="10"/>
                  </a:lnTo>
                  <a:lnTo>
                    <a:pt x="51" y="5"/>
                  </a:lnTo>
                  <a:lnTo>
                    <a:pt x="51" y="10"/>
                  </a:lnTo>
                  <a:lnTo>
                    <a:pt x="40" y="10"/>
                  </a:lnTo>
                  <a:lnTo>
                    <a:pt x="36" y="0"/>
                  </a:lnTo>
                  <a:lnTo>
                    <a:pt x="0" y="15"/>
                  </a:lnTo>
                  <a:lnTo>
                    <a:pt x="5" y="60"/>
                  </a:lnTo>
                  <a:lnTo>
                    <a:pt x="15" y="65"/>
                  </a:lnTo>
                  <a:lnTo>
                    <a:pt x="26" y="70"/>
                  </a:lnTo>
                  <a:lnTo>
                    <a:pt x="30" y="70"/>
                  </a:lnTo>
                  <a:lnTo>
                    <a:pt x="40" y="85"/>
                  </a:lnTo>
                  <a:lnTo>
                    <a:pt x="51" y="85"/>
                  </a:lnTo>
                  <a:lnTo>
                    <a:pt x="55" y="90"/>
                  </a:lnTo>
                  <a:lnTo>
                    <a:pt x="66" y="85"/>
                  </a:lnTo>
                  <a:lnTo>
                    <a:pt x="81" y="9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4537080" y="2124000"/>
              <a:ext cx="103320" cy="100080"/>
            </a:xfrm>
            <a:custGeom>
              <a:avLst/>
              <a:gdLst/>
              <a:ahLst/>
              <a:rect l="l" t="t" r="r" b="b"/>
              <a:pathLst>
                <a:path w="91" h="90">
                  <a:moveTo>
                    <a:pt x="81" y="90"/>
                  </a:moveTo>
                  <a:lnTo>
                    <a:pt x="86" y="80"/>
                  </a:lnTo>
                  <a:lnTo>
                    <a:pt x="91" y="70"/>
                  </a:lnTo>
                  <a:lnTo>
                    <a:pt x="86" y="40"/>
                  </a:lnTo>
                  <a:lnTo>
                    <a:pt x="91" y="30"/>
                  </a:lnTo>
                  <a:lnTo>
                    <a:pt x="86" y="15"/>
                  </a:lnTo>
                  <a:lnTo>
                    <a:pt x="81" y="10"/>
                  </a:lnTo>
                  <a:lnTo>
                    <a:pt x="66" y="10"/>
                  </a:lnTo>
                  <a:lnTo>
                    <a:pt x="51" y="5"/>
                  </a:lnTo>
                  <a:lnTo>
                    <a:pt x="51" y="10"/>
                  </a:lnTo>
                  <a:lnTo>
                    <a:pt x="40" y="10"/>
                  </a:lnTo>
                  <a:lnTo>
                    <a:pt x="36" y="0"/>
                  </a:lnTo>
                  <a:lnTo>
                    <a:pt x="0" y="15"/>
                  </a:lnTo>
                  <a:lnTo>
                    <a:pt x="5" y="60"/>
                  </a:lnTo>
                  <a:lnTo>
                    <a:pt x="15" y="65"/>
                  </a:lnTo>
                  <a:lnTo>
                    <a:pt x="26" y="70"/>
                  </a:lnTo>
                  <a:lnTo>
                    <a:pt x="30" y="70"/>
                  </a:lnTo>
                  <a:lnTo>
                    <a:pt x="40" y="85"/>
                  </a:lnTo>
                  <a:lnTo>
                    <a:pt x="51" y="85"/>
                  </a:lnTo>
                  <a:lnTo>
                    <a:pt x="55" y="90"/>
                  </a:lnTo>
                  <a:lnTo>
                    <a:pt x="66" y="85"/>
                  </a:lnTo>
                  <a:lnTo>
                    <a:pt x="81" y="9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4452840" y="2124000"/>
              <a:ext cx="90720" cy="128520"/>
            </a:xfrm>
            <a:custGeom>
              <a:avLst/>
              <a:gdLst/>
              <a:ahLst/>
              <a:rect l="l" t="t" r="r" b="b"/>
              <a:pathLst>
                <a:path w="80" h="115">
                  <a:moveTo>
                    <a:pt x="46" y="15"/>
                  </a:moveTo>
                  <a:lnTo>
                    <a:pt x="71" y="5"/>
                  </a:lnTo>
                  <a:lnTo>
                    <a:pt x="71" y="10"/>
                  </a:lnTo>
                  <a:lnTo>
                    <a:pt x="65" y="10"/>
                  </a:lnTo>
                  <a:lnTo>
                    <a:pt x="75" y="15"/>
                  </a:lnTo>
                  <a:lnTo>
                    <a:pt x="80" y="60"/>
                  </a:lnTo>
                  <a:lnTo>
                    <a:pt x="75" y="60"/>
                  </a:lnTo>
                  <a:lnTo>
                    <a:pt x="65" y="65"/>
                  </a:lnTo>
                  <a:lnTo>
                    <a:pt x="50" y="70"/>
                  </a:lnTo>
                  <a:lnTo>
                    <a:pt x="60" y="85"/>
                  </a:lnTo>
                  <a:lnTo>
                    <a:pt x="71" y="95"/>
                  </a:lnTo>
                  <a:lnTo>
                    <a:pt x="65" y="100"/>
                  </a:lnTo>
                  <a:lnTo>
                    <a:pt x="65" y="110"/>
                  </a:lnTo>
                  <a:lnTo>
                    <a:pt x="40" y="115"/>
                  </a:lnTo>
                  <a:lnTo>
                    <a:pt x="31" y="115"/>
                  </a:lnTo>
                  <a:lnTo>
                    <a:pt x="10" y="115"/>
                  </a:lnTo>
                  <a:lnTo>
                    <a:pt x="16" y="95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65"/>
                  </a:lnTo>
                  <a:lnTo>
                    <a:pt x="0" y="45"/>
                  </a:lnTo>
                  <a:lnTo>
                    <a:pt x="5" y="40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31" y="10"/>
                  </a:lnTo>
                  <a:lnTo>
                    <a:pt x="20" y="10"/>
                  </a:lnTo>
                  <a:lnTo>
                    <a:pt x="31" y="5"/>
                  </a:lnTo>
                  <a:lnTo>
                    <a:pt x="20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5" y="5"/>
                  </a:lnTo>
                  <a:lnTo>
                    <a:pt x="46" y="10"/>
                  </a:lnTo>
                  <a:lnTo>
                    <a:pt x="40" y="15"/>
                  </a:lnTo>
                  <a:lnTo>
                    <a:pt x="46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4452840" y="2124000"/>
              <a:ext cx="90720" cy="128520"/>
            </a:xfrm>
            <a:custGeom>
              <a:avLst/>
              <a:gdLst/>
              <a:ahLst/>
              <a:rect l="l" t="t" r="r" b="b"/>
              <a:pathLst>
                <a:path w="80" h="115">
                  <a:moveTo>
                    <a:pt x="46" y="15"/>
                  </a:moveTo>
                  <a:lnTo>
                    <a:pt x="71" y="5"/>
                  </a:lnTo>
                  <a:lnTo>
                    <a:pt x="71" y="10"/>
                  </a:lnTo>
                  <a:lnTo>
                    <a:pt x="65" y="10"/>
                  </a:lnTo>
                  <a:lnTo>
                    <a:pt x="75" y="15"/>
                  </a:lnTo>
                  <a:lnTo>
                    <a:pt x="80" y="60"/>
                  </a:lnTo>
                  <a:lnTo>
                    <a:pt x="75" y="60"/>
                  </a:lnTo>
                  <a:lnTo>
                    <a:pt x="65" y="65"/>
                  </a:lnTo>
                  <a:lnTo>
                    <a:pt x="50" y="70"/>
                  </a:lnTo>
                  <a:lnTo>
                    <a:pt x="60" y="85"/>
                  </a:lnTo>
                  <a:lnTo>
                    <a:pt x="71" y="95"/>
                  </a:lnTo>
                  <a:lnTo>
                    <a:pt x="65" y="100"/>
                  </a:lnTo>
                  <a:lnTo>
                    <a:pt x="65" y="110"/>
                  </a:lnTo>
                  <a:lnTo>
                    <a:pt x="40" y="115"/>
                  </a:lnTo>
                  <a:lnTo>
                    <a:pt x="31" y="115"/>
                  </a:lnTo>
                  <a:lnTo>
                    <a:pt x="10" y="115"/>
                  </a:lnTo>
                  <a:lnTo>
                    <a:pt x="16" y="95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65"/>
                  </a:lnTo>
                  <a:lnTo>
                    <a:pt x="0" y="45"/>
                  </a:lnTo>
                  <a:lnTo>
                    <a:pt x="5" y="40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31" y="10"/>
                  </a:lnTo>
                  <a:lnTo>
                    <a:pt x="20" y="10"/>
                  </a:lnTo>
                  <a:lnTo>
                    <a:pt x="31" y="5"/>
                  </a:lnTo>
                  <a:lnTo>
                    <a:pt x="20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5" y="5"/>
                  </a:lnTo>
                  <a:lnTo>
                    <a:pt x="46" y="10"/>
                  </a:lnTo>
                  <a:lnTo>
                    <a:pt x="40" y="15"/>
                  </a:lnTo>
                  <a:lnTo>
                    <a:pt x="46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4487760" y="2224080"/>
              <a:ext cx="79560" cy="39600"/>
            </a:xfrm>
            <a:custGeom>
              <a:avLst/>
              <a:gdLst/>
              <a:ahLst/>
              <a:rect l="l" t="t" r="r" b="b"/>
              <a:pathLst>
                <a:path w="70" h="35">
                  <a:moveTo>
                    <a:pt x="0" y="25"/>
                  </a:moveTo>
                  <a:lnTo>
                    <a:pt x="9" y="25"/>
                  </a:lnTo>
                  <a:lnTo>
                    <a:pt x="34" y="20"/>
                  </a:lnTo>
                  <a:lnTo>
                    <a:pt x="34" y="10"/>
                  </a:lnTo>
                  <a:lnTo>
                    <a:pt x="40" y="5"/>
                  </a:lnTo>
                  <a:lnTo>
                    <a:pt x="49" y="5"/>
                  </a:lnTo>
                  <a:lnTo>
                    <a:pt x="49" y="0"/>
                  </a:lnTo>
                  <a:lnTo>
                    <a:pt x="70" y="5"/>
                  </a:lnTo>
                  <a:lnTo>
                    <a:pt x="70" y="20"/>
                  </a:lnTo>
                  <a:lnTo>
                    <a:pt x="65" y="30"/>
                  </a:lnTo>
                  <a:lnTo>
                    <a:pt x="40" y="35"/>
                  </a:lnTo>
                  <a:lnTo>
                    <a:pt x="29" y="30"/>
                  </a:lnTo>
                  <a:lnTo>
                    <a:pt x="9" y="30"/>
                  </a:lnTo>
                  <a:lnTo>
                    <a:pt x="4" y="3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4487760" y="2224080"/>
              <a:ext cx="79560" cy="39600"/>
            </a:xfrm>
            <a:custGeom>
              <a:avLst/>
              <a:gdLst/>
              <a:ahLst/>
              <a:rect l="l" t="t" r="r" b="b"/>
              <a:pathLst>
                <a:path w="70" h="35">
                  <a:moveTo>
                    <a:pt x="0" y="25"/>
                  </a:moveTo>
                  <a:lnTo>
                    <a:pt x="9" y="25"/>
                  </a:lnTo>
                  <a:lnTo>
                    <a:pt x="34" y="20"/>
                  </a:lnTo>
                  <a:lnTo>
                    <a:pt x="34" y="10"/>
                  </a:lnTo>
                  <a:lnTo>
                    <a:pt x="40" y="5"/>
                  </a:lnTo>
                  <a:lnTo>
                    <a:pt x="49" y="5"/>
                  </a:lnTo>
                  <a:lnTo>
                    <a:pt x="49" y="0"/>
                  </a:lnTo>
                  <a:lnTo>
                    <a:pt x="70" y="5"/>
                  </a:lnTo>
                  <a:lnTo>
                    <a:pt x="70" y="20"/>
                  </a:lnTo>
                  <a:lnTo>
                    <a:pt x="65" y="30"/>
                  </a:lnTo>
                  <a:lnTo>
                    <a:pt x="40" y="35"/>
                  </a:lnTo>
                  <a:lnTo>
                    <a:pt x="29" y="30"/>
                  </a:lnTo>
                  <a:lnTo>
                    <a:pt x="9" y="30"/>
                  </a:lnTo>
                  <a:lnTo>
                    <a:pt x="4" y="30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4487760" y="2252520"/>
              <a:ext cx="5040" cy="64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4487760" y="2252520"/>
              <a:ext cx="5040" cy="64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0"/>
                  </a:lnTo>
                  <a:lnTo>
                    <a:pt x="4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4487760" y="2252520"/>
              <a:ext cx="5040" cy="64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4487760" y="2252520"/>
              <a:ext cx="5040" cy="64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0"/>
                  </a:lnTo>
                  <a:lnTo>
                    <a:pt x="4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4452840" y="2252520"/>
              <a:ext cx="46080" cy="2700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10" y="25"/>
                  </a:moveTo>
                  <a:lnTo>
                    <a:pt x="20" y="15"/>
                  </a:lnTo>
                  <a:lnTo>
                    <a:pt x="31" y="15"/>
                  </a:lnTo>
                  <a:lnTo>
                    <a:pt x="31" y="10"/>
                  </a:lnTo>
                  <a:lnTo>
                    <a:pt x="35" y="15"/>
                  </a:lnTo>
                  <a:lnTo>
                    <a:pt x="40" y="5"/>
                  </a:lnTo>
                  <a:lnTo>
                    <a:pt x="35" y="5"/>
                  </a:lnTo>
                  <a:lnTo>
                    <a:pt x="31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5" y="10"/>
                  </a:lnTo>
                  <a:lnTo>
                    <a:pt x="5" y="25"/>
                  </a:lnTo>
                  <a:lnTo>
                    <a:pt x="1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4452840" y="2252520"/>
              <a:ext cx="46080" cy="2700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10" y="25"/>
                  </a:moveTo>
                  <a:lnTo>
                    <a:pt x="20" y="15"/>
                  </a:lnTo>
                  <a:lnTo>
                    <a:pt x="31" y="15"/>
                  </a:lnTo>
                  <a:lnTo>
                    <a:pt x="31" y="10"/>
                  </a:lnTo>
                  <a:lnTo>
                    <a:pt x="35" y="15"/>
                  </a:lnTo>
                  <a:lnTo>
                    <a:pt x="40" y="5"/>
                  </a:lnTo>
                  <a:lnTo>
                    <a:pt x="35" y="5"/>
                  </a:lnTo>
                  <a:lnTo>
                    <a:pt x="31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5" y="10"/>
                  </a:lnTo>
                  <a:lnTo>
                    <a:pt x="5" y="25"/>
                  </a:lnTo>
                  <a:lnTo>
                    <a:pt x="1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4335480" y="2190600"/>
              <a:ext cx="135000" cy="135000"/>
            </a:xfrm>
            <a:custGeom>
              <a:avLst/>
              <a:gdLst/>
              <a:ahLst/>
              <a:rect l="l" t="t" r="r" b="b"/>
              <a:pathLst>
                <a:path w="121" h="120">
                  <a:moveTo>
                    <a:pt x="70" y="0"/>
                  </a:moveTo>
                  <a:lnTo>
                    <a:pt x="60" y="5"/>
                  </a:lnTo>
                  <a:lnTo>
                    <a:pt x="60" y="20"/>
                  </a:lnTo>
                  <a:lnTo>
                    <a:pt x="50" y="25"/>
                  </a:lnTo>
                  <a:lnTo>
                    <a:pt x="40" y="30"/>
                  </a:lnTo>
                  <a:lnTo>
                    <a:pt x="35" y="30"/>
                  </a:lnTo>
                  <a:lnTo>
                    <a:pt x="30" y="25"/>
                  </a:lnTo>
                  <a:lnTo>
                    <a:pt x="25" y="25"/>
                  </a:lnTo>
                  <a:lnTo>
                    <a:pt x="30" y="35"/>
                  </a:lnTo>
                  <a:lnTo>
                    <a:pt x="20" y="40"/>
                  </a:lnTo>
                  <a:lnTo>
                    <a:pt x="20" y="35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25" y="55"/>
                  </a:lnTo>
                  <a:lnTo>
                    <a:pt x="35" y="70"/>
                  </a:lnTo>
                  <a:lnTo>
                    <a:pt x="35" y="80"/>
                  </a:lnTo>
                  <a:lnTo>
                    <a:pt x="30" y="110"/>
                  </a:lnTo>
                  <a:lnTo>
                    <a:pt x="40" y="115"/>
                  </a:lnTo>
                  <a:lnTo>
                    <a:pt x="70" y="120"/>
                  </a:lnTo>
                  <a:lnTo>
                    <a:pt x="70" y="115"/>
                  </a:lnTo>
                  <a:lnTo>
                    <a:pt x="85" y="110"/>
                  </a:lnTo>
                  <a:lnTo>
                    <a:pt x="105" y="115"/>
                  </a:lnTo>
                  <a:lnTo>
                    <a:pt x="110" y="115"/>
                  </a:lnTo>
                  <a:lnTo>
                    <a:pt x="115" y="105"/>
                  </a:lnTo>
                  <a:lnTo>
                    <a:pt x="110" y="90"/>
                  </a:lnTo>
                  <a:lnTo>
                    <a:pt x="110" y="80"/>
                  </a:lnTo>
                  <a:lnTo>
                    <a:pt x="110" y="65"/>
                  </a:lnTo>
                  <a:lnTo>
                    <a:pt x="105" y="70"/>
                  </a:lnTo>
                  <a:lnTo>
                    <a:pt x="105" y="65"/>
                  </a:lnTo>
                  <a:lnTo>
                    <a:pt x="110" y="55"/>
                  </a:lnTo>
                  <a:lnTo>
                    <a:pt x="115" y="55"/>
                  </a:lnTo>
                  <a:lnTo>
                    <a:pt x="121" y="35"/>
                  </a:lnTo>
                  <a:lnTo>
                    <a:pt x="105" y="25"/>
                  </a:lnTo>
                  <a:lnTo>
                    <a:pt x="96" y="25"/>
                  </a:lnTo>
                  <a:lnTo>
                    <a:pt x="90" y="25"/>
                  </a:lnTo>
                  <a:lnTo>
                    <a:pt x="90" y="20"/>
                  </a:lnTo>
                  <a:lnTo>
                    <a:pt x="85" y="20"/>
                  </a:lnTo>
                  <a:lnTo>
                    <a:pt x="85" y="10"/>
                  </a:lnTo>
                  <a:lnTo>
                    <a:pt x="70" y="5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4335480" y="2190600"/>
              <a:ext cx="135000" cy="135000"/>
            </a:xfrm>
            <a:custGeom>
              <a:avLst/>
              <a:gdLst/>
              <a:ahLst/>
              <a:rect l="l" t="t" r="r" b="b"/>
              <a:pathLst>
                <a:path w="121" h="120">
                  <a:moveTo>
                    <a:pt x="70" y="0"/>
                  </a:moveTo>
                  <a:lnTo>
                    <a:pt x="60" y="5"/>
                  </a:lnTo>
                  <a:lnTo>
                    <a:pt x="60" y="20"/>
                  </a:lnTo>
                  <a:lnTo>
                    <a:pt x="50" y="25"/>
                  </a:lnTo>
                  <a:lnTo>
                    <a:pt x="40" y="30"/>
                  </a:lnTo>
                  <a:lnTo>
                    <a:pt x="35" y="30"/>
                  </a:lnTo>
                  <a:lnTo>
                    <a:pt x="30" y="25"/>
                  </a:lnTo>
                  <a:lnTo>
                    <a:pt x="25" y="25"/>
                  </a:lnTo>
                  <a:lnTo>
                    <a:pt x="30" y="35"/>
                  </a:lnTo>
                  <a:lnTo>
                    <a:pt x="20" y="40"/>
                  </a:lnTo>
                  <a:lnTo>
                    <a:pt x="20" y="35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25" y="55"/>
                  </a:lnTo>
                  <a:lnTo>
                    <a:pt x="35" y="70"/>
                  </a:lnTo>
                  <a:lnTo>
                    <a:pt x="35" y="80"/>
                  </a:lnTo>
                  <a:lnTo>
                    <a:pt x="30" y="110"/>
                  </a:lnTo>
                  <a:lnTo>
                    <a:pt x="40" y="115"/>
                  </a:lnTo>
                  <a:lnTo>
                    <a:pt x="70" y="120"/>
                  </a:lnTo>
                  <a:lnTo>
                    <a:pt x="70" y="115"/>
                  </a:lnTo>
                  <a:lnTo>
                    <a:pt x="85" y="110"/>
                  </a:lnTo>
                  <a:lnTo>
                    <a:pt x="105" y="115"/>
                  </a:lnTo>
                  <a:lnTo>
                    <a:pt x="110" y="115"/>
                  </a:lnTo>
                  <a:lnTo>
                    <a:pt x="115" y="105"/>
                  </a:lnTo>
                  <a:lnTo>
                    <a:pt x="110" y="90"/>
                  </a:lnTo>
                  <a:lnTo>
                    <a:pt x="110" y="80"/>
                  </a:lnTo>
                  <a:lnTo>
                    <a:pt x="110" y="65"/>
                  </a:lnTo>
                  <a:lnTo>
                    <a:pt x="105" y="70"/>
                  </a:lnTo>
                  <a:lnTo>
                    <a:pt x="105" y="65"/>
                  </a:lnTo>
                  <a:lnTo>
                    <a:pt x="110" y="55"/>
                  </a:lnTo>
                  <a:lnTo>
                    <a:pt x="115" y="55"/>
                  </a:lnTo>
                  <a:lnTo>
                    <a:pt x="121" y="35"/>
                  </a:lnTo>
                  <a:lnTo>
                    <a:pt x="105" y="25"/>
                  </a:lnTo>
                  <a:lnTo>
                    <a:pt x="96" y="25"/>
                  </a:lnTo>
                  <a:lnTo>
                    <a:pt x="90" y="25"/>
                  </a:lnTo>
                  <a:lnTo>
                    <a:pt x="90" y="20"/>
                  </a:lnTo>
                  <a:lnTo>
                    <a:pt x="85" y="20"/>
                  </a:lnTo>
                  <a:lnTo>
                    <a:pt x="85" y="10"/>
                  </a:lnTo>
                  <a:lnTo>
                    <a:pt x="70" y="5"/>
                  </a:lnTo>
                  <a:lnTo>
                    <a:pt x="7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4289400" y="2308320"/>
              <a:ext cx="123840" cy="108000"/>
            </a:xfrm>
            <a:custGeom>
              <a:avLst/>
              <a:gdLst/>
              <a:ahLst/>
              <a:rect l="l" t="t" r="r" b="b"/>
              <a:pathLst>
                <a:path w="110" h="95">
                  <a:moveTo>
                    <a:pt x="5" y="25"/>
                  </a:moveTo>
                  <a:lnTo>
                    <a:pt x="30" y="25"/>
                  </a:lnTo>
                  <a:lnTo>
                    <a:pt x="30" y="30"/>
                  </a:lnTo>
                  <a:lnTo>
                    <a:pt x="20" y="35"/>
                  </a:lnTo>
                  <a:lnTo>
                    <a:pt x="20" y="50"/>
                  </a:lnTo>
                  <a:lnTo>
                    <a:pt x="15" y="55"/>
                  </a:lnTo>
                  <a:lnTo>
                    <a:pt x="20" y="75"/>
                  </a:lnTo>
                  <a:lnTo>
                    <a:pt x="15" y="85"/>
                  </a:lnTo>
                  <a:lnTo>
                    <a:pt x="35" y="95"/>
                  </a:lnTo>
                  <a:lnTo>
                    <a:pt x="40" y="90"/>
                  </a:lnTo>
                  <a:lnTo>
                    <a:pt x="65" y="90"/>
                  </a:lnTo>
                  <a:lnTo>
                    <a:pt x="90" y="65"/>
                  </a:lnTo>
                  <a:lnTo>
                    <a:pt x="80" y="55"/>
                  </a:lnTo>
                  <a:lnTo>
                    <a:pt x="95" y="35"/>
                  </a:lnTo>
                  <a:lnTo>
                    <a:pt x="110" y="25"/>
                  </a:lnTo>
                  <a:lnTo>
                    <a:pt x="110" y="15"/>
                  </a:lnTo>
                  <a:lnTo>
                    <a:pt x="80" y="10"/>
                  </a:lnTo>
                  <a:lnTo>
                    <a:pt x="70" y="5"/>
                  </a:lnTo>
                  <a:lnTo>
                    <a:pt x="65" y="5"/>
                  </a:lnTo>
                  <a:lnTo>
                    <a:pt x="50" y="5"/>
                  </a:lnTo>
                  <a:lnTo>
                    <a:pt x="45" y="5"/>
                  </a:ln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5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4289400" y="2308320"/>
              <a:ext cx="123840" cy="108000"/>
            </a:xfrm>
            <a:custGeom>
              <a:avLst/>
              <a:gdLst/>
              <a:ahLst/>
              <a:rect l="l" t="t" r="r" b="b"/>
              <a:pathLst>
                <a:path w="110" h="95">
                  <a:moveTo>
                    <a:pt x="5" y="25"/>
                  </a:moveTo>
                  <a:lnTo>
                    <a:pt x="30" y="25"/>
                  </a:lnTo>
                  <a:lnTo>
                    <a:pt x="30" y="30"/>
                  </a:lnTo>
                  <a:lnTo>
                    <a:pt x="20" y="35"/>
                  </a:lnTo>
                  <a:lnTo>
                    <a:pt x="20" y="50"/>
                  </a:lnTo>
                  <a:lnTo>
                    <a:pt x="15" y="55"/>
                  </a:lnTo>
                  <a:lnTo>
                    <a:pt x="20" y="75"/>
                  </a:lnTo>
                  <a:lnTo>
                    <a:pt x="15" y="85"/>
                  </a:lnTo>
                  <a:lnTo>
                    <a:pt x="35" y="95"/>
                  </a:lnTo>
                  <a:lnTo>
                    <a:pt x="40" y="90"/>
                  </a:lnTo>
                  <a:lnTo>
                    <a:pt x="65" y="90"/>
                  </a:lnTo>
                  <a:lnTo>
                    <a:pt x="90" y="65"/>
                  </a:lnTo>
                  <a:lnTo>
                    <a:pt x="80" y="55"/>
                  </a:lnTo>
                  <a:lnTo>
                    <a:pt x="95" y="35"/>
                  </a:lnTo>
                  <a:lnTo>
                    <a:pt x="110" y="25"/>
                  </a:lnTo>
                  <a:lnTo>
                    <a:pt x="110" y="15"/>
                  </a:lnTo>
                  <a:lnTo>
                    <a:pt x="80" y="10"/>
                  </a:lnTo>
                  <a:lnTo>
                    <a:pt x="70" y="5"/>
                  </a:lnTo>
                  <a:lnTo>
                    <a:pt x="65" y="5"/>
                  </a:lnTo>
                  <a:lnTo>
                    <a:pt x="50" y="5"/>
                  </a:lnTo>
                  <a:lnTo>
                    <a:pt x="45" y="5"/>
                  </a:ln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5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4289400" y="2336760"/>
              <a:ext cx="33480" cy="68400"/>
            </a:xfrm>
            <a:custGeom>
              <a:avLst/>
              <a:gdLst/>
              <a:ahLst/>
              <a:rect l="l" t="t" r="r" b="b"/>
              <a:pathLst>
                <a:path w="30" h="60">
                  <a:moveTo>
                    <a:pt x="15" y="60"/>
                  </a:moveTo>
                  <a:lnTo>
                    <a:pt x="20" y="50"/>
                  </a:lnTo>
                  <a:lnTo>
                    <a:pt x="15" y="30"/>
                  </a:lnTo>
                  <a:lnTo>
                    <a:pt x="20" y="25"/>
                  </a:lnTo>
                  <a:lnTo>
                    <a:pt x="20" y="10"/>
                  </a:lnTo>
                  <a:lnTo>
                    <a:pt x="30" y="5"/>
                  </a:lnTo>
                  <a:lnTo>
                    <a:pt x="30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60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4289400" y="2336760"/>
              <a:ext cx="33480" cy="68400"/>
            </a:xfrm>
            <a:custGeom>
              <a:avLst/>
              <a:gdLst/>
              <a:ahLst/>
              <a:rect l="l" t="t" r="r" b="b"/>
              <a:pathLst>
                <a:path w="30" h="60">
                  <a:moveTo>
                    <a:pt x="15" y="60"/>
                  </a:moveTo>
                  <a:lnTo>
                    <a:pt x="20" y="50"/>
                  </a:lnTo>
                  <a:lnTo>
                    <a:pt x="15" y="30"/>
                  </a:lnTo>
                  <a:lnTo>
                    <a:pt x="20" y="25"/>
                  </a:lnTo>
                  <a:lnTo>
                    <a:pt x="20" y="10"/>
                  </a:lnTo>
                  <a:lnTo>
                    <a:pt x="30" y="5"/>
                  </a:lnTo>
                  <a:lnTo>
                    <a:pt x="30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60"/>
                  </a:lnTo>
                  <a:lnTo>
                    <a:pt x="15" y="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4457880" y="2259000"/>
              <a:ext cx="125280" cy="133200"/>
            </a:xfrm>
            <a:custGeom>
              <a:avLst/>
              <a:gdLst/>
              <a:ahLst/>
              <a:rect l="l" t="t" r="r" b="b"/>
              <a:pathLst>
                <a:path w="110" h="120">
                  <a:moveTo>
                    <a:pt x="5" y="45"/>
                  </a:moveTo>
                  <a:lnTo>
                    <a:pt x="15" y="40"/>
                  </a:lnTo>
                  <a:lnTo>
                    <a:pt x="30" y="45"/>
                  </a:lnTo>
                  <a:lnTo>
                    <a:pt x="41" y="60"/>
                  </a:lnTo>
                  <a:lnTo>
                    <a:pt x="45" y="60"/>
                  </a:lnTo>
                  <a:lnTo>
                    <a:pt x="55" y="75"/>
                  </a:lnTo>
                  <a:lnTo>
                    <a:pt x="66" y="80"/>
                  </a:lnTo>
                  <a:lnTo>
                    <a:pt x="75" y="95"/>
                  </a:lnTo>
                  <a:lnTo>
                    <a:pt x="85" y="95"/>
                  </a:lnTo>
                  <a:lnTo>
                    <a:pt x="91" y="110"/>
                  </a:lnTo>
                  <a:lnTo>
                    <a:pt x="85" y="120"/>
                  </a:lnTo>
                  <a:lnTo>
                    <a:pt x="91" y="120"/>
                  </a:lnTo>
                  <a:lnTo>
                    <a:pt x="96" y="110"/>
                  </a:lnTo>
                  <a:lnTo>
                    <a:pt x="96" y="105"/>
                  </a:lnTo>
                  <a:lnTo>
                    <a:pt x="96" y="100"/>
                  </a:lnTo>
                  <a:lnTo>
                    <a:pt x="96" y="85"/>
                  </a:lnTo>
                  <a:lnTo>
                    <a:pt x="106" y="100"/>
                  </a:lnTo>
                  <a:lnTo>
                    <a:pt x="110" y="95"/>
                  </a:lnTo>
                  <a:lnTo>
                    <a:pt x="85" y="75"/>
                  </a:lnTo>
                  <a:lnTo>
                    <a:pt x="91" y="70"/>
                  </a:lnTo>
                  <a:lnTo>
                    <a:pt x="85" y="70"/>
                  </a:lnTo>
                  <a:lnTo>
                    <a:pt x="70" y="60"/>
                  </a:lnTo>
                  <a:lnTo>
                    <a:pt x="66" y="50"/>
                  </a:lnTo>
                  <a:lnTo>
                    <a:pt x="55" y="40"/>
                  </a:lnTo>
                  <a:lnTo>
                    <a:pt x="55" y="20"/>
                  </a:lnTo>
                  <a:lnTo>
                    <a:pt x="66" y="20"/>
                  </a:lnTo>
                  <a:lnTo>
                    <a:pt x="66" y="10"/>
                  </a:lnTo>
                  <a:lnTo>
                    <a:pt x="66" y="5"/>
                  </a:lnTo>
                  <a:lnTo>
                    <a:pt x="55" y="0"/>
                  </a:lnTo>
                  <a:lnTo>
                    <a:pt x="35" y="0"/>
                  </a:lnTo>
                  <a:lnTo>
                    <a:pt x="30" y="10"/>
                  </a:lnTo>
                  <a:lnTo>
                    <a:pt x="26" y="5"/>
                  </a:lnTo>
                  <a:lnTo>
                    <a:pt x="26" y="10"/>
                  </a:lnTo>
                  <a:lnTo>
                    <a:pt x="15" y="10"/>
                  </a:lnTo>
                  <a:lnTo>
                    <a:pt x="5" y="20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5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4457880" y="2259000"/>
              <a:ext cx="125280" cy="133200"/>
            </a:xfrm>
            <a:custGeom>
              <a:avLst/>
              <a:gdLst/>
              <a:ahLst/>
              <a:rect l="l" t="t" r="r" b="b"/>
              <a:pathLst>
                <a:path w="110" h="120">
                  <a:moveTo>
                    <a:pt x="5" y="45"/>
                  </a:moveTo>
                  <a:lnTo>
                    <a:pt x="15" y="40"/>
                  </a:lnTo>
                  <a:lnTo>
                    <a:pt x="30" y="45"/>
                  </a:lnTo>
                  <a:lnTo>
                    <a:pt x="41" y="60"/>
                  </a:lnTo>
                  <a:lnTo>
                    <a:pt x="45" y="60"/>
                  </a:lnTo>
                  <a:lnTo>
                    <a:pt x="55" y="75"/>
                  </a:lnTo>
                  <a:lnTo>
                    <a:pt x="66" y="80"/>
                  </a:lnTo>
                  <a:lnTo>
                    <a:pt x="75" y="95"/>
                  </a:lnTo>
                  <a:lnTo>
                    <a:pt x="85" y="95"/>
                  </a:lnTo>
                  <a:lnTo>
                    <a:pt x="91" y="110"/>
                  </a:lnTo>
                  <a:lnTo>
                    <a:pt x="85" y="120"/>
                  </a:lnTo>
                  <a:lnTo>
                    <a:pt x="91" y="120"/>
                  </a:lnTo>
                  <a:lnTo>
                    <a:pt x="96" y="110"/>
                  </a:lnTo>
                  <a:lnTo>
                    <a:pt x="96" y="105"/>
                  </a:lnTo>
                  <a:lnTo>
                    <a:pt x="96" y="100"/>
                  </a:lnTo>
                  <a:lnTo>
                    <a:pt x="96" y="85"/>
                  </a:lnTo>
                  <a:lnTo>
                    <a:pt x="106" y="100"/>
                  </a:lnTo>
                  <a:lnTo>
                    <a:pt x="110" y="95"/>
                  </a:lnTo>
                  <a:lnTo>
                    <a:pt x="85" y="75"/>
                  </a:lnTo>
                  <a:lnTo>
                    <a:pt x="91" y="70"/>
                  </a:lnTo>
                  <a:lnTo>
                    <a:pt x="85" y="70"/>
                  </a:lnTo>
                  <a:lnTo>
                    <a:pt x="70" y="60"/>
                  </a:lnTo>
                  <a:lnTo>
                    <a:pt x="66" y="50"/>
                  </a:lnTo>
                  <a:lnTo>
                    <a:pt x="55" y="40"/>
                  </a:lnTo>
                  <a:lnTo>
                    <a:pt x="55" y="20"/>
                  </a:lnTo>
                  <a:lnTo>
                    <a:pt x="66" y="20"/>
                  </a:lnTo>
                  <a:lnTo>
                    <a:pt x="66" y="10"/>
                  </a:lnTo>
                  <a:lnTo>
                    <a:pt x="66" y="5"/>
                  </a:lnTo>
                  <a:lnTo>
                    <a:pt x="55" y="0"/>
                  </a:lnTo>
                  <a:lnTo>
                    <a:pt x="35" y="0"/>
                  </a:lnTo>
                  <a:lnTo>
                    <a:pt x="30" y="10"/>
                  </a:lnTo>
                  <a:lnTo>
                    <a:pt x="26" y="5"/>
                  </a:lnTo>
                  <a:lnTo>
                    <a:pt x="26" y="10"/>
                  </a:lnTo>
                  <a:lnTo>
                    <a:pt x="15" y="10"/>
                  </a:lnTo>
                  <a:lnTo>
                    <a:pt x="5" y="20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5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4599000" y="2235240"/>
              <a:ext cx="103320" cy="79200"/>
            </a:xfrm>
            <a:custGeom>
              <a:avLst/>
              <a:gdLst/>
              <a:ahLst/>
              <a:rect l="l" t="t" r="r" b="b"/>
              <a:pathLst>
                <a:path w="91" h="70">
                  <a:moveTo>
                    <a:pt x="11" y="50"/>
                  </a:moveTo>
                  <a:lnTo>
                    <a:pt x="26" y="50"/>
                  </a:lnTo>
                  <a:lnTo>
                    <a:pt x="26" y="60"/>
                  </a:lnTo>
                  <a:lnTo>
                    <a:pt x="31" y="65"/>
                  </a:lnTo>
                  <a:lnTo>
                    <a:pt x="36" y="65"/>
                  </a:lnTo>
                  <a:lnTo>
                    <a:pt x="55" y="70"/>
                  </a:lnTo>
                  <a:lnTo>
                    <a:pt x="66" y="60"/>
                  </a:lnTo>
                  <a:lnTo>
                    <a:pt x="81" y="65"/>
                  </a:lnTo>
                  <a:lnTo>
                    <a:pt x="81" y="60"/>
                  </a:lnTo>
                  <a:lnTo>
                    <a:pt x="91" y="50"/>
                  </a:lnTo>
                  <a:lnTo>
                    <a:pt x="91" y="45"/>
                  </a:lnTo>
                  <a:lnTo>
                    <a:pt x="76" y="45"/>
                  </a:lnTo>
                  <a:lnTo>
                    <a:pt x="76" y="40"/>
                  </a:lnTo>
                  <a:lnTo>
                    <a:pt x="76" y="2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46" y="10"/>
                  </a:lnTo>
                  <a:lnTo>
                    <a:pt x="40" y="10"/>
                  </a:lnTo>
                  <a:lnTo>
                    <a:pt x="26" y="10"/>
                  </a:lnTo>
                  <a:lnTo>
                    <a:pt x="15" y="10"/>
                  </a:lnTo>
                  <a:lnTo>
                    <a:pt x="11" y="30"/>
                  </a:lnTo>
                  <a:lnTo>
                    <a:pt x="0" y="30"/>
                  </a:lnTo>
                  <a:lnTo>
                    <a:pt x="11" y="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4599000" y="2235240"/>
              <a:ext cx="103320" cy="79200"/>
            </a:xfrm>
            <a:custGeom>
              <a:avLst/>
              <a:gdLst/>
              <a:ahLst/>
              <a:rect l="l" t="t" r="r" b="b"/>
              <a:pathLst>
                <a:path w="91" h="70">
                  <a:moveTo>
                    <a:pt x="11" y="50"/>
                  </a:moveTo>
                  <a:lnTo>
                    <a:pt x="26" y="50"/>
                  </a:lnTo>
                  <a:lnTo>
                    <a:pt x="26" y="60"/>
                  </a:lnTo>
                  <a:lnTo>
                    <a:pt x="31" y="65"/>
                  </a:lnTo>
                  <a:lnTo>
                    <a:pt x="36" y="65"/>
                  </a:lnTo>
                  <a:lnTo>
                    <a:pt x="55" y="70"/>
                  </a:lnTo>
                  <a:lnTo>
                    <a:pt x="66" y="60"/>
                  </a:lnTo>
                  <a:lnTo>
                    <a:pt x="81" y="65"/>
                  </a:lnTo>
                  <a:lnTo>
                    <a:pt x="81" y="60"/>
                  </a:lnTo>
                  <a:lnTo>
                    <a:pt x="91" y="50"/>
                  </a:lnTo>
                  <a:lnTo>
                    <a:pt x="91" y="45"/>
                  </a:lnTo>
                  <a:lnTo>
                    <a:pt x="76" y="45"/>
                  </a:lnTo>
                  <a:lnTo>
                    <a:pt x="76" y="40"/>
                  </a:lnTo>
                  <a:lnTo>
                    <a:pt x="76" y="2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46" y="10"/>
                  </a:lnTo>
                  <a:lnTo>
                    <a:pt x="40" y="10"/>
                  </a:lnTo>
                  <a:lnTo>
                    <a:pt x="26" y="10"/>
                  </a:lnTo>
                  <a:lnTo>
                    <a:pt x="15" y="10"/>
                  </a:lnTo>
                  <a:lnTo>
                    <a:pt x="11" y="30"/>
                  </a:lnTo>
                  <a:lnTo>
                    <a:pt x="0" y="30"/>
                  </a:lnTo>
                  <a:lnTo>
                    <a:pt x="11" y="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4599000" y="2343240"/>
              <a:ext cx="68400" cy="55440"/>
            </a:xfrm>
            <a:custGeom>
              <a:avLst/>
              <a:gdLst/>
              <a:ahLst/>
              <a:rect l="l" t="t" r="r" b="b"/>
              <a:pathLst>
                <a:path w="61" h="50">
                  <a:moveTo>
                    <a:pt x="11" y="5"/>
                  </a:moveTo>
                  <a:lnTo>
                    <a:pt x="31" y="0"/>
                  </a:lnTo>
                  <a:lnTo>
                    <a:pt x="40" y="0"/>
                  </a:lnTo>
                  <a:lnTo>
                    <a:pt x="55" y="5"/>
                  </a:lnTo>
                  <a:lnTo>
                    <a:pt x="61" y="0"/>
                  </a:lnTo>
                  <a:lnTo>
                    <a:pt x="55" y="10"/>
                  </a:lnTo>
                  <a:lnTo>
                    <a:pt x="40" y="5"/>
                  </a:lnTo>
                  <a:lnTo>
                    <a:pt x="36" y="10"/>
                  </a:lnTo>
                  <a:lnTo>
                    <a:pt x="36" y="20"/>
                  </a:lnTo>
                  <a:lnTo>
                    <a:pt x="31" y="20"/>
                  </a:lnTo>
                  <a:lnTo>
                    <a:pt x="26" y="10"/>
                  </a:lnTo>
                  <a:lnTo>
                    <a:pt x="26" y="20"/>
                  </a:lnTo>
                  <a:lnTo>
                    <a:pt x="31" y="30"/>
                  </a:lnTo>
                  <a:lnTo>
                    <a:pt x="40" y="45"/>
                  </a:lnTo>
                  <a:lnTo>
                    <a:pt x="36" y="45"/>
                  </a:lnTo>
                  <a:lnTo>
                    <a:pt x="36" y="50"/>
                  </a:lnTo>
                  <a:lnTo>
                    <a:pt x="26" y="45"/>
                  </a:lnTo>
                  <a:lnTo>
                    <a:pt x="11" y="45"/>
                  </a:lnTo>
                  <a:lnTo>
                    <a:pt x="0" y="25"/>
                  </a:lnTo>
                  <a:lnTo>
                    <a:pt x="11" y="10"/>
                  </a:lnTo>
                  <a:lnTo>
                    <a:pt x="11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4599000" y="2343240"/>
              <a:ext cx="68400" cy="55440"/>
            </a:xfrm>
            <a:custGeom>
              <a:avLst/>
              <a:gdLst/>
              <a:ahLst/>
              <a:rect l="l" t="t" r="r" b="b"/>
              <a:pathLst>
                <a:path w="61" h="50">
                  <a:moveTo>
                    <a:pt x="11" y="5"/>
                  </a:moveTo>
                  <a:lnTo>
                    <a:pt x="31" y="0"/>
                  </a:lnTo>
                  <a:lnTo>
                    <a:pt x="40" y="0"/>
                  </a:lnTo>
                  <a:lnTo>
                    <a:pt x="55" y="5"/>
                  </a:lnTo>
                  <a:lnTo>
                    <a:pt x="61" y="0"/>
                  </a:lnTo>
                  <a:lnTo>
                    <a:pt x="55" y="10"/>
                  </a:lnTo>
                  <a:lnTo>
                    <a:pt x="40" y="5"/>
                  </a:lnTo>
                  <a:lnTo>
                    <a:pt x="36" y="10"/>
                  </a:lnTo>
                  <a:lnTo>
                    <a:pt x="36" y="20"/>
                  </a:lnTo>
                  <a:lnTo>
                    <a:pt x="31" y="20"/>
                  </a:lnTo>
                  <a:lnTo>
                    <a:pt x="26" y="10"/>
                  </a:lnTo>
                  <a:lnTo>
                    <a:pt x="26" y="20"/>
                  </a:lnTo>
                  <a:lnTo>
                    <a:pt x="31" y="30"/>
                  </a:lnTo>
                  <a:lnTo>
                    <a:pt x="40" y="45"/>
                  </a:lnTo>
                  <a:lnTo>
                    <a:pt x="36" y="45"/>
                  </a:lnTo>
                  <a:lnTo>
                    <a:pt x="36" y="50"/>
                  </a:lnTo>
                  <a:lnTo>
                    <a:pt x="26" y="45"/>
                  </a:lnTo>
                  <a:lnTo>
                    <a:pt x="11" y="45"/>
                  </a:lnTo>
                  <a:lnTo>
                    <a:pt x="0" y="25"/>
                  </a:lnTo>
                  <a:lnTo>
                    <a:pt x="11" y="10"/>
                  </a:lnTo>
                  <a:lnTo>
                    <a:pt x="11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4764240" y="2405160"/>
              <a:ext cx="77760" cy="619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55"/>
                  </a:moveTo>
                  <a:lnTo>
                    <a:pt x="5" y="50"/>
                  </a:lnTo>
                  <a:lnTo>
                    <a:pt x="10" y="35"/>
                  </a:lnTo>
                  <a:lnTo>
                    <a:pt x="5" y="30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30" y="0"/>
                  </a:lnTo>
                  <a:lnTo>
                    <a:pt x="35" y="5"/>
                  </a:lnTo>
                  <a:lnTo>
                    <a:pt x="50" y="0"/>
                  </a:lnTo>
                  <a:lnTo>
                    <a:pt x="70" y="0"/>
                  </a:lnTo>
                  <a:lnTo>
                    <a:pt x="60" y="5"/>
                  </a:lnTo>
                  <a:lnTo>
                    <a:pt x="50" y="30"/>
                  </a:lnTo>
                  <a:lnTo>
                    <a:pt x="35" y="45"/>
                  </a:lnTo>
                  <a:lnTo>
                    <a:pt x="30" y="45"/>
                  </a:lnTo>
                  <a:lnTo>
                    <a:pt x="10" y="5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4764240" y="2405160"/>
              <a:ext cx="77760" cy="619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55"/>
                  </a:moveTo>
                  <a:lnTo>
                    <a:pt x="5" y="50"/>
                  </a:lnTo>
                  <a:lnTo>
                    <a:pt x="10" y="35"/>
                  </a:lnTo>
                  <a:lnTo>
                    <a:pt x="5" y="30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30" y="0"/>
                  </a:lnTo>
                  <a:lnTo>
                    <a:pt x="35" y="5"/>
                  </a:lnTo>
                  <a:lnTo>
                    <a:pt x="50" y="0"/>
                  </a:lnTo>
                  <a:lnTo>
                    <a:pt x="70" y="0"/>
                  </a:lnTo>
                  <a:lnTo>
                    <a:pt x="60" y="5"/>
                  </a:lnTo>
                  <a:lnTo>
                    <a:pt x="50" y="30"/>
                  </a:lnTo>
                  <a:lnTo>
                    <a:pt x="35" y="45"/>
                  </a:lnTo>
                  <a:lnTo>
                    <a:pt x="30" y="45"/>
                  </a:lnTo>
                  <a:lnTo>
                    <a:pt x="10" y="55"/>
                  </a:lnTo>
                  <a:lnTo>
                    <a:pt x="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4751280" y="2454120"/>
              <a:ext cx="50760" cy="51120"/>
            </a:xfrm>
            <a:custGeom>
              <a:avLst/>
              <a:gdLst/>
              <a:ahLst/>
              <a:rect l="l" t="t" r="r" b="b"/>
              <a:pathLst>
                <a:path w="45" h="45">
                  <a:moveTo>
                    <a:pt x="45" y="10"/>
                  </a:moveTo>
                  <a:lnTo>
                    <a:pt x="45" y="0"/>
                  </a:lnTo>
                  <a:lnTo>
                    <a:pt x="40" y="0"/>
                  </a:lnTo>
                  <a:lnTo>
                    <a:pt x="20" y="10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10" y="30"/>
                  </a:lnTo>
                  <a:lnTo>
                    <a:pt x="0" y="45"/>
                  </a:lnTo>
                  <a:lnTo>
                    <a:pt x="15" y="45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30" y="30"/>
                  </a:lnTo>
                  <a:lnTo>
                    <a:pt x="25" y="25"/>
                  </a:lnTo>
                  <a:lnTo>
                    <a:pt x="4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4751280" y="2454120"/>
              <a:ext cx="50760" cy="51120"/>
            </a:xfrm>
            <a:custGeom>
              <a:avLst/>
              <a:gdLst/>
              <a:ahLst/>
              <a:rect l="l" t="t" r="r" b="b"/>
              <a:pathLst>
                <a:path w="45" h="45">
                  <a:moveTo>
                    <a:pt x="45" y="10"/>
                  </a:moveTo>
                  <a:lnTo>
                    <a:pt x="45" y="0"/>
                  </a:lnTo>
                  <a:lnTo>
                    <a:pt x="40" y="0"/>
                  </a:lnTo>
                  <a:lnTo>
                    <a:pt x="20" y="10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10" y="30"/>
                  </a:lnTo>
                  <a:lnTo>
                    <a:pt x="0" y="45"/>
                  </a:lnTo>
                  <a:lnTo>
                    <a:pt x="15" y="45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30" y="30"/>
                  </a:lnTo>
                  <a:lnTo>
                    <a:pt x="25" y="25"/>
                  </a:lnTo>
                  <a:lnTo>
                    <a:pt x="4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4764240" y="2436840"/>
              <a:ext cx="10800" cy="2376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5" y="20"/>
                  </a:moveTo>
                  <a:lnTo>
                    <a:pt x="0" y="20"/>
                  </a:lnTo>
                  <a:lnTo>
                    <a:pt x="5" y="0"/>
                  </a:lnTo>
                  <a:lnTo>
                    <a:pt x="10" y="5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4764240" y="2436840"/>
              <a:ext cx="10800" cy="2376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5" y="20"/>
                  </a:moveTo>
                  <a:lnTo>
                    <a:pt x="0" y="20"/>
                  </a:lnTo>
                  <a:lnTo>
                    <a:pt x="5" y="0"/>
                  </a:lnTo>
                  <a:lnTo>
                    <a:pt x="10" y="5"/>
                  </a:lnTo>
                  <a:lnTo>
                    <a:pt x="5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4746600" y="2460600"/>
              <a:ext cx="22320" cy="4464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15" y="5"/>
                  </a:moveTo>
                  <a:lnTo>
                    <a:pt x="15" y="10"/>
                  </a:lnTo>
                  <a:lnTo>
                    <a:pt x="15" y="25"/>
                  </a:lnTo>
                  <a:lnTo>
                    <a:pt x="5" y="40"/>
                  </a:lnTo>
                  <a:lnTo>
                    <a:pt x="0" y="20"/>
                  </a:lnTo>
                  <a:lnTo>
                    <a:pt x="5" y="1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1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4746600" y="2460600"/>
              <a:ext cx="22320" cy="4464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15" y="5"/>
                  </a:moveTo>
                  <a:lnTo>
                    <a:pt x="15" y="10"/>
                  </a:lnTo>
                  <a:lnTo>
                    <a:pt x="15" y="25"/>
                  </a:lnTo>
                  <a:lnTo>
                    <a:pt x="5" y="40"/>
                  </a:lnTo>
                  <a:lnTo>
                    <a:pt x="0" y="20"/>
                  </a:lnTo>
                  <a:lnTo>
                    <a:pt x="5" y="1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1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4802040" y="2398680"/>
              <a:ext cx="101880" cy="106560"/>
            </a:xfrm>
            <a:custGeom>
              <a:avLst/>
              <a:gdLst/>
              <a:ahLst/>
              <a:rect l="l" t="t" r="r" b="b"/>
              <a:pathLst>
                <a:path w="90" h="95">
                  <a:moveTo>
                    <a:pt x="55" y="5"/>
                  </a:moveTo>
                  <a:lnTo>
                    <a:pt x="60" y="15"/>
                  </a:lnTo>
                  <a:lnTo>
                    <a:pt x="65" y="15"/>
                  </a:lnTo>
                  <a:lnTo>
                    <a:pt x="65" y="30"/>
                  </a:lnTo>
                  <a:lnTo>
                    <a:pt x="60" y="40"/>
                  </a:lnTo>
                  <a:lnTo>
                    <a:pt x="65" y="55"/>
                  </a:lnTo>
                  <a:lnTo>
                    <a:pt x="75" y="60"/>
                  </a:lnTo>
                  <a:lnTo>
                    <a:pt x="85" y="80"/>
                  </a:lnTo>
                  <a:lnTo>
                    <a:pt x="90" y="85"/>
                  </a:lnTo>
                  <a:lnTo>
                    <a:pt x="90" y="90"/>
                  </a:lnTo>
                  <a:lnTo>
                    <a:pt x="75" y="90"/>
                  </a:lnTo>
                  <a:lnTo>
                    <a:pt x="70" y="95"/>
                  </a:lnTo>
                  <a:lnTo>
                    <a:pt x="60" y="90"/>
                  </a:lnTo>
                  <a:lnTo>
                    <a:pt x="55" y="95"/>
                  </a:lnTo>
                  <a:lnTo>
                    <a:pt x="40" y="90"/>
                  </a:lnTo>
                  <a:lnTo>
                    <a:pt x="40" y="85"/>
                  </a:lnTo>
                  <a:lnTo>
                    <a:pt x="35" y="80"/>
                  </a:lnTo>
                  <a:lnTo>
                    <a:pt x="15" y="65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15" y="35"/>
                  </a:lnTo>
                  <a:lnTo>
                    <a:pt x="25" y="10"/>
                  </a:lnTo>
                  <a:lnTo>
                    <a:pt x="35" y="5"/>
                  </a:lnTo>
                  <a:lnTo>
                    <a:pt x="35" y="0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4802040" y="2398680"/>
              <a:ext cx="101880" cy="106560"/>
            </a:xfrm>
            <a:custGeom>
              <a:avLst/>
              <a:gdLst/>
              <a:ahLst/>
              <a:rect l="l" t="t" r="r" b="b"/>
              <a:pathLst>
                <a:path w="90" h="95">
                  <a:moveTo>
                    <a:pt x="55" y="5"/>
                  </a:moveTo>
                  <a:lnTo>
                    <a:pt x="60" y="15"/>
                  </a:lnTo>
                  <a:lnTo>
                    <a:pt x="65" y="15"/>
                  </a:lnTo>
                  <a:lnTo>
                    <a:pt x="65" y="30"/>
                  </a:lnTo>
                  <a:lnTo>
                    <a:pt x="60" y="40"/>
                  </a:lnTo>
                  <a:lnTo>
                    <a:pt x="65" y="55"/>
                  </a:lnTo>
                  <a:lnTo>
                    <a:pt x="75" y="60"/>
                  </a:lnTo>
                  <a:lnTo>
                    <a:pt x="85" y="80"/>
                  </a:lnTo>
                  <a:lnTo>
                    <a:pt x="90" y="85"/>
                  </a:lnTo>
                  <a:lnTo>
                    <a:pt x="90" y="90"/>
                  </a:lnTo>
                  <a:lnTo>
                    <a:pt x="75" y="90"/>
                  </a:lnTo>
                  <a:lnTo>
                    <a:pt x="70" y="95"/>
                  </a:lnTo>
                  <a:lnTo>
                    <a:pt x="60" y="90"/>
                  </a:lnTo>
                  <a:lnTo>
                    <a:pt x="55" y="95"/>
                  </a:lnTo>
                  <a:lnTo>
                    <a:pt x="40" y="90"/>
                  </a:lnTo>
                  <a:lnTo>
                    <a:pt x="40" y="85"/>
                  </a:lnTo>
                  <a:lnTo>
                    <a:pt x="35" y="80"/>
                  </a:lnTo>
                  <a:lnTo>
                    <a:pt x="15" y="65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15" y="35"/>
                  </a:lnTo>
                  <a:lnTo>
                    <a:pt x="25" y="10"/>
                  </a:lnTo>
                  <a:lnTo>
                    <a:pt x="35" y="5"/>
                  </a:lnTo>
                  <a:lnTo>
                    <a:pt x="35" y="0"/>
                  </a:lnTo>
                  <a:lnTo>
                    <a:pt x="5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4865760" y="2498760"/>
              <a:ext cx="15840" cy="1260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5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4865760" y="2498760"/>
              <a:ext cx="15840" cy="1260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5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5" y="1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4881600" y="2498760"/>
              <a:ext cx="22320" cy="1260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5"/>
                  </a:moveTo>
                  <a:lnTo>
                    <a:pt x="5" y="0"/>
                  </a:lnTo>
                  <a:lnTo>
                    <a:pt x="20" y="0"/>
                  </a:lnTo>
                  <a:lnTo>
                    <a:pt x="15" y="5"/>
                  </a:lnTo>
                  <a:lnTo>
                    <a:pt x="20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4881600" y="2498760"/>
              <a:ext cx="22320" cy="1260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5"/>
                  </a:moveTo>
                  <a:lnTo>
                    <a:pt x="5" y="0"/>
                  </a:lnTo>
                  <a:lnTo>
                    <a:pt x="20" y="0"/>
                  </a:lnTo>
                  <a:lnTo>
                    <a:pt x="15" y="5"/>
                  </a:lnTo>
                  <a:lnTo>
                    <a:pt x="20" y="1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4751280" y="2467080"/>
              <a:ext cx="236520" cy="218880"/>
            </a:xfrm>
            <a:custGeom>
              <a:avLst/>
              <a:gdLst/>
              <a:ahLst/>
              <a:rect l="l" t="t" r="r" b="b"/>
              <a:pathLst>
                <a:path w="210" h="195">
                  <a:moveTo>
                    <a:pt x="175" y="160"/>
                  </a:moveTo>
                  <a:lnTo>
                    <a:pt x="180" y="155"/>
                  </a:lnTo>
                  <a:lnTo>
                    <a:pt x="190" y="150"/>
                  </a:lnTo>
                  <a:lnTo>
                    <a:pt x="195" y="140"/>
                  </a:lnTo>
                  <a:lnTo>
                    <a:pt x="200" y="135"/>
                  </a:lnTo>
                  <a:lnTo>
                    <a:pt x="205" y="130"/>
                  </a:lnTo>
                  <a:lnTo>
                    <a:pt x="210" y="130"/>
                  </a:lnTo>
                  <a:lnTo>
                    <a:pt x="210" y="120"/>
                  </a:lnTo>
                  <a:lnTo>
                    <a:pt x="210" y="115"/>
                  </a:lnTo>
                  <a:lnTo>
                    <a:pt x="210" y="110"/>
                  </a:lnTo>
                  <a:lnTo>
                    <a:pt x="205" y="105"/>
                  </a:lnTo>
                  <a:lnTo>
                    <a:pt x="200" y="100"/>
                  </a:lnTo>
                  <a:lnTo>
                    <a:pt x="195" y="100"/>
                  </a:lnTo>
                  <a:lnTo>
                    <a:pt x="190" y="100"/>
                  </a:lnTo>
                  <a:lnTo>
                    <a:pt x="190" y="105"/>
                  </a:lnTo>
                  <a:lnTo>
                    <a:pt x="180" y="105"/>
                  </a:lnTo>
                  <a:lnTo>
                    <a:pt x="175" y="105"/>
                  </a:lnTo>
                  <a:lnTo>
                    <a:pt x="170" y="105"/>
                  </a:lnTo>
                  <a:lnTo>
                    <a:pt x="165" y="105"/>
                  </a:lnTo>
                  <a:lnTo>
                    <a:pt x="160" y="105"/>
                  </a:lnTo>
                  <a:lnTo>
                    <a:pt x="150" y="100"/>
                  </a:lnTo>
                  <a:lnTo>
                    <a:pt x="160" y="90"/>
                  </a:lnTo>
                  <a:lnTo>
                    <a:pt x="150" y="80"/>
                  </a:lnTo>
                  <a:lnTo>
                    <a:pt x="150" y="60"/>
                  </a:lnTo>
                  <a:lnTo>
                    <a:pt x="135" y="40"/>
                  </a:lnTo>
                  <a:lnTo>
                    <a:pt x="115" y="35"/>
                  </a:lnTo>
                  <a:lnTo>
                    <a:pt x="105" y="40"/>
                  </a:lnTo>
                  <a:lnTo>
                    <a:pt x="100" y="35"/>
                  </a:lnTo>
                  <a:lnTo>
                    <a:pt x="85" y="30"/>
                  </a:lnTo>
                  <a:lnTo>
                    <a:pt x="85" y="25"/>
                  </a:lnTo>
                  <a:lnTo>
                    <a:pt x="80" y="20"/>
                  </a:lnTo>
                  <a:lnTo>
                    <a:pt x="60" y="5"/>
                  </a:lnTo>
                  <a:lnTo>
                    <a:pt x="45" y="0"/>
                  </a:lnTo>
                  <a:lnTo>
                    <a:pt x="25" y="15"/>
                  </a:lnTo>
                  <a:lnTo>
                    <a:pt x="30" y="20"/>
                  </a:lnTo>
                  <a:lnTo>
                    <a:pt x="25" y="30"/>
                  </a:lnTo>
                  <a:lnTo>
                    <a:pt x="20" y="30"/>
                  </a:lnTo>
                  <a:lnTo>
                    <a:pt x="15" y="35"/>
                  </a:lnTo>
                  <a:lnTo>
                    <a:pt x="0" y="35"/>
                  </a:lnTo>
                  <a:lnTo>
                    <a:pt x="0" y="50"/>
                  </a:lnTo>
                  <a:lnTo>
                    <a:pt x="10" y="50"/>
                  </a:lnTo>
                  <a:lnTo>
                    <a:pt x="30" y="85"/>
                  </a:lnTo>
                  <a:lnTo>
                    <a:pt x="40" y="90"/>
                  </a:lnTo>
                  <a:lnTo>
                    <a:pt x="45" y="105"/>
                  </a:lnTo>
                  <a:lnTo>
                    <a:pt x="45" y="120"/>
                  </a:lnTo>
                  <a:lnTo>
                    <a:pt x="60" y="135"/>
                  </a:lnTo>
                  <a:lnTo>
                    <a:pt x="75" y="165"/>
                  </a:lnTo>
                  <a:lnTo>
                    <a:pt x="80" y="170"/>
                  </a:lnTo>
                  <a:lnTo>
                    <a:pt x="85" y="165"/>
                  </a:lnTo>
                  <a:lnTo>
                    <a:pt x="105" y="185"/>
                  </a:lnTo>
                  <a:lnTo>
                    <a:pt x="110" y="195"/>
                  </a:lnTo>
                  <a:lnTo>
                    <a:pt x="150" y="165"/>
                  </a:lnTo>
                  <a:lnTo>
                    <a:pt x="175" y="1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4751280" y="2467080"/>
              <a:ext cx="236520" cy="218880"/>
            </a:xfrm>
            <a:custGeom>
              <a:avLst/>
              <a:gdLst/>
              <a:ahLst/>
              <a:rect l="l" t="t" r="r" b="b"/>
              <a:pathLst>
                <a:path w="210" h="195">
                  <a:moveTo>
                    <a:pt x="175" y="160"/>
                  </a:moveTo>
                  <a:lnTo>
                    <a:pt x="180" y="155"/>
                  </a:lnTo>
                  <a:lnTo>
                    <a:pt x="190" y="150"/>
                  </a:lnTo>
                  <a:lnTo>
                    <a:pt x="195" y="140"/>
                  </a:lnTo>
                  <a:lnTo>
                    <a:pt x="200" y="135"/>
                  </a:lnTo>
                  <a:lnTo>
                    <a:pt x="205" y="130"/>
                  </a:lnTo>
                  <a:lnTo>
                    <a:pt x="210" y="130"/>
                  </a:lnTo>
                  <a:lnTo>
                    <a:pt x="210" y="120"/>
                  </a:lnTo>
                  <a:lnTo>
                    <a:pt x="210" y="115"/>
                  </a:lnTo>
                  <a:lnTo>
                    <a:pt x="210" y="110"/>
                  </a:lnTo>
                  <a:lnTo>
                    <a:pt x="205" y="105"/>
                  </a:lnTo>
                  <a:lnTo>
                    <a:pt x="200" y="100"/>
                  </a:lnTo>
                  <a:lnTo>
                    <a:pt x="195" y="100"/>
                  </a:lnTo>
                  <a:lnTo>
                    <a:pt x="190" y="100"/>
                  </a:lnTo>
                  <a:lnTo>
                    <a:pt x="190" y="105"/>
                  </a:lnTo>
                  <a:lnTo>
                    <a:pt x="180" y="105"/>
                  </a:lnTo>
                  <a:lnTo>
                    <a:pt x="175" y="105"/>
                  </a:lnTo>
                  <a:lnTo>
                    <a:pt x="170" y="105"/>
                  </a:lnTo>
                  <a:lnTo>
                    <a:pt x="165" y="105"/>
                  </a:lnTo>
                  <a:lnTo>
                    <a:pt x="160" y="105"/>
                  </a:lnTo>
                  <a:lnTo>
                    <a:pt x="150" y="100"/>
                  </a:lnTo>
                  <a:lnTo>
                    <a:pt x="160" y="90"/>
                  </a:lnTo>
                  <a:lnTo>
                    <a:pt x="150" y="80"/>
                  </a:lnTo>
                  <a:lnTo>
                    <a:pt x="150" y="60"/>
                  </a:lnTo>
                  <a:lnTo>
                    <a:pt x="135" y="40"/>
                  </a:lnTo>
                  <a:lnTo>
                    <a:pt x="115" y="35"/>
                  </a:lnTo>
                  <a:lnTo>
                    <a:pt x="105" y="40"/>
                  </a:lnTo>
                  <a:lnTo>
                    <a:pt x="100" y="35"/>
                  </a:lnTo>
                  <a:lnTo>
                    <a:pt x="85" y="30"/>
                  </a:lnTo>
                  <a:lnTo>
                    <a:pt x="85" y="25"/>
                  </a:lnTo>
                  <a:lnTo>
                    <a:pt x="80" y="20"/>
                  </a:lnTo>
                  <a:lnTo>
                    <a:pt x="60" y="5"/>
                  </a:lnTo>
                  <a:lnTo>
                    <a:pt x="45" y="0"/>
                  </a:lnTo>
                  <a:lnTo>
                    <a:pt x="25" y="15"/>
                  </a:lnTo>
                  <a:lnTo>
                    <a:pt x="30" y="20"/>
                  </a:lnTo>
                  <a:lnTo>
                    <a:pt x="25" y="30"/>
                  </a:lnTo>
                  <a:lnTo>
                    <a:pt x="20" y="30"/>
                  </a:lnTo>
                  <a:lnTo>
                    <a:pt x="15" y="35"/>
                  </a:lnTo>
                  <a:lnTo>
                    <a:pt x="0" y="35"/>
                  </a:lnTo>
                  <a:lnTo>
                    <a:pt x="0" y="50"/>
                  </a:lnTo>
                  <a:lnTo>
                    <a:pt x="10" y="50"/>
                  </a:lnTo>
                  <a:lnTo>
                    <a:pt x="30" y="85"/>
                  </a:lnTo>
                  <a:lnTo>
                    <a:pt x="40" y="90"/>
                  </a:lnTo>
                  <a:lnTo>
                    <a:pt x="45" y="105"/>
                  </a:lnTo>
                  <a:lnTo>
                    <a:pt x="45" y="120"/>
                  </a:lnTo>
                  <a:lnTo>
                    <a:pt x="60" y="135"/>
                  </a:lnTo>
                  <a:lnTo>
                    <a:pt x="75" y="165"/>
                  </a:lnTo>
                  <a:lnTo>
                    <a:pt x="80" y="170"/>
                  </a:lnTo>
                  <a:lnTo>
                    <a:pt x="85" y="165"/>
                  </a:lnTo>
                  <a:lnTo>
                    <a:pt x="105" y="185"/>
                  </a:lnTo>
                  <a:lnTo>
                    <a:pt x="110" y="195"/>
                  </a:lnTo>
                  <a:lnTo>
                    <a:pt x="150" y="165"/>
                  </a:lnTo>
                  <a:lnTo>
                    <a:pt x="175" y="1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4921200" y="2550960"/>
              <a:ext cx="17640" cy="176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10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4921200" y="2550960"/>
              <a:ext cx="17640" cy="176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10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4921200" y="2550960"/>
              <a:ext cx="66600" cy="33480"/>
            </a:xfrm>
            <a:custGeom>
              <a:avLst/>
              <a:gdLst/>
              <a:ahLst/>
              <a:rect l="l" t="t" r="r" b="b"/>
              <a:pathLst>
                <a:path w="60" h="30">
                  <a:moveTo>
                    <a:pt x="50" y="25"/>
                  </a:moveTo>
                  <a:lnTo>
                    <a:pt x="60" y="10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40" y="15"/>
                  </a:lnTo>
                  <a:lnTo>
                    <a:pt x="20" y="15"/>
                  </a:lnTo>
                  <a:lnTo>
                    <a:pt x="10" y="15"/>
                  </a:lnTo>
                  <a:lnTo>
                    <a:pt x="0" y="25"/>
                  </a:lnTo>
                  <a:lnTo>
                    <a:pt x="10" y="30"/>
                  </a:lnTo>
                  <a:lnTo>
                    <a:pt x="15" y="30"/>
                  </a:lnTo>
                  <a:lnTo>
                    <a:pt x="20" y="30"/>
                  </a:lnTo>
                  <a:lnTo>
                    <a:pt x="25" y="30"/>
                  </a:lnTo>
                  <a:lnTo>
                    <a:pt x="30" y="30"/>
                  </a:lnTo>
                  <a:lnTo>
                    <a:pt x="40" y="30"/>
                  </a:lnTo>
                  <a:lnTo>
                    <a:pt x="40" y="25"/>
                  </a:lnTo>
                  <a:lnTo>
                    <a:pt x="45" y="25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4921200" y="2550960"/>
              <a:ext cx="66600" cy="33480"/>
            </a:xfrm>
            <a:custGeom>
              <a:avLst/>
              <a:gdLst/>
              <a:ahLst/>
              <a:rect l="l" t="t" r="r" b="b"/>
              <a:pathLst>
                <a:path w="60" h="30">
                  <a:moveTo>
                    <a:pt x="50" y="25"/>
                  </a:moveTo>
                  <a:lnTo>
                    <a:pt x="60" y="10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40" y="15"/>
                  </a:lnTo>
                  <a:lnTo>
                    <a:pt x="20" y="15"/>
                  </a:lnTo>
                  <a:lnTo>
                    <a:pt x="10" y="15"/>
                  </a:lnTo>
                  <a:lnTo>
                    <a:pt x="0" y="25"/>
                  </a:lnTo>
                  <a:lnTo>
                    <a:pt x="10" y="30"/>
                  </a:lnTo>
                  <a:lnTo>
                    <a:pt x="15" y="30"/>
                  </a:lnTo>
                  <a:lnTo>
                    <a:pt x="20" y="30"/>
                  </a:lnTo>
                  <a:lnTo>
                    <a:pt x="25" y="30"/>
                  </a:lnTo>
                  <a:lnTo>
                    <a:pt x="30" y="30"/>
                  </a:lnTo>
                  <a:lnTo>
                    <a:pt x="40" y="30"/>
                  </a:lnTo>
                  <a:lnTo>
                    <a:pt x="40" y="25"/>
                  </a:lnTo>
                  <a:lnTo>
                    <a:pt x="45" y="25"/>
                  </a:lnTo>
                  <a:lnTo>
                    <a:pt x="5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4983120" y="2544840"/>
              <a:ext cx="46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4983120" y="2544840"/>
              <a:ext cx="46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4950000" y="2562120"/>
              <a:ext cx="72720" cy="88920"/>
            </a:xfrm>
            <a:custGeom>
              <a:avLst/>
              <a:gdLst/>
              <a:ahLst/>
              <a:rect l="l" t="t" r="r" b="b"/>
              <a:pathLst>
                <a:path w="65" h="80">
                  <a:moveTo>
                    <a:pt x="0" y="80"/>
                  </a:moveTo>
                  <a:lnTo>
                    <a:pt x="20" y="80"/>
                  </a:lnTo>
                  <a:lnTo>
                    <a:pt x="25" y="75"/>
                  </a:lnTo>
                  <a:lnTo>
                    <a:pt x="30" y="70"/>
                  </a:lnTo>
                  <a:lnTo>
                    <a:pt x="45" y="65"/>
                  </a:lnTo>
                  <a:lnTo>
                    <a:pt x="50" y="55"/>
                  </a:lnTo>
                  <a:lnTo>
                    <a:pt x="50" y="50"/>
                  </a:lnTo>
                  <a:lnTo>
                    <a:pt x="60" y="30"/>
                  </a:lnTo>
                  <a:lnTo>
                    <a:pt x="65" y="25"/>
                  </a:lnTo>
                  <a:lnTo>
                    <a:pt x="55" y="15"/>
                  </a:lnTo>
                  <a:lnTo>
                    <a:pt x="45" y="5"/>
                  </a:lnTo>
                  <a:lnTo>
                    <a:pt x="35" y="0"/>
                  </a:lnTo>
                  <a:lnTo>
                    <a:pt x="25" y="15"/>
                  </a:lnTo>
                  <a:lnTo>
                    <a:pt x="30" y="20"/>
                  </a:lnTo>
                  <a:lnTo>
                    <a:pt x="35" y="25"/>
                  </a:lnTo>
                  <a:lnTo>
                    <a:pt x="35" y="30"/>
                  </a:lnTo>
                  <a:lnTo>
                    <a:pt x="35" y="35"/>
                  </a:lnTo>
                  <a:lnTo>
                    <a:pt x="35" y="45"/>
                  </a:lnTo>
                  <a:lnTo>
                    <a:pt x="30" y="45"/>
                  </a:lnTo>
                  <a:lnTo>
                    <a:pt x="25" y="50"/>
                  </a:lnTo>
                  <a:lnTo>
                    <a:pt x="20" y="55"/>
                  </a:lnTo>
                  <a:lnTo>
                    <a:pt x="15" y="65"/>
                  </a:lnTo>
                  <a:lnTo>
                    <a:pt x="5" y="70"/>
                  </a:lnTo>
                  <a:lnTo>
                    <a:pt x="0" y="75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4950000" y="2562120"/>
              <a:ext cx="72720" cy="88920"/>
            </a:xfrm>
            <a:custGeom>
              <a:avLst/>
              <a:gdLst/>
              <a:ahLst/>
              <a:rect l="l" t="t" r="r" b="b"/>
              <a:pathLst>
                <a:path w="65" h="80">
                  <a:moveTo>
                    <a:pt x="0" y="80"/>
                  </a:moveTo>
                  <a:lnTo>
                    <a:pt x="20" y="80"/>
                  </a:lnTo>
                  <a:lnTo>
                    <a:pt x="25" y="75"/>
                  </a:lnTo>
                  <a:lnTo>
                    <a:pt x="30" y="70"/>
                  </a:lnTo>
                  <a:lnTo>
                    <a:pt x="45" y="65"/>
                  </a:lnTo>
                  <a:lnTo>
                    <a:pt x="50" y="55"/>
                  </a:lnTo>
                  <a:lnTo>
                    <a:pt x="50" y="50"/>
                  </a:lnTo>
                  <a:lnTo>
                    <a:pt x="60" y="30"/>
                  </a:lnTo>
                  <a:lnTo>
                    <a:pt x="65" y="25"/>
                  </a:lnTo>
                  <a:lnTo>
                    <a:pt x="55" y="15"/>
                  </a:lnTo>
                  <a:lnTo>
                    <a:pt x="45" y="5"/>
                  </a:lnTo>
                  <a:lnTo>
                    <a:pt x="35" y="0"/>
                  </a:lnTo>
                  <a:lnTo>
                    <a:pt x="25" y="15"/>
                  </a:lnTo>
                  <a:lnTo>
                    <a:pt x="30" y="20"/>
                  </a:lnTo>
                  <a:lnTo>
                    <a:pt x="35" y="25"/>
                  </a:lnTo>
                  <a:lnTo>
                    <a:pt x="35" y="30"/>
                  </a:lnTo>
                  <a:lnTo>
                    <a:pt x="35" y="35"/>
                  </a:lnTo>
                  <a:lnTo>
                    <a:pt x="35" y="45"/>
                  </a:lnTo>
                  <a:lnTo>
                    <a:pt x="30" y="45"/>
                  </a:lnTo>
                  <a:lnTo>
                    <a:pt x="25" y="50"/>
                  </a:lnTo>
                  <a:lnTo>
                    <a:pt x="20" y="55"/>
                  </a:lnTo>
                  <a:lnTo>
                    <a:pt x="15" y="65"/>
                  </a:lnTo>
                  <a:lnTo>
                    <a:pt x="5" y="70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4842000" y="2646360"/>
              <a:ext cx="108000" cy="57240"/>
            </a:xfrm>
            <a:custGeom>
              <a:avLst/>
              <a:gdLst/>
              <a:ahLst/>
              <a:rect l="l" t="t" r="r" b="b"/>
              <a:pathLst>
                <a:path w="95" h="50">
                  <a:moveTo>
                    <a:pt x="0" y="10"/>
                  </a:moveTo>
                  <a:lnTo>
                    <a:pt x="5" y="5"/>
                  </a:lnTo>
                  <a:lnTo>
                    <a:pt x="25" y="25"/>
                  </a:lnTo>
                  <a:lnTo>
                    <a:pt x="30" y="35"/>
                  </a:lnTo>
                  <a:lnTo>
                    <a:pt x="70" y="5"/>
                  </a:lnTo>
                  <a:lnTo>
                    <a:pt x="95" y="0"/>
                  </a:lnTo>
                  <a:lnTo>
                    <a:pt x="95" y="5"/>
                  </a:lnTo>
                  <a:lnTo>
                    <a:pt x="90" y="10"/>
                  </a:lnTo>
                  <a:lnTo>
                    <a:pt x="90" y="20"/>
                  </a:lnTo>
                  <a:lnTo>
                    <a:pt x="65" y="25"/>
                  </a:lnTo>
                  <a:lnTo>
                    <a:pt x="40" y="40"/>
                  </a:lnTo>
                  <a:lnTo>
                    <a:pt x="30" y="40"/>
                  </a:lnTo>
                  <a:lnTo>
                    <a:pt x="20" y="50"/>
                  </a:lnTo>
                  <a:lnTo>
                    <a:pt x="5" y="5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4842000" y="2646360"/>
              <a:ext cx="108000" cy="57240"/>
            </a:xfrm>
            <a:custGeom>
              <a:avLst/>
              <a:gdLst/>
              <a:ahLst/>
              <a:rect l="l" t="t" r="r" b="b"/>
              <a:pathLst>
                <a:path w="95" h="50">
                  <a:moveTo>
                    <a:pt x="0" y="10"/>
                  </a:moveTo>
                  <a:lnTo>
                    <a:pt x="5" y="5"/>
                  </a:lnTo>
                  <a:lnTo>
                    <a:pt x="25" y="25"/>
                  </a:lnTo>
                  <a:lnTo>
                    <a:pt x="30" y="35"/>
                  </a:lnTo>
                  <a:lnTo>
                    <a:pt x="70" y="5"/>
                  </a:lnTo>
                  <a:lnTo>
                    <a:pt x="95" y="0"/>
                  </a:lnTo>
                  <a:lnTo>
                    <a:pt x="95" y="5"/>
                  </a:lnTo>
                  <a:lnTo>
                    <a:pt x="90" y="10"/>
                  </a:lnTo>
                  <a:lnTo>
                    <a:pt x="90" y="20"/>
                  </a:lnTo>
                  <a:lnTo>
                    <a:pt x="65" y="25"/>
                  </a:lnTo>
                  <a:lnTo>
                    <a:pt x="40" y="40"/>
                  </a:lnTo>
                  <a:lnTo>
                    <a:pt x="30" y="40"/>
                  </a:lnTo>
                  <a:lnTo>
                    <a:pt x="20" y="50"/>
                  </a:lnTo>
                  <a:lnTo>
                    <a:pt x="5" y="5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5241960" y="2495520"/>
              <a:ext cx="79200" cy="49320"/>
            </a:xfrm>
            <a:custGeom>
              <a:avLst/>
              <a:gdLst/>
              <a:ahLst/>
              <a:rect l="l" t="t" r="r" b="b"/>
              <a:pathLst>
                <a:path w="70" h="45">
                  <a:moveTo>
                    <a:pt x="5" y="0"/>
                  </a:moveTo>
                  <a:lnTo>
                    <a:pt x="0" y="15"/>
                  </a:lnTo>
                  <a:lnTo>
                    <a:pt x="10" y="25"/>
                  </a:lnTo>
                  <a:lnTo>
                    <a:pt x="65" y="45"/>
                  </a:lnTo>
                  <a:lnTo>
                    <a:pt x="70" y="45"/>
                  </a:lnTo>
                  <a:lnTo>
                    <a:pt x="70" y="35"/>
                  </a:lnTo>
                  <a:lnTo>
                    <a:pt x="70" y="25"/>
                  </a:lnTo>
                  <a:lnTo>
                    <a:pt x="50" y="25"/>
                  </a:lnTo>
                  <a:lnTo>
                    <a:pt x="40" y="15"/>
                  </a:lnTo>
                  <a:lnTo>
                    <a:pt x="35" y="10"/>
                  </a:lnTo>
                  <a:lnTo>
                    <a:pt x="30" y="10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5241960" y="2495520"/>
              <a:ext cx="79200" cy="49320"/>
            </a:xfrm>
            <a:custGeom>
              <a:avLst/>
              <a:gdLst/>
              <a:ahLst/>
              <a:rect l="l" t="t" r="r" b="b"/>
              <a:pathLst>
                <a:path w="70" h="45">
                  <a:moveTo>
                    <a:pt x="5" y="0"/>
                  </a:moveTo>
                  <a:lnTo>
                    <a:pt x="0" y="15"/>
                  </a:lnTo>
                  <a:lnTo>
                    <a:pt x="10" y="25"/>
                  </a:lnTo>
                  <a:lnTo>
                    <a:pt x="65" y="45"/>
                  </a:lnTo>
                  <a:lnTo>
                    <a:pt x="70" y="45"/>
                  </a:lnTo>
                  <a:lnTo>
                    <a:pt x="70" y="35"/>
                  </a:lnTo>
                  <a:lnTo>
                    <a:pt x="70" y="25"/>
                  </a:lnTo>
                  <a:lnTo>
                    <a:pt x="50" y="25"/>
                  </a:lnTo>
                  <a:lnTo>
                    <a:pt x="40" y="15"/>
                  </a:lnTo>
                  <a:lnTo>
                    <a:pt x="35" y="10"/>
                  </a:lnTo>
                  <a:lnTo>
                    <a:pt x="30" y="10"/>
                  </a:lnTo>
                  <a:lnTo>
                    <a:pt x="15" y="0"/>
                  </a:lnTo>
                  <a:lnTo>
                    <a:pt x="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5321160" y="2544840"/>
              <a:ext cx="55800" cy="5544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50" y="45"/>
                  </a:moveTo>
                  <a:lnTo>
                    <a:pt x="40" y="30"/>
                  </a:lnTo>
                  <a:lnTo>
                    <a:pt x="40" y="20"/>
                  </a:lnTo>
                  <a:lnTo>
                    <a:pt x="35" y="30"/>
                  </a:lnTo>
                  <a:lnTo>
                    <a:pt x="30" y="30"/>
                  </a:lnTo>
                  <a:lnTo>
                    <a:pt x="30" y="20"/>
                  </a:lnTo>
                  <a:lnTo>
                    <a:pt x="40" y="10"/>
                  </a:lnTo>
                  <a:lnTo>
                    <a:pt x="20" y="10"/>
                  </a:lnTo>
                  <a:lnTo>
                    <a:pt x="20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15"/>
                  </a:lnTo>
                  <a:lnTo>
                    <a:pt x="5" y="15"/>
                  </a:lnTo>
                  <a:lnTo>
                    <a:pt x="10" y="45"/>
                  </a:lnTo>
                  <a:lnTo>
                    <a:pt x="25" y="45"/>
                  </a:lnTo>
                  <a:lnTo>
                    <a:pt x="35" y="35"/>
                  </a:lnTo>
                  <a:lnTo>
                    <a:pt x="40" y="50"/>
                  </a:lnTo>
                  <a:lnTo>
                    <a:pt x="50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5321160" y="2544840"/>
              <a:ext cx="55800" cy="5544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50" y="45"/>
                  </a:moveTo>
                  <a:lnTo>
                    <a:pt x="40" y="30"/>
                  </a:lnTo>
                  <a:lnTo>
                    <a:pt x="40" y="20"/>
                  </a:lnTo>
                  <a:lnTo>
                    <a:pt x="35" y="30"/>
                  </a:lnTo>
                  <a:lnTo>
                    <a:pt x="30" y="30"/>
                  </a:lnTo>
                  <a:lnTo>
                    <a:pt x="30" y="20"/>
                  </a:lnTo>
                  <a:lnTo>
                    <a:pt x="40" y="10"/>
                  </a:lnTo>
                  <a:lnTo>
                    <a:pt x="20" y="10"/>
                  </a:lnTo>
                  <a:lnTo>
                    <a:pt x="20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15"/>
                  </a:lnTo>
                  <a:lnTo>
                    <a:pt x="5" y="15"/>
                  </a:lnTo>
                  <a:lnTo>
                    <a:pt x="10" y="45"/>
                  </a:lnTo>
                  <a:lnTo>
                    <a:pt x="25" y="45"/>
                  </a:lnTo>
                  <a:lnTo>
                    <a:pt x="35" y="35"/>
                  </a:lnTo>
                  <a:lnTo>
                    <a:pt x="40" y="50"/>
                  </a:lnTo>
                  <a:lnTo>
                    <a:pt x="50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5365800" y="2522520"/>
              <a:ext cx="95040" cy="212760"/>
            </a:xfrm>
            <a:custGeom>
              <a:avLst/>
              <a:gdLst/>
              <a:ahLst/>
              <a:rect l="l" t="t" r="r" b="b"/>
              <a:pathLst>
                <a:path w="85" h="190">
                  <a:moveTo>
                    <a:pt x="66" y="190"/>
                  </a:moveTo>
                  <a:lnTo>
                    <a:pt x="75" y="165"/>
                  </a:lnTo>
                  <a:lnTo>
                    <a:pt x="70" y="145"/>
                  </a:lnTo>
                  <a:lnTo>
                    <a:pt x="66" y="135"/>
                  </a:lnTo>
                  <a:lnTo>
                    <a:pt x="66" y="120"/>
                  </a:lnTo>
                  <a:lnTo>
                    <a:pt x="55" y="105"/>
                  </a:lnTo>
                  <a:lnTo>
                    <a:pt x="55" y="90"/>
                  </a:lnTo>
                  <a:lnTo>
                    <a:pt x="81" y="80"/>
                  </a:lnTo>
                  <a:lnTo>
                    <a:pt x="85" y="65"/>
                  </a:lnTo>
                  <a:lnTo>
                    <a:pt x="81" y="65"/>
                  </a:lnTo>
                  <a:lnTo>
                    <a:pt x="70" y="60"/>
                  </a:lnTo>
                  <a:lnTo>
                    <a:pt x="70" y="55"/>
                  </a:lnTo>
                  <a:lnTo>
                    <a:pt x="70" y="50"/>
                  </a:lnTo>
                  <a:lnTo>
                    <a:pt x="66" y="40"/>
                  </a:lnTo>
                  <a:lnTo>
                    <a:pt x="55" y="40"/>
                  </a:lnTo>
                  <a:lnTo>
                    <a:pt x="66" y="10"/>
                  </a:lnTo>
                  <a:lnTo>
                    <a:pt x="55" y="0"/>
                  </a:lnTo>
                  <a:lnTo>
                    <a:pt x="50" y="0"/>
                  </a:lnTo>
                  <a:lnTo>
                    <a:pt x="50" y="10"/>
                  </a:lnTo>
                  <a:lnTo>
                    <a:pt x="40" y="10"/>
                  </a:lnTo>
                  <a:lnTo>
                    <a:pt x="30" y="20"/>
                  </a:lnTo>
                  <a:lnTo>
                    <a:pt x="20" y="40"/>
                  </a:lnTo>
                  <a:lnTo>
                    <a:pt x="15" y="50"/>
                  </a:lnTo>
                  <a:lnTo>
                    <a:pt x="10" y="60"/>
                  </a:lnTo>
                  <a:lnTo>
                    <a:pt x="10" y="65"/>
                  </a:lnTo>
                  <a:lnTo>
                    <a:pt x="0" y="70"/>
                  </a:lnTo>
                  <a:lnTo>
                    <a:pt x="15" y="85"/>
                  </a:lnTo>
                  <a:lnTo>
                    <a:pt x="20" y="100"/>
                  </a:lnTo>
                  <a:lnTo>
                    <a:pt x="26" y="115"/>
                  </a:lnTo>
                  <a:lnTo>
                    <a:pt x="20" y="120"/>
                  </a:lnTo>
                  <a:lnTo>
                    <a:pt x="30" y="130"/>
                  </a:lnTo>
                  <a:lnTo>
                    <a:pt x="45" y="115"/>
                  </a:lnTo>
                  <a:lnTo>
                    <a:pt x="50" y="120"/>
                  </a:lnTo>
                  <a:lnTo>
                    <a:pt x="66" y="160"/>
                  </a:lnTo>
                  <a:lnTo>
                    <a:pt x="66" y="19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5365800" y="2522520"/>
              <a:ext cx="95040" cy="212760"/>
            </a:xfrm>
            <a:custGeom>
              <a:avLst/>
              <a:gdLst/>
              <a:ahLst/>
              <a:rect l="l" t="t" r="r" b="b"/>
              <a:pathLst>
                <a:path w="85" h="190">
                  <a:moveTo>
                    <a:pt x="66" y="190"/>
                  </a:moveTo>
                  <a:lnTo>
                    <a:pt x="75" y="165"/>
                  </a:lnTo>
                  <a:lnTo>
                    <a:pt x="70" y="145"/>
                  </a:lnTo>
                  <a:lnTo>
                    <a:pt x="66" y="135"/>
                  </a:lnTo>
                  <a:lnTo>
                    <a:pt x="66" y="120"/>
                  </a:lnTo>
                  <a:lnTo>
                    <a:pt x="55" y="105"/>
                  </a:lnTo>
                  <a:lnTo>
                    <a:pt x="55" y="90"/>
                  </a:lnTo>
                  <a:lnTo>
                    <a:pt x="81" y="80"/>
                  </a:lnTo>
                  <a:lnTo>
                    <a:pt x="85" y="65"/>
                  </a:lnTo>
                  <a:lnTo>
                    <a:pt x="81" y="65"/>
                  </a:lnTo>
                  <a:lnTo>
                    <a:pt x="70" y="60"/>
                  </a:lnTo>
                  <a:lnTo>
                    <a:pt x="70" y="55"/>
                  </a:lnTo>
                  <a:lnTo>
                    <a:pt x="70" y="50"/>
                  </a:lnTo>
                  <a:lnTo>
                    <a:pt x="66" y="40"/>
                  </a:lnTo>
                  <a:lnTo>
                    <a:pt x="55" y="40"/>
                  </a:lnTo>
                  <a:lnTo>
                    <a:pt x="66" y="10"/>
                  </a:lnTo>
                  <a:lnTo>
                    <a:pt x="55" y="0"/>
                  </a:lnTo>
                  <a:lnTo>
                    <a:pt x="50" y="0"/>
                  </a:lnTo>
                  <a:lnTo>
                    <a:pt x="50" y="10"/>
                  </a:lnTo>
                  <a:lnTo>
                    <a:pt x="40" y="10"/>
                  </a:lnTo>
                  <a:lnTo>
                    <a:pt x="30" y="20"/>
                  </a:lnTo>
                  <a:lnTo>
                    <a:pt x="20" y="40"/>
                  </a:lnTo>
                  <a:lnTo>
                    <a:pt x="15" y="50"/>
                  </a:lnTo>
                  <a:lnTo>
                    <a:pt x="10" y="60"/>
                  </a:lnTo>
                  <a:lnTo>
                    <a:pt x="10" y="65"/>
                  </a:lnTo>
                  <a:lnTo>
                    <a:pt x="0" y="70"/>
                  </a:lnTo>
                  <a:lnTo>
                    <a:pt x="15" y="85"/>
                  </a:lnTo>
                  <a:lnTo>
                    <a:pt x="20" y="100"/>
                  </a:lnTo>
                  <a:lnTo>
                    <a:pt x="26" y="115"/>
                  </a:lnTo>
                  <a:lnTo>
                    <a:pt x="20" y="120"/>
                  </a:lnTo>
                  <a:lnTo>
                    <a:pt x="30" y="130"/>
                  </a:lnTo>
                  <a:lnTo>
                    <a:pt x="45" y="115"/>
                  </a:lnTo>
                  <a:lnTo>
                    <a:pt x="50" y="120"/>
                  </a:lnTo>
                  <a:lnTo>
                    <a:pt x="66" y="160"/>
                  </a:lnTo>
                  <a:lnTo>
                    <a:pt x="66" y="19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5427720" y="2612880"/>
              <a:ext cx="85680" cy="163800"/>
            </a:xfrm>
            <a:custGeom>
              <a:avLst/>
              <a:gdLst/>
              <a:ahLst/>
              <a:rect l="l" t="t" r="r" b="b"/>
              <a:pathLst>
                <a:path w="76" h="145">
                  <a:moveTo>
                    <a:pt x="26" y="0"/>
                  </a:moveTo>
                  <a:lnTo>
                    <a:pt x="0" y="10"/>
                  </a:lnTo>
                  <a:lnTo>
                    <a:pt x="0" y="25"/>
                  </a:lnTo>
                  <a:lnTo>
                    <a:pt x="11" y="40"/>
                  </a:lnTo>
                  <a:lnTo>
                    <a:pt x="11" y="55"/>
                  </a:lnTo>
                  <a:lnTo>
                    <a:pt x="15" y="65"/>
                  </a:lnTo>
                  <a:lnTo>
                    <a:pt x="20" y="85"/>
                  </a:lnTo>
                  <a:lnTo>
                    <a:pt x="11" y="110"/>
                  </a:lnTo>
                  <a:lnTo>
                    <a:pt x="11" y="115"/>
                  </a:lnTo>
                  <a:lnTo>
                    <a:pt x="11" y="120"/>
                  </a:lnTo>
                  <a:lnTo>
                    <a:pt x="26" y="140"/>
                  </a:lnTo>
                  <a:lnTo>
                    <a:pt x="26" y="135"/>
                  </a:lnTo>
                  <a:lnTo>
                    <a:pt x="30" y="140"/>
                  </a:lnTo>
                  <a:lnTo>
                    <a:pt x="40" y="145"/>
                  </a:lnTo>
                  <a:lnTo>
                    <a:pt x="45" y="140"/>
                  </a:lnTo>
                  <a:lnTo>
                    <a:pt x="40" y="135"/>
                  </a:lnTo>
                  <a:lnTo>
                    <a:pt x="26" y="135"/>
                  </a:lnTo>
                  <a:lnTo>
                    <a:pt x="20" y="110"/>
                  </a:lnTo>
                  <a:lnTo>
                    <a:pt x="15" y="110"/>
                  </a:lnTo>
                  <a:lnTo>
                    <a:pt x="15" y="105"/>
                  </a:lnTo>
                  <a:lnTo>
                    <a:pt x="20" y="85"/>
                  </a:lnTo>
                  <a:lnTo>
                    <a:pt x="20" y="70"/>
                  </a:lnTo>
                  <a:lnTo>
                    <a:pt x="30" y="70"/>
                  </a:lnTo>
                  <a:lnTo>
                    <a:pt x="30" y="80"/>
                  </a:lnTo>
                  <a:lnTo>
                    <a:pt x="40" y="80"/>
                  </a:lnTo>
                  <a:lnTo>
                    <a:pt x="51" y="90"/>
                  </a:lnTo>
                  <a:lnTo>
                    <a:pt x="51" y="85"/>
                  </a:lnTo>
                  <a:lnTo>
                    <a:pt x="45" y="70"/>
                  </a:lnTo>
                  <a:lnTo>
                    <a:pt x="51" y="60"/>
                  </a:lnTo>
                  <a:lnTo>
                    <a:pt x="76" y="60"/>
                  </a:lnTo>
                  <a:lnTo>
                    <a:pt x="76" y="50"/>
                  </a:lnTo>
                  <a:lnTo>
                    <a:pt x="70" y="40"/>
                  </a:lnTo>
                  <a:lnTo>
                    <a:pt x="60" y="30"/>
                  </a:lnTo>
                  <a:lnTo>
                    <a:pt x="55" y="20"/>
                  </a:lnTo>
                  <a:lnTo>
                    <a:pt x="45" y="25"/>
                  </a:lnTo>
                  <a:lnTo>
                    <a:pt x="30" y="30"/>
                  </a:lnTo>
                  <a:lnTo>
                    <a:pt x="30" y="10"/>
                  </a:lnTo>
                  <a:lnTo>
                    <a:pt x="26" y="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5427720" y="2612880"/>
              <a:ext cx="85680" cy="163800"/>
            </a:xfrm>
            <a:custGeom>
              <a:avLst/>
              <a:gdLst/>
              <a:ahLst/>
              <a:rect l="l" t="t" r="r" b="b"/>
              <a:pathLst>
                <a:path w="76" h="145">
                  <a:moveTo>
                    <a:pt x="26" y="0"/>
                  </a:moveTo>
                  <a:lnTo>
                    <a:pt x="0" y="10"/>
                  </a:lnTo>
                  <a:lnTo>
                    <a:pt x="0" y="25"/>
                  </a:lnTo>
                  <a:lnTo>
                    <a:pt x="11" y="40"/>
                  </a:lnTo>
                  <a:lnTo>
                    <a:pt x="11" y="55"/>
                  </a:lnTo>
                  <a:lnTo>
                    <a:pt x="15" y="65"/>
                  </a:lnTo>
                  <a:lnTo>
                    <a:pt x="20" y="85"/>
                  </a:lnTo>
                  <a:lnTo>
                    <a:pt x="11" y="110"/>
                  </a:lnTo>
                  <a:lnTo>
                    <a:pt x="11" y="115"/>
                  </a:lnTo>
                  <a:lnTo>
                    <a:pt x="11" y="120"/>
                  </a:lnTo>
                  <a:lnTo>
                    <a:pt x="26" y="140"/>
                  </a:lnTo>
                  <a:lnTo>
                    <a:pt x="26" y="135"/>
                  </a:lnTo>
                  <a:lnTo>
                    <a:pt x="30" y="140"/>
                  </a:lnTo>
                  <a:lnTo>
                    <a:pt x="40" y="145"/>
                  </a:lnTo>
                  <a:lnTo>
                    <a:pt x="45" y="140"/>
                  </a:lnTo>
                  <a:lnTo>
                    <a:pt x="40" y="135"/>
                  </a:lnTo>
                  <a:lnTo>
                    <a:pt x="26" y="135"/>
                  </a:lnTo>
                  <a:lnTo>
                    <a:pt x="20" y="110"/>
                  </a:lnTo>
                  <a:lnTo>
                    <a:pt x="15" y="110"/>
                  </a:lnTo>
                  <a:lnTo>
                    <a:pt x="15" y="105"/>
                  </a:lnTo>
                  <a:lnTo>
                    <a:pt x="20" y="85"/>
                  </a:lnTo>
                  <a:lnTo>
                    <a:pt x="20" y="70"/>
                  </a:lnTo>
                  <a:lnTo>
                    <a:pt x="30" y="70"/>
                  </a:lnTo>
                  <a:lnTo>
                    <a:pt x="30" y="80"/>
                  </a:lnTo>
                  <a:lnTo>
                    <a:pt x="40" y="80"/>
                  </a:lnTo>
                  <a:lnTo>
                    <a:pt x="51" y="90"/>
                  </a:lnTo>
                  <a:lnTo>
                    <a:pt x="51" y="85"/>
                  </a:lnTo>
                  <a:lnTo>
                    <a:pt x="45" y="70"/>
                  </a:lnTo>
                  <a:lnTo>
                    <a:pt x="51" y="60"/>
                  </a:lnTo>
                  <a:lnTo>
                    <a:pt x="76" y="60"/>
                  </a:lnTo>
                  <a:lnTo>
                    <a:pt x="76" y="50"/>
                  </a:lnTo>
                  <a:lnTo>
                    <a:pt x="70" y="40"/>
                  </a:lnTo>
                  <a:lnTo>
                    <a:pt x="60" y="30"/>
                  </a:lnTo>
                  <a:lnTo>
                    <a:pt x="55" y="20"/>
                  </a:lnTo>
                  <a:lnTo>
                    <a:pt x="45" y="25"/>
                  </a:lnTo>
                  <a:lnTo>
                    <a:pt x="30" y="30"/>
                  </a:lnTo>
                  <a:lnTo>
                    <a:pt x="30" y="10"/>
                  </a:lnTo>
                  <a:lnTo>
                    <a:pt x="26" y="5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5457960" y="2589120"/>
              <a:ext cx="72720" cy="96840"/>
            </a:xfrm>
            <a:custGeom>
              <a:avLst/>
              <a:gdLst/>
              <a:ahLst/>
              <a:rect l="l" t="t" r="r" b="b"/>
              <a:pathLst>
                <a:path w="65" h="85">
                  <a:moveTo>
                    <a:pt x="65" y="80"/>
                  </a:moveTo>
                  <a:lnTo>
                    <a:pt x="65" y="70"/>
                  </a:lnTo>
                  <a:lnTo>
                    <a:pt x="55" y="55"/>
                  </a:lnTo>
                  <a:lnTo>
                    <a:pt x="55" y="50"/>
                  </a:lnTo>
                  <a:lnTo>
                    <a:pt x="29" y="30"/>
                  </a:lnTo>
                  <a:lnTo>
                    <a:pt x="44" y="25"/>
                  </a:lnTo>
                  <a:lnTo>
                    <a:pt x="34" y="20"/>
                  </a:lnTo>
                  <a:lnTo>
                    <a:pt x="25" y="1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4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4" y="50"/>
                  </a:lnTo>
                  <a:lnTo>
                    <a:pt x="19" y="45"/>
                  </a:lnTo>
                  <a:lnTo>
                    <a:pt x="29" y="40"/>
                  </a:lnTo>
                  <a:lnTo>
                    <a:pt x="34" y="50"/>
                  </a:lnTo>
                  <a:lnTo>
                    <a:pt x="44" y="60"/>
                  </a:lnTo>
                  <a:lnTo>
                    <a:pt x="50" y="70"/>
                  </a:lnTo>
                  <a:lnTo>
                    <a:pt x="50" y="80"/>
                  </a:lnTo>
                  <a:lnTo>
                    <a:pt x="55" y="85"/>
                  </a:lnTo>
                  <a:lnTo>
                    <a:pt x="55" y="80"/>
                  </a:lnTo>
                  <a:lnTo>
                    <a:pt x="65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5457960" y="2589120"/>
              <a:ext cx="72720" cy="96840"/>
            </a:xfrm>
            <a:custGeom>
              <a:avLst/>
              <a:gdLst/>
              <a:ahLst/>
              <a:rect l="l" t="t" r="r" b="b"/>
              <a:pathLst>
                <a:path w="65" h="85">
                  <a:moveTo>
                    <a:pt x="65" y="80"/>
                  </a:moveTo>
                  <a:lnTo>
                    <a:pt x="65" y="70"/>
                  </a:lnTo>
                  <a:lnTo>
                    <a:pt x="55" y="55"/>
                  </a:lnTo>
                  <a:lnTo>
                    <a:pt x="55" y="50"/>
                  </a:lnTo>
                  <a:lnTo>
                    <a:pt x="29" y="30"/>
                  </a:lnTo>
                  <a:lnTo>
                    <a:pt x="44" y="25"/>
                  </a:lnTo>
                  <a:lnTo>
                    <a:pt x="34" y="20"/>
                  </a:lnTo>
                  <a:lnTo>
                    <a:pt x="25" y="1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4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4" y="50"/>
                  </a:lnTo>
                  <a:lnTo>
                    <a:pt x="19" y="45"/>
                  </a:lnTo>
                  <a:lnTo>
                    <a:pt x="29" y="40"/>
                  </a:lnTo>
                  <a:lnTo>
                    <a:pt x="34" y="50"/>
                  </a:lnTo>
                  <a:lnTo>
                    <a:pt x="44" y="60"/>
                  </a:lnTo>
                  <a:lnTo>
                    <a:pt x="50" y="70"/>
                  </a:lnTo>
                  <a:lnTo>
                    <a:pt x="50" y="80"/>
                  </a:lnTo>
                  <a:lnTo>
                    <a:pt x="55" y="85"/>
                  </a:lnTo>
                  <a:lnTo>
                    <a:pt x="55" y="80"/>
                  </a:lnTo>
                  <a:lnTo>
                    <a:pt x="65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5478480" y="2584440"/>
              <a:ext cx="73080" cy="157320"/>
            </a:xfrm>
            <a:custGeom>
              <a:avLst/>
              <a:gdLst/>
              <a:ahLst/>
              <a:rect l="l" t="t" r="r" b="b"/>
              <a:pathLst>
                <a:path w="65" h="140">
                  <a:moveTo>
                    <a:pt x="0" y="5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0" y="10"/>
                  </a:lnTo>
                  <a:lnTo>
                    <a:pt x="55" y="10"/>
                  </a:lnTo>
                  <a:lnTo>
                    <a:pt x="40" y="15"/>
                  </a:lnTo>
                  <a:lnTo>
                    <a:pt x="36" y="30"/>
                  </a:lnTo>
                  <a:lnTo>
                    <a:pt x="31" y="35"/>
                  </a:lnTo>
                  <a:lnTo>
                    <a:pt x="61" y="80"/>
                  </a:lnTo>
                  <a:lnTo>
                    <a:pt x="65" y="90"/>
                  </a:lnTo>
                  <a:lnTo>
                    <a:pt x="61" y="115"/>
                  </a:lnTo>
                  <a:lnTo>
                    <a:pt x="46" y="125"/>
                  </a:lnTo>
                  <a:lnTo>
                    <a:pt x="40" y="125"/>
                  </a:lnTo>
                  <a:lnTo>
                    <a:pt x="36" y="135"/>
                  </a:lnTo>
                  <a:lnTo>
                    <a:pt x="25" y="140"/>
                  </a:lnTo>
                  <a:lnTo>
                    <a:pt x="25" y="130"/>
                  </a:lnTo>
                  <a:lnTo>
                    <a:pt x="15" y="125"/>
                  </a:lnTo>
                  <a:lnTo>
                    <a:pt x="31" y="115"/>
                  </a:lnTo>
                  <a:lnTo>
                    <a:pt x="36" y="110"/>
                  </a:lnTo>
                  <a:lnTo>
                    <a:pt x="46" y="105"/>
                  </a:lnTo>
                  <a:lnTo>
                    <a:pt x="46" y="85"/>
                  </a:lnTo>
                  <a:lnTo>
                    <a:pt x="46" y="75"/>
                  </a:lnTo>
                  <a:lnTo>
                    <a:pt x="36" y="60"/>
                  </a:lnTo>
                  <a:lnTo>
                    <a:pt x="36" y="55"/>
                  </a:lnTo>
                  <a:lnTo>
                    <a:pt x="10" y="35"/>
                  </a:lnTo>
                  <a:lnTo>
                    <a:pt x="25" y="30"/>
                  </a:lnTo>
                  <a:lnTo>
                    <a:pt x="15" y="25"/>
                  </a:lnTo>
                  <a:lnTo>
                    <a:pt x="6" y="1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5478480" y="2584440"/>
              <a:ext cx="73080" cy="157320"/>
            </a:xfrm>
            <a:custGeom>
              <a:avLst/>
              <a:gdLst/>
              <a:ahLst/>
              <a:rect l="l" t="t" r="r" b="b"/>
              <a:pathLst>
                <a:path w="65" h="140">
                  <a:moveTo>
                    <a:pt x="0" y="5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0" y="10"/>
                  </a:lnTo>
                  <a:lnTo>
                    <a:pt x="55" y="10"/>
                  </a:lnTo>
                  <a:lnTo>
                    <a:pt x="40" y="15"/>
                  </a:lnTo>
                  <a:lnTo>
                    <a:pt x="36" y="30"/>
                  </a:lnTo>
                  <a:lnTo>
                    <a:pt x="31" y="35"/>
                  </a:lnTo>
                  <a:lnTo>
                    <a:pt x="61" y="80"/>
                  </a:lnTo>
                  <a:lnTo>
                    <a:pt x="65" y="90"/>
                  </a:lnTo>
                  <a:lnTo>
                    <a:pt x="61" y="115"/>
                  </a:lnTo>
                  <a:lnTo>
                    <a:pt x="46" y="125"/>
                  </a:lnTo>
                  <a:lnTo>
                    <a:pt x="40" y="125"/>
                  </a:lnTo>
                  <a:lnTo>
                    <a:pt x="36" y="135"/>
                  </a:lnTo>
                  <a:lnTo>
                    <a:pt x="25" y="140"/>
                  </a:lnTo>
                  <a:lnTo>
                    <a:pt x="25" y="130"/>
                  </a:lnTo>
                  <a:lnTo>
                    <a:pt x="15" y="125"/>
                  </a:lnTo>
                  <a:lnTo>
                    <a:pt x="31" y="115"/>
                  </a:lnTo>
                  <a:lnTo>
                    <a:pt x="36" y="110"/>
                  </a:lnTo>
                  <a:lnTo>
                    <a:pt x="46" y="105"/>
                  </a:lnTo>
                  <a:lnTo>
                    <a:pt x="46" y="85"/>
                  </a:lnTo>
                  <a:lnTo>
                    <a:pt x="46" y="75"/>
                  </a:lnTo>
                  <a:lnTo>
                    <a:pt x="36" y="60"/>
                  </a:lnTo>
                  <a:lnTo>
                    <a:pt x="36" y="55"/>
                  </a:lnTo>
                  <a:lnTo>
                    <a:pt x="10" y="35"/>
                  </a:lnTo>
                  <a:lnTo>
                    <a:pt x="25" y="30"/>
                  </a:lnTo>
                  <a:lnTo>
                    <a:pt x="15" y="25"/>
                  </a:lnTo>
                  <a:lnTo>
                    <a:pt x="6" y="1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5478480" y="2679840"/>
              <a:ext cx="52200" cy="44280"/>
            </a:xfrm>
            <a:custGeom>
              <a:avLst/>
              <a:gdLst/>
              <a:ahLst/>
              <a:rect l="l" t="t" r="r" b="b"/>
              <a:pathLst>
                <a:path w="46" h="40">
                  <a:moveTo>
                    <a:pt x="15" y="40"/>
                  </a:moveTo>
                  <a:lnTo>
                    <a:pt x="31" y="30"/>
                  </a:lnTo>
                  <a:lnTo>
                    <a:pt x="36" y="25"/>
                  </a:lnTo>
                  <a:lnTo>
                    <a:pt x="46" y="2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36" y="5"/>
                  </a:lnTo>
                  <a:lnTo>
                    <a:pt x="31" y="0"/>
                  </a:lnTo>
                  <a:lnTo>
                    <a:pt x="6" y="0"/>
                  </a:lnTo>
                  <a:lnTo>
                    <a:pt x="0" y="10"/>
                  </a:lnTo>
                  <a:lnTo>
                    <a:pt x="6" y="25"/>
                  </a:lnTo>
                  <a:lnTo>
                    <a:pt x="6" y="30"/>
                  </a:lnTo>
                  <a:lnTo>
                    <a:pt x="6" y="40"/>
                  </a:lnTo>
                  <a:lnTo>
                    <a:pt x="15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5478480" y="2679840"/>
              <a:ext cx="52200" cy="44280"/>
            </a:xfrm>
            <a:custGeom>
              <a:avLst/>
              <a:gdLst/>
              <a:ahLst/>
              <a:rect l="l" t="t" r="r" b="b"/>
              <a:pathLst>
                <a:path w="46" h="40">
                  <a:moveTo>
                    <a:pt x="15" y="40"/>
                  </a:moveTo>
                  <a:lnTo>
                    <a:pt x="31" y="30"/>
                  </a:lnTo>
                  <a:lnTo>
                    <a:pt x="36" y="25"/>
                  </a:lnTo>
                  <a:lnTo>
                    <a:pt x="46" y="2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36" y="5"/>
                  </a:lnTo>
                  <a:lnTo>
                    <a:pt x="31" y="0"/>
                  </a:lnTo>
                  <a:lnTo>
                    <a:pt x="6" y="0"/>
                  </a:lnTo>
                  <a:lnTo>
                    <a:pt x="0" y="10"/>
                  </a:lnTo>
                  <a:lnTo>
                    <a:pt x="6" y="25"/>
                  </a:lnTo>
                  <a:lnTo>
                    <a:pt x="6" y="30"/>
                  </a:lnTo>
                  <a:lnTo>
                    <a:pt x="6" y="40"/>
                  </a:lnTo>
                  <a:lnTo>
                    <a:pt x="15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5457960" y="2763720"/>
              <a:ext cx="36360" cy="61920"/>
            </a:xfrm>
            <a:custGeom>
              <a:avLst/>
              <a:gdLst/>
              <a:ahLst/>
              <a:rect l="l" t="t" r="r" b="b"/>
              <a:pathLst>
                <a:path w="34" h="55">
                  <a:moveTo>
                    <a:pt x="19" y="5"/>
                  </a:moveTo>
                  <a:lnTo>
                    <a:pt x="14" y="10"/>
                  </a:lnTo>
                  <a:lnTo>
                    <a:pt x="4" y="5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25"/>
                  </a:lnTo>
                  <a:lnTo>
                    <a:pt x="14" y="35"/>
                  </a:lnTo>
                  <a:lnTo>
                    <a:pt x="29" y="55"/>
                  </a:lnTo>
                  <a:lnTo>
                    <a:pt x="34" y="55"/>
                  </a:lnTo>
                  <a:lnTo>
                    <a:pt x="29" y="35"/>
                  </a:lnTo>
                  <a:lnTo>
                    <a:pt x="29" y="15"/>
                  </a:lnTo>
                  <a:lnTo>
                    <a:pt x="19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5457960" y="2763720"/>
              <a:ext cx="36360" cy="61920"/>
            </a:xfrm>
            <a:custGeom>
              <a:avLst/>
              <a:gdLst/>
              <a:ahLst/>
              <a:rect l="l" t="t" r="r" b="b"/>
              <a:pathLst>
                <a:path w="34" h="55">
                  <a:moveTo>
                    <a:pt x="19" y="5"/>
                  </a:moveTo>
                  <a:lnTo>
                    <a:pt x="14" y="10"/>
                  </a:lnTo>
                  <a:lnTo>
                    <a:pt x="4" y="5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25"/>
                  </a:lnTo>
                  <a:lnTo>
                    <a:pt x="14" y="35"/>
                  </a:lnTo>
                  <a:lnTo>
                    <a:pt x="29" y="55"/>
                  </a:lnTo>
                  <a:lnTo>
                    <a:pt x="34" y="55"/>
                  </a:lnTo>
                  <a:lnTo>
                    <a:pt x="29" y="35"/>
                  </a:lnTo>
                  <a:lnTo>
                    <a:pt x="29" y="15"/>
                  </a:lnTo>
                  <a:lnTo>
                    <a:pt x="19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5551560" y="2763720"/>
              <a:ext cx="106200" cy="61920"/>
            </a:xfrm>
            <a:custGeom>
              <a:avLst/>
              <a:gdLst/>
              <a:ahLst/>
              <a:rect l="l" t="t" r="r" b="b"/>
              <a:pathLst>
                <a:path w="95" h="55">
                  <a:moveTo>
                    <a:pt x="55" y="15"/>
                  </a:moveTo>
                  <a:lnTo>
                    <a:pt x="61" y="15"/>
                  </a:lnTo>
                  <a:lnTo>
                    <a:pt x="55" y="25"/>
                  </a:lnTo>
                  <a:lnTo>
                    <a:pt x="51" y="25"/>
                  </a:lnTo>
                  <a:lnTo>
                    <a:pt x="40" y="25"/>
                  </a:lnTo>
                  <a:lnTo>
                    <a:pt x="30" y="35"/>
                  </a:lnTo>
                  <a:lnTo>
                    <a:pt x="21" y="35"/>
                  </a:lnTo>
                  <a:lnTo>
                    <a:pt x="21" y="50"/>
                  </a:lnTo>
                  <a:lnTo>
                    <a:pt x="0" y="50"/>
                  </a:lnTo>
                  <a:lnTo>
                    <a:pt x="11" y="55"/>
                  </a:lnTo>
                  <a:lnTo>
                    <a:pt x="25" y="55"/>
                  </a:lnTo>
                  <a:lnTo>
                    <a:pt x="30" y="50"/>
                  </a:lnTo>
                  <a:lnTo>
                    <a:pt x="40" y="55"/>
                  </a:lnTo>
                  <a:lnTo>
                    <a:pt x="51" y="50"/>
                  </a:lnTo>
                  <a:lnTo>
                    <a:pt x="66" y="25"/>
                  </a:lnTo>
                  <a:lnTo>
                    <a:pt x="86" y="25"/>
                  </a:lnTo>
                  <a:lnTo>
                    <a:pt x="91" y="25"/>
                  </a:lnTo>
                  <a:lnTo>
                    <a:pt x="86" y="15"/>
                  </a:lnTo>
                  <a:lnTo>
                    <a:pt x="95" y="15"/>
                  </a:lnTo>
                  <a:lnTo>
                    <a:pt x="80" y="10"/>
                  </a:lnTo>
                  <a:lnTo>
                    <a:pt x="80" y="5"/>
                  </a:lnTo>
                  <a:lnTo>
                    <a:pt x="71" y="0"/>
                  </a:lnTo>
                  <a:lnTo>
                    <a:pt x="61" y="10"/>
                  </a:lnTo>
                  <a:lnTo>
                    <a:pt x="55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5551560" y="2763720"/>
              <a:ext cx="106200" cy="61920"/>
            </a:xfrm>
            <a:custGeom>
              <a:avLst/>
              <a:gdLst/>
              <a:ahLst/>
              <a:rect l="l" t="t" r="r" b="b"/>
              <a:pathLst>
                <a:path w="95" h="55">
                  <a:moveTo>
                    <a:pt x="55" y="15"/>
                  </a:moveTo>
                  <a:lnTo>
                    <a:pt x="61" y="15"/>
                  </a:lnTo>
                  <a:lnTo>
                    <a:pt x="55" y="25"/>
                  </a:lnTo>
                  <a:lnTo>
                    <a:pt x="51" y="25"/>
                  </a:lnTo>
                  <a:lnTo>
                    <a:pt x="40" y="25"/>
                  </a:lnTo>
                  <a:lnTo>
                    <a:pt x="30" y="35"/>
                  </a:lnTo>
                  <a:lnTo>
                    <a:pt x="21" y="35"/>
                  </a:lnTo>
                  <a:lnTo>
                    <a:pt x="21" y="50"/>
                  </a:lnTo>
                  <a:lnTo>
                    <a:pt x="0" y="50"/>
                  </a:lnTo>
                  <a:lnTo>
                    <a:pt x="11" y="55"/>
                  </a:lnTo>
                  <a:lnTo>
                    <a:pt x="25" y="55"/>
                  </a:lnTo>
                  <a:lnTo>
                    <a:pt x="30" y="50"/>
                  </a:lnTo>
                  <a:lnTo>
                    <a:pt x="40" y="55"/>
                  </a:lnTo>
                  <a:lnTo>
                    <a:pt x="51" y="50"/>
                  </a:lnTo>
                  <a:lnTo>
                    <a:pt x="66" y="25"/>
                  </a:lnTo>
                  <a:lnTo>
                    <a:pt x="86" y="25"/>
                  </a:lnTo>
                  <a:lnTo>
                    <a:pt x="91" y="25"/>
                  </a:lnTo>
                  <a:lnTo>
                    <a:pt x="86" y="15"/>
                  </a:lnTo>
                  <a:lnTo>
                    <a:pt x="95" y="15"/>
                  </a:lnTo>
                  <a:lnTo>
                    <a:pt x="80" y="10"/>
                  </a:lnTo>
                  <a:lnTo>
                    <a:pt x="80" y="5"/>
                  </a:lnTo>
                  <a:lnTo>
                    <a:pt x="71" y="0"/>
                  </a:lnTo>
                  <a:lnTo>
                    <a:pt x="61" y="10"/>
                  </a:lnTo>
                  <a:lnTo>
                    <a:pt x="55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5595840" y="2781360"/>
              <a:ext cx="23760" cy="1116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10"/>
                  </a:moveTo>
                  <a:lnTo>
                    <a:pt x="11" y="10"/>
                  </a:lnTo>
                  <a:lnTo>
                    <a:pt x="15" y="10"/>
                  </a:lnTo>
                  <a:lnTo>
                    <a:pt x="21" y="0"/>
                  </a:lnTo>
                  <a:lnTo>
                    <a:pt x="1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5595840" y="2781360"/>
              <a:ext cx="23760" cy="1116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10"/>
                  </a:moveTo>
                  <a:lnTo>
                    <a:pt x="11" y="10"/>
                  </a:lnTo>
                  <a:lnTo>
                    <a:pt x="15" y="10"/>
                  </a:lnTo>
                  <a:lnTo>
                    <a:pt x="21" y="0"/>
                  </a:lnTo>
                  <a:lnTo>
                    <a:pt x="1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5546880" y="2792520"/>
              <a:ext cx="106200" cy="88920"/>
            </a:xfrm>
            <a:custGeom>
              <a:avLst/>
              <a:gdLst/>
              <a:ahLst/>
              <a:rect l="l" t="t" r="r" b="b"/>
              <a:pathLst>
                <a:path w="95" h="80">
                  <a:moveTo>
                    <a:pt x="4" y="25"/>
                  </a:moveTo>
                  <a:lnTo>
                    <a:pt x="15" y="30"/>
                  </a:lnTo>
                  <a:lnTo>
                    <a:pt x="29" y="30"/>
                  </a:lnTo>
                  <a:lnTo>
                    <a:pt x="34" y="25"/>
                  </a:lnTo>
                  <a:lnTo>
                    <a:pt x="44" y="30"/>
                  </a:lnTo>
                  <a:lnTo>
                    <a:pt x="55" y="25"/>
                  </a:lnTo>
                  <a:lnTo>
                    <a:pt x="70" y="0"/>
                  </a:lnTo>
                  <a:lnTo>
                    <a:pt x="90" y="0"/>
                  </a:lnTo>
                  <a:lnTo>
                    <a:pt x="84" y="10"/>
                  </a:lnTo>
                  <a:lnTo>
                    <a:pt x="90" y="20"/>
                  </a:lnTo>
                  <a:lnTo>
                    <a:pt x="84" y="25"/>
                  </a:lnTo>
                  <a:lnTo>
                    <a:pt x="95" y="30"/>
                  </a:lnTo>
                  <a:lnTo>
                    <a:pt x="90" y="35"/>
                  </a:lnTo>
                  <a:lnTo>
                    <a:pt x="75" y="50"/>
                  </a:lnTo>
                  <a:lnTo>
                    <a:pt x="70" y="60"/>
                  </a:lnTo>
                  <a:lnTo>
                    <a:pt x="75" y="60"/>
                  </a:lnTo>
                  <a:lnTo>
                    <a:pt x="70" y="70"/>
                  </a:lnTo>
                  <a:lnTo>
                    <a:pt x="59" y="80"/>
                  </a:lnTo>
                  <a:lnTo>
                    <a:pt x="55" y="70"/>
                  </a:lnTo>
                  <a:lnTo>
                    <a:pt x="40" y="70"/>
                  </a:lnTo>
                  <a:lnTo>
                    <a:pt x="29" y="70"/>
                  </a:lnTo>
                  <a:lnTo>
                    <a:pt x="29" y="65"/>
                  </a:lnTo>
                  <a:lnTo>
                    <a:pt x="15" y="65"/>
                  </a:lnTo>
                  <a:lnTo>
                    <a:pt x="10" y="55"/>
                  </a:lnTo>
                  <a:lnTo>
                    <a:pt x="4" y="40"/>
                  </a:lnTo>
                  <a:lnTo>
                    <a:pt x="0" y="30"/>
                  </a:lnTo>
                  <a:lnTo>
                    <a:pt x="4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5546880" y="2792520"/>
              <a:ext cx="106200" cy="88920"/>
            </a:xfrm>
            <a:custGeom>
              <a:avLst/>
              <a:gdLst/>
              <a:ahLst/>
              <a:rect l="l" t="t" r="r" b="b"/>
              <a:pathLst>
                <a:path w="95" h="80">
                  <a:moveTo>
                    <a:pt x="4" y="25"/>
                  </a:moveTo>
                  <a:lnTo>
                    <a:pt x="15" y="30"/>
                  </a:lnTo>
                  <a:lnTo>
                    <a:pt x="29" y="30"/>
                  </a:lnTo>
                  <a:lnTo>
                    <a:pt x="34" y="25"/>
                  </a:lnTo>
                  <a:lnTo>
                    <a:pt x="44" y="30"/>
                  </a:lnTo>
                  <a:lnTo>
                    <a:pt x="55" y="25"/>
                  </a:lnTo>
                  <a:lnTo>
                    <a:pt x="70" y="0"/>
                  </a:lnTo>
                  <a:lnTo>
                    <a:pt x="90" y="0"/>
                  </a:lnTo>
                  <a:lnTo>
                    <a:pt x="84" y="10"/>
                  </a:lnTo>
                  <a:lnTo>
                    <a:pt x="90" y="20"/>
                  </a:lnTo>
                  <a:lnTo>
                    <a:pt x="84" y="25"/>
                  </a:lnTo>
                  <a:lnTo>
                    <a:pt x="95" y="30"/>
                  </a:lnTo>
                  <a:lnTo>
                    <a:pt x="90" y="35"/>
                  </a:lnTo>
                  <a:lnTo>
                    <a:pt x="75" y="50"/>
                  </a:lnTo>
                  <a:lnTo>
                    <a:pt x="70" y="60"/>
                  </a:lnTo>
                  <a:lnTo>
                    <a:pt x="75" y="60"/>
                  </a:lnTo>
                  <a:lnTo>
                    <a:pt x="70" y="70"/>
                  </a:lnTo>
                  <a:lnTo>
                    <a:pt x="59" y="80"/>
                  </a:lnTo>
                  <a:lnTo>
                    <a:pt x="55" y="70"/>
                  </a:lnTo>
                  <a:lnTo>
                    <a:pt x="40" y="70"/>
                  </a:lnTo>
                  <a:lnTo>
                    <a:pt x="29" y="70"/>
                  </a:lnTo>
                  <a:lnTo>
                    <a:pt x="29" y="65"/>
                  </a:lnTo>
                  <a:lnTo>
                    <a:pt x="15" y="65"/>
                  </a:lnTo>
                  <a:lnTo>
                    <a:pt x="10" y="55"/>
                  </a:lnTo>
                  <a:lnTo>
                    <a:pt x="4" y="40"/>
                  </a:lnTo>
                  <a:lnTo>
                    <a:pt x="0" y="30"/>
                  </a:lnTo>
                  <a:lnTo>
                    <a:pt x="4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5783400" y="2836800"/>
              <a:ext cx="106200" cy="96840"/>
            </a:xfrm>
            <a:custGeom>
              <a:avLst/>
              <a:gdLst/>
              <a:ahLst/>
              <a:rect l="l" t="t" r="r" b="b"/>
              <a:pathLst>
                <a:path w="95" h="85">
                  <a:moveTo>
                    <a:pt x="95" y="25"/>
                  </a:moveTo>
                  <a:lnTo>
                    <a:pt x="95" y="50"/>
                  </a:lnTo>
                  <a:lnTo>
                    <a:pt x="95" y="85"/>
                  </a:lnTo>
                  <a:lnTo>
                    <a:pt x="80" y="75"/>
                  </a:lnTo>
                  <a:lnTo>
                    <a:pt x="65" y="80"/>
                  </a:lnTo>
                  <a:lnTo>
                    <a:pt x="70" y="70"/>
                  </a:lnTo>
                  <a:lnTo>
                    <a:pt x="65" y="55"/>
                  </a:lnTo>
                  <a:lnTo>
                    <a:pt x="20" y="30"/>
                  </a:lnTo>
                  <a:lnTo>
                    <a:pt x="15" y="40"/>
                  </a:lnTo>
                  <a:lnTo>
                    <a:pt x="15" y="30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30" y="20"/>
                  </a:lnTo>
                  <a:lnTo>
                    <a:pt x="10" y="20"/>
                  </a:lnTo>
                  <a:lnTo>
                    <a:pt x="5" y="15"/>
                  </a:lnTo>
                  <a:lnTo>
                    <a:pt x="0" y="1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40" y="30"/>
                  </a:lnTo>
                  <a:lnTo>
                    <a:pt x="50" y="20"/>
                  </a:lnTo>
                  <a:lnTo>
                    <a:pt x="65" y="15"/>
                  </a:lnTo>
                  <a:lnTo>
                    <a:pt x="95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5783400" y="2836800"/>
              <a:ext cx="106200" cy="96840"/>
            </a:xfrm>
            <a:custGeom>
              <a:avLst/>
              <a:gdLst/>
              <a:ahLst/>
              <a:rect l="l" t="t" r="r" b="b"/>
              <a:pathLst>
                <a:path w="95" h="85">
                  <a:moveTo>
                    <a:pt x="95" y="25"/>
                  </a:moveTo>
                  <a:lnTo>
                    <a:pt x="95" y="50"/>
                  </a:lnTo>
                  <a:lnTo>
                    <a:pt x="95" y="85"/>
                  </a:lnTo>
                  <a:lnTo>
                    <a:pt x="80" y="75"/>
                  </a:lnTo>
                  <a:lnTo>
                    <a:pt x="65" y="80"/>
                  </a:lnTo>
                  <a:lnTo>
                    <a:pt x="70" y="70"/>
                  </a:lnTo>
                  <a:lnTo>
                    <a:pt x="65" y="55"/>
                  </a:lnTo>
                  <a:lnTo>
                    <a:pt x="20" y="30"/>
                  </a:lnTo>
                  <a:lnTo>
                    <a:pt x="15" y="40"/>
                  </a:lnTo>
                  <a:lnTo>
                    <a:pt x="15" y="30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30" y="20"/>
                  </a:lnTo>
                  <a:lnTo>
                    <a:pt x="10" y="20"/>
                  </a:lnTo>
                  <a:lnTo>
                    <a:pt x="5" y="15"/>
                  </a:lnTo>
                  <a:lnTo>
                    <a:pt x="0" y="1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40" y="30"/>
                  </a:lnTo>
                  <a:lnTo>
                    <a:pt x="50" y="20"/>
                  </a:lnTo>
                  <a:lnTo>
                    <a:pt x="65" y="15"/>
                  </a:lnTo>
                  <a:lnTo>
                    <a:pt x="95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5889600" y="2867040"/>
              <a:ext cx="103320" cy="88920"/>
            </a:xfrm>
            <a:custGeom>
              <a:avLst/>
              <a:gdLst/>
              <a:ahLst/>
              <a:rect l="l" t="t" r="r" b="b"/>
              <a:pathLst>
                <a:path w="90" h="80">
                  <a:moveTo>
                    <a:pt x="0" y="60"/>
                  </a:moveTo>
                  <a:lnTo>
                    <a:pt x="0" y="25"/>
                  </a:lnTo>
                  <a:lnTo>
                    <a:pt x="0" y="0"/>
                  </a:lnTo>
                  <a:lnTo>
                    <a:pt x="25" y="5"/>
                  </a:lnTo>
                  <a:lnTo>
                    <a:pt x="40" y="20"/>
                  </a:lnTo>
                  <a:lnTo>
                    <a:pt x="40" y="25"/>
                  </a:lnTo>
                  <a:lnTo>
                    <a:pt x="65" y="40"/>
                  </a:lnTo>
                  <a:lnTo>
                    <a:pt x="55" y="45"/>
                  </a:lnTo>
                  <a:lnTo>
                    <a:pt x="60" y="45"/>
                  </a:lnTo>
                  <a:lnTo>
                    <a:pt x="65" y="50"/>
                  </a:lnTo>
                  <a:lnTo>
                    <a:pt x="70" y="60"/>
                  </a:lnTo>
                  <a:lnTo>
                    <a:pt x="75" y="60"/>
                  </a:lnTo>
                  <a:lnTo>
                    <a:pt x="75" y="70"/>
                  </a:lnTo>
                  <a:lnTo>
                    <a:pt x="90" y="75"/>
                  </a:lnTo>
                  <a:lnTo>
                    <a:pt x="90" y="80"/>
                  </a:lnTo>
                  <a:lnTo>
                    <a:pt x="60" y="75"/>
                  </a:lnTo>
                  <a:lnTo>
                    <a:pt x="45" y="50"/>
                  </a:lnTo>
                  <a:lnTo>
                    <a:pt x="35" y="50"/>
                  </a:lnTo>
                  <a:lnTo>
                    <a:pt x="30" y="50"/>
                  </a:lnTo>
                  <a:lnTo>
                    <a:pt x="15" y="55"/>
                  </a:lnTo>
                  <a:lnTo>
                    <a:pt x="25" y="60"/>
                  </a:lnTo>
                  <a:lnTo>
                    <a:pt x="10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5889600" y="2867040"/>
              <a:ext cx="103320" cy="88920"/>
            </a:xfrm>
            <a:custGeom>
              <a:avLst/>
              <a:gdLst/>
              <a:ahLst/>
              <a:rect l="l" t="t" r="r" b="b"/>
              <a:pathLst>
                <a:path w="90" h="80">
                  <a:moveTo>
                    <a:pt x="0" y="60"/>
                  </a:moveTo>
                  <a:lnTo>
                    <a:pt x="0" y="25"/>
                  </a:lnTo>
                  <a:lnTo>
                    <a:pt x="0" y="0"/>
                  </a:lnTo>
                  <a:lnTo>
                    <a:pt x="25" y="5"/>
                  </a:lnTo>
                  <a:lnTo>
                    <a:pt x="40" y="20"/>
                  </a:lnTo>
                  <a:lnTo>
                    <a:pt x="40" y="25"/>
                  </a:lnTo>
                  <a:lnTo>
                    <a:pt x="65" y="40"/>
                  </a:lnTo>
                  <a:lnTo>
                    <a:pt x="55" y="45"/>
                  </a:lnTo>
                  <a:lnTo>
                    <a:pt x="60" y="45"/>
                  </a:lnTo>
                  <a:lnTo>
                    <a:pt x="65" y="50"/>
                  </a:lnTo>
                  <a:lnTo>
                    <a:pt x="70" y="60"/>
                  </a:lnTo>
                  <a:lnTo>
                    <a:pt x="75" y="60"/>
                  </a:lnTo>
                  <a:lnTo>
                    <a:pt x="75" y="70"/>
                  </a:lnTo>
                  <a:lnTo>
                    <a:pt x="90" y="75"/>
                  </a:lnTo>
                  <a:lnTo>
                    <a:pt x="90" y="80"/>
                  </a:lnTo>
                  <a:lnTo>
                    <a:pt x="60" y="75"/>
                  </a:lnTo>
                  <a:lnTo>
                    <a:pt x="45" y="50"/>
                  </a:lnTo>
                  <a:lnTo>
                    <a:pt x="35" y="50"/>
                  </a:lnTo>
                  <a:lnTo>
                    <a:pt x="30" y="50"/>
                  </a:lnTo>
                  <a:lnTo>
                    <a:pt x="15" y="55"/>
                  </a:lnTo>
                  <a:lnTo>
                    <a:pt x="25" y="60"/>
                  </a:lnTo>
                  <a:lnTo>
                    <a:pt x="10" y="60"/>
                  </a:lnTo>
                  <a:lnTo>
                    <a:pt x="0" y="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5732640" y="2381400"/>
              <a:ext cx="34920" cy="55440"/>
            </a:xfrm>
            <a:custGeom>
              <a:avLst/>
              <a:gdLst/>
              <a:ahLst/>
              <a:rect l="l" t="t" r="r" b="b"/>
              <a:pathLst>
                <a:path w="30" h="50">
                  <a:moveTo>
                    <a:pt x="0" y="15"/>
                  </a:moveTo>
                  <a:lnTo>
                    <a:pt x="20" y="0"/>
                  </a:lnTo>
                  <a:lnTo>
                    <a:pt x="25" y="15"/>
                  </a:lnTo>
                  <a:lnTo>
                    <a:pt x="30" y="30"/>
                  </a:lnTo>
                  <a:lnTo>
                    <a:pt x="25" y="45"/>
                  </a:lnTo>
                  <a:lnTo>
                    <a:pt x="0" y="50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0" y="2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5732640" y="2381400"/>
              <a:ext cx="34920" cy="55440"/>
            </a:xfrm>
            <a:custGeom>
              <a:avLst/>
              <a:gdLst/>
              <a:ahLst/>
              <a:rect l="l" t="t" r="r" b="b"/>
              <a:pathLst>
                <a:path w="30" h="50">
                  <a:moveTo>
                    <a:pt x="0" y="15"/>
                  </a:moveTo>
                  <a:lnTo>
                    <a:pt x="20" y="0"/>
                  </a:lnTo>
                  <a:lnTo>
                    <a:pt x="25" y="15"/>
                  </a:lnTo>
                  <a:lnTo>
                    <a:pt x="30" y="30"/>
                  </a:lnTo>
                  <a:lnTo>
                    <a:pt x="25" y="45"/>
                  </a:lnTo>
                  <a:lnTo>
                    <a:pt x="0" y="50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0" y="2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5715000" y="2325600"/>
              <a:ext cx="68400" cy="73080"/>
            </a:xfrm>
            <a:custGeom>
              <a:avLst/>
              <a:gdLst/>
              <a:ahLst/>
              <a:rect l="l" t="t" r="r" b="b"/>
              <a:pathLst>
                <a:path w="60" h="65">
                  <a:moveTo>
                    <a:pt x="60" y="0"/>
                  </a:moveTo>
                  <a:lnTo>
                    <a:pt x="50" y="0"/>
                  </a:lnTo>
                  <a:lnTo>
                    <a:pt x="40" y="10"/>
                  </a:lnTo>
                  <a:lnTo>
                    <a:pt x="35" y="10"/>
                  </a:lnTo>
                  <a:lnTo>
                    <a:pt x="30" y="15"/>
                  </a:lnTo>
                  <a:lnTo>
                    <a:pt x="25" y="15"/>
                  </a:lnTo>
                  <a:lnTo>
                    <a:pt x="0" y="35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60"/>
                  </a:lnTo>
                  <a:lnTo>
                    <a:pt x="5" y="65"/>
                  </a:lnTo>
                  <a:lnTo>
                    <a:pt x="10" y="65"/>
                  </a:lnTo>
                  <a:lnTo>
                    <a:pt x="15" y="65"/>
                  </a:lnTo>
                  <a:lnTo>
                    <a:pt x="35" y="50"/>
                  </a:lnTo>
                  <a:lnTo>
                    <a:pt x="25" y="45"/>
                  </a:lnTo>
                  <a:lnTo>
                    <a:pt x="25" y="40"/>
                  </a:lnTo>
                  <a:lnTo>
                    <a:pt x="45" y="25"/>
                  </a:lnTo>
                  <a:lnTo>
                    <a:pt x="45" y="15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5715000" y="2325600"/>
              <a:ext cx="68400" cy="73080"/>
            </a:xfrm>
            <a:custGeom>
              <a:avLst/>
              <a:gdLst/>
              <a:ahLst/>
              <a:rect l="l" t="t" r="r" b="b"/>
              <a:pathLst>
                <a:path w="60" h="65">
                  <a:moveTo>
                    <a:pt x="60" y="0"/>
                  </a:moveTo>
                  <a:lnTo>
                    <a:pt x="50" y="0"/>
                  </a:lnTo>
                  <a:lnTo>
                    <a:pt x="40" y="10"/>
                  </a:lnTo>
                  <a:lnTo>
                    <a:pt x="35" y="10"/>
                  </a:lnTo>
                  <a:lnTo>
                    <a:pt x="30" y="15"/>
                  </a:lnTo>
                  <a:lnTo>
                    <a:pt x="25" y="15"/>
                  </a:lnTo>
                  <a:lnTo>
                    <a:pt x="0" y="35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60"/>
                  </a:lnTo>
                  <a:lnTo>
                    <a:pt x="5" y="65"/>
                  </a:lnTo>
                  <a:lnTo>
                    <a:pt x="10" y="65"/>
                  </a:lnTo>
                  <a:lnTo>
                    <a:pt x="15" y="65"/>
                  </a:lnTo>
                  <a:lnTo>
                    <a:pt x="35" y="50"/>
                  </a:lnTo>
                  <a:lnTo>
                    <a:pt x="25" y="45"/>
                  </a:lnTo>
                  <a:lnTo>
                    <a:pt x="25" y="40"/>
                  </a:lnTo>
                  <a:lnTo>
                    <a:pt x="45" y="25"/>
                  </a:lnTo>
                  <a:lnTo>
                    <a:pt x="45" y="15"/>
                  </a:lnTo>
                  <a:lnTo>
                    <a:pt x="6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5578560" y="1593720"/>
              <a:ext cx="14040" cy="22320"/>
            </a:xfrm>
            <a:custGeom>
              <a:avLst/>
              <a:gdLst/>
              <a:ahLst/>
              <a:rect l="l" t="t" r="r" b="b"/>
              <a:pathLst>
                <a:path w="11" h="20">
                  <a:moveTo>
                    <a:pt x="11" y="20"/>
                  </a:moveTo>
                  <a:lnTo>
                    <a:pt x="11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5578560" y="1593720"/>
              <a:ext cx="14040" cy="22320"/>
            </a:xfrm>
            <a:custGeom>
              <a:avLst/>
              <a:gdLst/>
              <a:ahLst/>
              <a:rect l="l" t="t" r="r" b="b"/>
              <a:pathLst>
                <a:path w="11" h="20">
                  <a:moveTo>
                    <a:pt x="11" y="20"/>
                  </a:moveTo>
                  <a:lnTo>
                    <a:pt x="11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1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4245120" y="2425680"/>
              <a:ext cx="128520" cy="101520"/>
            </a:xfrm>
            <a:custGeom>
              <a:avLst/>
              <a:gdLst/>
              <a:ahLst/>
              <a:rect l="l" t="t" r="r" b="b"/>
              <a:pathLst>
                <a:path w="115" h="90">
                  <a:moveTo>
                    <a:pt x="105" y="5"/>
                  </a:moveTo>
                  <a:lnTo>
                    <a:pt x="110" y="5"/>
                  </a:lnTo>
                  <a:lnTo>
                    <a:pt x="115" y="35"/>
                  </a:lnTo>
                  <a:lnTo>
                    <a:pt x="90" y="40"/>
                  </a:lnTo>
                  <a:lnTo>
                    <a:pt x="90" y="50"/>
                  </a:lnTo>
                  <a:lnTo>
                    <a:pt x="75" y="60"/>
                  </a:lnTo>
                  <a:lnTo>
                    <a:pt x="50" y="70"/>
                  </a:lnTo>
                  <a:lnTo>
                    <a:pt x="45" y="75"/>
                  </a:lnTo>
                  <a:lnTo>
                    <a:pt x="45" y="90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25" y="70"/>
                  </a:lnTo>
                  <a:lnTo>
                    <a:pt x="30" y="60"/>
                  </a:lnTo>
                  <a:lnTo>
                    <a:pt x="30" y="50"/>
                  </a:lnTo>
                  <a:lnTo>
                    <a:pt x="40" y="35"/>
                  </a:lnTo>
                  <a:lnTo>
                    <a:pt x="45" y="25"/>
                  </a:lnTo>
                  <a:lnTo>
                    <a:pt x="60" y="15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0" y="5"/>
                  </a:lnTo>
                  <a:lnTo>
                    <a:pt x="100" y="5"/>
                  </a:lnTo>
                  <a:lnTo>
                    <a:pt x="10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4245120" y="2425680"/>
              <a:ext cx="128520" cy="101520"/>
            </a:xfrm>
            <a:custGeom>
              <a:avLst/>
              <a:gdLst/>
              <a:ahLst/>
              <a:rect l="l" t="t" r="r" b="b"/>
              <a:pathLst>
                <a:path w="115" h="90">
                  <a:moveTo>
                    <a:pt x="105" y="5"/>
                  </a:moveTo>
                  <a:lnTo>
                    <a:pt x="110" y="5"/>
                  </a:lnTo>
                  <a:lnTo>
                    <a:pt x="115" y="35"/>
                  </a:lnTo>
                  <a:lnTo>
                    <a:pt x="90" y="40"/>
                  </a:lnTo>
                  <a:lnTo>
                    <a:pt x="90" y="50"/>
                  </a:lnTo>
                  <a:lnTo>
                    <a:pt x="75" y="60"/>
                  </a:lnTo>
                  <a:lnTo>
                    <a:pt x="50" y="70"/>
                  </a:lnTo>
                  <a:lnTo>
                    <a:pt x="45" y="75"/>
                  </a:lnTo>
                  <a:lnTo>
                    <a:pt x="45" y="90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25" y="70"/>
                  </a:lnTo>
                  <a:lnTo>
                    <a:pt x="30" y="60"/>
                  </a:lnTo>
                  <a:lnTo>
                    <a:pt x="30" y="50"/>
                  </a:lnTo>
                  <a:lnTo>
                    <a:pt x="40" y="35"/>
                  </a:lnTo>
                  <a:lnTo>
                    <a:pt x="45" y="25"/>
                  </a:lnTo>
                  <a:lnTo>
                    <a:pt x="60" y="15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0" y="5"/>
                  </a:lnTo>
                  <a:lnTo>
                    <a:pt x="100" y="5"/>
                  </a:lnTo>
                  <a:lnTo>
                    <a:pt x="10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4464000" y="2405160"/>
              <a:ext cx="39600" cy="90360"/>
            </a:xfrm>
            <a:custGeom>
              <a:avLst/>
              <a:gdLst/>
              <a:ahLst/>
              <a:rect l="l" t="t" r="r" b="b"/>
              <a:pathLst>
                <a:path w="36" h="80">
                  <a:moveTo>
                    <a:pt x="36" y="50"/>
                  </a:moveTo>
                  <a:lnTo>
                    <a:pt x="36" y="55"/>
                  </a:lnTo>
                  <a:lnTo>
                    <a:pt x="25" y="70"/>
                  </a:lnTo>
                  <a:lnTo>
                    <a:pt x="25" y="75"/>
                  </a:lnTo>
                  <a:lnTo>
                    <a:pt x="21" y="80"/>
                  </a:lnTo>
                  <a:lnTo>
                    <a:pt x="21" y="60"/>
                  </a:lnTo>
                  <a:lnTo>
                    <a:pt x="6" y="55"/>
                  </a:lnTo>
                  <a:lnTo>
                    <a:pt x="0" y="45"/>
                  </a:lnTo>
                  <a:lnTo>
                    <a:pt x="10" y="30"/>
                  </a:lnTo>
                  <a:lnTo>
                    <a:pt x="6" y="5"/>
                  </a:lnTo>
                  <a:lnTo>
                    <a:pt x="10" y="0"/>
                  </a:lnTo>
                  <a:lnTo>
                    <a:pt x="25" y="0"/>
                  </a:lnTo>
                  <a:lnTo>
                    <a:pt x="30" y="5"/>
                  </a:lnTo>
                  <a:lnTo>
                    <a:pt x="36" y="0"/>
                  </a:lnTo>
                  <a:lnTo>
                    <a:pt x="30" y="10"/>
                  </a:lnTo>
                  <a:lnTo>
                    <a:pt x="36" y="25"/>
                  </a:lnTo>
                  <a:lnTo>
                    <a:pt x="25" y="35"/>
                  </a:lnTo>
                  <a:lnTo>
                    <a:pt x="25" y="45"/>
                  </a:lnTo>
                  <a:lnTo>
                    <a:pt x="36" y="45"/>
                  </a:lnTo>
                  <a:lnTo>
                    <a:pt x="36" y="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4464000" y="2405160"/>
              <a:ext cx="39600" cy="90360"/>
            </a:xfrm>
            <a:custGeom>
              <a:avLst/>
              <a:gdLst/>
              <a:ahLst/>
              <a:rect l="l" t="t" r="r" b="b"/>
              <a:pathLst>
                <a:path w="36" h="80">
                  <a:moveTo>
                    <a:pt x="36" y="50"/>
                  </a:moveTo>
                  <a:lnTo>
                    <a:pt x="36" y="55"/>
                  </a:lnTo>
                  <a:lnTo>
                    <a:pt x="25" y="70"/>
                  </a:lnTo>
                  <a:lnTo>
                    <a:pt x="25" y="75"/>
                  </a:lnTo>
                  <a:lnTo>
                    <a:pt x="21" y="80"/>
                  </a:lnTo>
                  <a:lnTo>
                    <a:pt x="21" y="60"/>
                  </a:lnTo>
                  <a:lnTo>
                    <a:pt x="6" y="55"/>
                  </a:lnTo>
                  <a:lnTo>
                    <a:pt x="0" y="45"/>
                  </a:lnTo>
                  <a:lnTo>
                    <a:pt x="10" y="30"/>
                  </a:lnTo>
                  <a:lnTo>
                    <a:pt x="6" y="5"/>
                  </a:lnTo>
                  <a:lnTo>
                    <a:pt x="10" y="0"/>
                  </a:lnTo>
                  <a:lnTo>
                    <a:pt x="25" y="0"/>
                  </a:lnTo>
                  <a:lnTo>
                    <a:pt x="30" y="5"/>
                  </a:lnTo>
                  <a:lnTo>
                    <a:pt x="36" y="0"/>
                  </a:lnTo>
                  <a:lnTo>
                    <a:pt x="30" y="10"/>
                  </a:lnTo>
                  <a:lnTo>
                    <a:pt x="36" y="25"/>
                  </a:lnTo>
                  <a:lnTo>
                    <a:pt x="25" y="35"/>
                  </a:lnTo>
                  <a:lnTo>
                    <a:pt x="25" y="45"/>
                  </a:lnTo>
                  <a:lnTo>
                    <a:pt x="36" y="45"/>
                  </a:lnTo>
                  <a:lnTo>
                    <a:pt x="36" y="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4740120" y="2641680"/>
              <a:ext cx="158760" cy="156960"/>
            </a:xfrm>
            <a:custGeom>
              <a:avLst/>
              <a:gdLst/>
              <a:ahLst/>
              <a:rect l="l" t="t" r="r" b="b"/>
              <a:pathLst>
                <a:path w="140" h="140">
                  <a:moveTo>
                    <a:pt x="90" y="55"/>
                  </a:moveTo>
                  <a:lnTo>
                    <a:pt x="85" y="55"/>
                  </a:lnTo>
                  <a:lnTo>
                    <a:pt x="85" y="65"/>
                  </a:lnTo>
                  <a:lnTo>
                    <a:pt x="85" y="75"/>
                  </a:lnTo>
                  <a:lnTo>
                    <a:pt x="90" y="75"/>
                  </a:lnTo>
                  <a:lnTo>
                    <a:pt x="90" y="80"/>
                  </a:lnTo>
                  <a:lnTo>
                    <a:pt x="100" y="90"/>
                  </a:lnTo>
                  <a:lnTo>
                    <a:pt x="130" y="95"/>
                  </a:lnTo>
                  <a:lnTo>
                    <a:pt x="140" y="95"/>
                  </a:lnTo>
                  <a:lnTo>
                    <a:pt x="115" y="125"/>
                  </a:lnTo>
                  <a:lnTo>
                    <a:pt x="95" y="125"/>
                  </a:lnTo>
                  <a:lnTo>
                    <a:pt x="85" y="140"/>
                  </a:lnTo>
                  <a:lnTo>
                    <a:pt x="70" y="135"/>
                  </a:lnTo>
                  <a:lnTo>
                    <a:pt x="55" y="140"/>
                  </a:lnTo>
                  <a:lnTo>
                    <a:pt x="25" y="135"/>
                  </a:lnTo>
                  <a:lnTo>
                    <a:pt x="25" y="120"/>
                  </a:lnTo>
                  <a:lnTo>
                    <a:pt x="20" y="120"/>
                  </a:lnTo>
                  <a:lnTo>
                    <a:pt x="5" y="105"/>
                  </a:lnTo>
                  <a:lnTo>
                    <a:pt x="0" y="95"/>
                  </a:lnTo>
                  <a:lnTo>
                    <a:pt x="5" y="90"/>
                  </a:lnTo>
                  <a:lnTo>
                    <a:pt x="10" y="75"/>
                  </a:lnTo>
                  <a:lnTo>
                    <a:pt x="30" y="45"/>
                  </a:lnTo>
                  <a:lnTo>
                    <a:pt x="35" y="10"/>
                  </a:lnTo>
                  <a:lnTo>
                    <a:pt x="50" y="5"/>
                  </a:lnTo>
                  <a:lnTo>
                    <a:pt x="50" y="0"/>
                  </a:lnTo>
                  <a:lnTo>
                    <a:pt x="60" y="25"/>
                  </a:lnTo>
                  <a:lnTo>
                    <a:pt x="70" y="35"/>
                  </a:lnTo>
                  <a:lnTo>
                    <a:pt x="9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4740120" y="2641680"/>
              <a:ext cx="158760" cy="156960"/>
            </a:xfrm>
            <a:custGeom>
              <a:avLst/>
              <a:gdLst/>
              <a:ahLst/>
              <a:rect l="l" t="t" r="r" b="b"/>
              <a:pathLst>
                <a:path w="140" h="140">
                  <a:moveTo>
                    <a:pt x="90" y="55"/>
                  </a:moveTo>
                  <a:lnTo>
                    <a:pt x="85" y="55"/>
                  </a:lnTo>
                  <a:lnTo>
                    <a:pt x="85" y="65"/>
                  </a:lnTo>
                  <a:lnTo>
                    <a:pt x="85" y="75"/>
                  </a:lnTo>
                  <a:lnTo>
                    <a:pt x="90" y="75"/>
                  </a:lnTo>
                  <a:lnTo>
                    <a:pt x="90" y="80"/>
                  </a:lnTo>
                  <a:lnTo>
                    <a:pt x="100" y="90"/>
                  </a:lnTo>
                  <a:lnTo>
                    <a:pt x="130" y="95"/>
                  </a:lnTo>
                  <a:lnTo>
                    <a:pt x="140" y="95"/>
                  </a:lnTo>
                  <a:lnTo>
                    <a:pt x="115" y="125"/>
                  </a:lnTo>
                  <a:lnTo>
                    <a:pt x="95" y="125"/>
                  </a:lnTo>
                  <a:lnTo>
                    <a:pt x="85" y="140"/>
                  </a:lnTo>
                  <a:lnTo>
                    <a:pt x="70" y="135"/>
                  </a:lnTo>
                  <a:lnTo>
                    <a:pt x="55" y="140"/>
                  </a:lnTo>
                  <a:lnTo>
                    <a:pt x="25" y="135"/>
                  </a:lnTo>
                  <a:lnTo>
                    <a:pt x="25" y="120"/>
                  </a:lnTo>
                  <a:lnTo>
                    <a:pt x="20" y="120"/>
                  </a:lnTo>
                  <a:lnTo>
                    <a:pt x="5" y="105"/>
                  </a:lnTo>
                  <a:lnTo>
                    <a:pt x="0" y="95"/>
                  </a:lnTo>
                  <a:lnTo>
                    <a:pt x="5" y="90"/>
                  </a:lnTo>
                  <a:lnTo>
                    <a:pt x="10" y="75"/>
                  </a:lnTo>
                  <a:lnTo>
                    <a:pt x="30" y="45"/>
                  </a:lnTo>
                  <a:lnTo>
                    <a:pt x="35" y="10"/>
                  </a:lnTo>
                  <a:lnTo>
                    <a:pt x="50" y="5"/>
                  </a:lnTo>
                  <a:lnTo>
                    <a:pt x="50" y="0"/>
                  </a:lnTo>
                  <a:lnTo>
                    <a:pt x="60" y="25"/>
                  </a:lnTo>
                  <a:lnTo>
                    <a:pt x="70" y="35"/>
                  </a:lnTo>
                  <a:lnTo>
                    <a:pt x="9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4836960" y="2703600"/>
              <a:ext cx="11160" cy="2052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5" y="20"/>
                  </a:moveTo>
                  <a:lnTo>
                    <a:pt x="0" y="2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10" y="10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4836960" y="2703600"/>
              <a:ext cx="11160" cy="2052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5" y="20"/>
                  </a:moveTo>
                  <a:lnTo>
                    <a:pt x="0" y="2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10" y="10"/>
                  </a:lnTo>
                  <a:lnTo>
                    <a:pt x="5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4819680" y="2708280"/>
              <a:ext cx="112680" cy="146160"/>
            </a:xfrm>
            <a:custGeom>
              <a:avLst/>
              <a:gdLst/>
              <a:ahLst/>
              <a:rect l="l" t="t" r="r" b="b"/>
              <a:pathLst>
                <a:path w="100" h="130">
                  <a:moveTo>
                    <a:pt x="15" y="80"/>
                  </a:moveTo>
                  <a:lnTo>
                    <a:pt x="0" y="95"/>
                  </a:lnTo>
                  <a:lnTo>
                    <a:pt x="0" y="125"/>
                  </a:lnTo>
                  <a:lnTo>
                    <a:pt x="10" y="130"/>
                  </a:lnTo>
                  <a:lnTo>
                    <a:pt x="25" y="110"/>
                  </a:lnTo>
                  <a:lnTo>
                    <a:pt x="50" y="95"/>
                  </a:lnTo>
                  <a:lnTo>
                    <a:pt x="70" y="75"/>
                  </a:lnTo>
                  <a:lnTo>
                    <a:pt x="80" y="60"/>
                  </a:lnTo>
                  <a:lnTo>
                    <a:pt x="100" y="15"/>
                  </a:lnTo>
                  <a:lnTo>
                    <a:pt x="100" y="0"/>
                  </a:lnTo>
                  <a:lnTo>
                    <a:pt x="90" y="0"/>
                  </a:lnTo>
                  <a:lnTo>
                    <a:pt x="80" y="5"/>
                  </a:lnTo>
                  <a:lnTo>
                    <a:pt x="40" y="20"/>
                  </a:lnTo>
                  <a:lnTo>
                    <a:pt x="30" y="15"/>
                  </a:lnTo>
                  <a:lnTo>
                    <a:pt x="25" y="5"/>
                  </a:lnTo>
                  <a:lnTo>
                    <a:pt x="20" y="15"/>
                  </a:lnTo>
                  <a:lnTo>
                    <a:pt x="20" y="20"/>
                  </a:lnTo>
                  <a:lnTo>
                    <a:pt x="30" y="30"/>
                  </a:lnTo>
                  <a:lnTo>
                    <a:pt x="60" y="35"/>
                  </a:lnTo>
                  <a:lnTo>
                    <a:pt x="70" y="35"/>
                  </a:lnTo>
                  <a:lnTo>
                    <a:pt x="45" y="65"/>
                  </a:lnTo>
                  <a:lnTo>
                    <a:pt x="25" y="65"/>
                  </a:lnTo>
                  <a:lnTo>
                    <a:pt x="15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4819680" y="2708280"/>
              <a:ext cx="112680" cy="146160"/>
            </a:xfrm>
            <a:custGeom>
              <a:avLst/>
              <a:gdLst/>
              <a:ahLst/>
              <a:rect l="l" t="t" r="r" b="b"/>
              <a:pathLst>
                <a:path w="100" h="130">
                  <a:moveTo>
                    <a:pt x="15" y="80"/>
                  </a:moveTo>
                  <a:lnTo>
                    <a:pt x="0" y="95"/>
                  </a:lnTo>
                  <a:lnTo>
                    <a:pt x="0" y="125"/>
                  </a:lnTo>
                  <a:lnTo>
                    <a:pt x="10" y="130"/>
                  </a:lnTo>
                  <a:lnTo>
                    <a:pt x="25" y="110"/>
                  </a:lnTo>
                  <a:lnTo>
                    <a:pt x="50" y="95"/>
                  </a:lnTo>
                  <a:lnTo>
                    <a:pt x="70" y="75"/>
                  </a:lnTo>
                  <a:lnTo>
                    <a:pt x="80" y="60"/>
                  </a:lnTo>
                  <a:lnTo>
                    <a:pt x="100" y="15"/>
                  </a:lnTo>
                  <a:lnTo>
                    <a:pt x="100" y="0"/>
                  </a:lnTo>
                  <a:lnTo>
                    <a:pt x="90" y="0"/>
                  </a:lnTo>
                  <a:lnTo>
                    <a:pt x="80" y="5"/>
                  </a:lnTo>
                  <a:lnTo>
                    <a:pt x="40" y="20"/>
                  </a:lnTo>
                  <a:lnTo>
                    <a:pt x="30" y="15"/>
                  </a:lnTo>
                  <a:lnTo>
                    <a:pt x="25" y="5"/>
                  </a:lnTo>
                  <a:lnTo>
                    <a:pt x="20" y="15"/>
                  </a:lnTo>
                  <a:lnTo>
                    <a:pt x="20" y="20"/>
                  </a:lnTo>
                  <a:lnTo>
                    <a:pt x="30" y="30"/>
                  </a:lnTo>
                  <a:lnTo>
                    <a:pt x="60" y="35"/>
                  </a:lnTo>
                  <a:lnTo>
                    <a:pt x="70" y="35"/>
                  </a:lnTo>
                  <a:lnTo>
                    <a:pt x="45" y="65"/>
                  </a:lnTo>
                  <a:lnTo>
                    <a:pt x="25" y="65"/>
                  </a:lnTo>
                  <a:lnTo>
                    <a:pt x="15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4205160" y="2527200"/>
              <a:ext cx="130320" cy="146160"/>
            </a:xfrm>
            <a:custGeom>
              <a:avLst/>
              <a:gdLst/>
              <a:ahLst/>
              <a:rect l="l" t="t" r="r" b="b"/>
              <a:pathLst>
                <a:path w="115" h="130">
                  <a:moveTo>
                    <a:pt x="0" y="65"/>
                  </a:moveTo>
                  <a:lnTo>
                    <a:pt x="5" y="60"/>
                  </a:lnTo>
                  <a:lnTo>
                    <a:pt x="35" y="60"/>
                  </a:lnTo>
                  <a:lnTo>
                    <a:pt x="35" y="50"/>
                  </a:lnTo>
                  <a:lnTo>
                    <a:pt x="50" y="45"/>
                  </a:lnTo>
                  <a:lnTo>
                    <a:pt x="50" y="15"/>
                  </a:lnTo>
                  <a:lnTo>
                    <a:pt x="80" y="15"/>
                  </a:lnTo>
                  <a:lnTo>
                    <a:pt x="80" y="0"/>
                  </a:lnTo>
                  <a:lnTo>
                    <a:pt x="115" y="25"/>
                  </a:lnTo>
                  <a:lnTo>
                    <a:pt x="95" y="25"/>
                  </a:lnTo>
                  <a:lnTo>
                    <a:pt x="110" y="125"/>
                  </a:lnTo>
                  <a:lnTo>
                    <a:pt x="65" y="125"/>
                  </a:lnTo>
                  <a:lnTo>
                    <a:pt x="60" y="130"/>
                  </a:lnTo>
                  <a:lnTo>
                    <a:pt x="55" y="125"/>
                  </a:lnTo>
                  <a:lnTo>
                    <a:pt x="45" y="130"/>
                  </a:lnTo>
                  <a:lnTo>
                    <a:pt x="35" y="115"/>
                  </a:lnTo>
                  <a:lnTo>
                    <a:pt x="20" y="110"/>
                  </a:lnTo>
                  <a:lnTo>
                    <a:pt x="5" y="110"/>
                  </a:lnTo>
                  <a:lnTo>
                    <a:pt x="0" y="115"/>
                  </a:lnTo>
                  <a:lnTo>
                    <a:pt x="5" y="95"/>
                  </a:lnTo>
                  <a:lnTo>
                    <a:pt x="0" y="85"/>
                  </a:lnTo>
                  <a:lnTo>
                    <a:pt x="5" y="7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4205160" y="2527200"/>
              <a:ext cx="130320" cy="146160"/>
            </a:xfrm>
            <a:custGeom>
              <a:avLst/>
              <a:gdLst/>
              <a:ahLst/>
              <a:rect l="l" t="t" r="r" b="b"/>
              <a:pathLst>
                <a:path w="115" h="130">
                  <a:moveTo>
                    <a:pt x="0" y="65"/>
                  </a:moveTo>
                  <a:lnTo>
                    <a:pt x="5" y="60"/>
                  </a:lnTo>
                  <a:lnTo>
                    <a:pt x="35" y="60"/>
                  </a:lnTo>
                  <a:lnTo>
                    <a:pt x="35" y="50"/>
                  </a:lnTo>
                  <a:lnTo>
                    <a:pt x="50" y="45"/>
                  </a:lnTo>
                  <a:lnTo>
                    <a:pt x="50" y="15"/>
                  </a:lnTo>
                  <a:lnTo>
                    <a:pt x="80" y="15"/>
                  </a:lnTo>
                  <a:lnTo>
                    <a:pt x="80" y="0"/>
                  </a:lnTo>
                  <a:lnTo>
                    <a:pt x="115" y="25"/>
                  </a:lnTo>
                  <a:lnTo>
                    <a:pt x="95" y="25"/>
                  </a:lnTo>
                  <a:lnTo>
                    <a:pt x="110" y="125"/>
                  </a:lnTo>
                  <a:lnTo>
                    <a:pt x="65" y="125"/>
                  </a:lnTo>
                  <a:lnTo>
                    <a:pt x="60" y="130"/>
                  </a:lnTo>
                  <a:lnTo>
                    <a:pt x="55" y="125"/>
                  </a:lnTo>
                  <a:lnTo>
                    <a:pt x="45" y="130"/>
                  </a:lnTo>
                  <a:lnTo>
                    <a:pt x="35" y="115"/>
                  </a:lnTo>
                  <a:lnTo>
                    <a:pt x="20" y="110"/>
                  </a:lnTo>
                  <a:lnTo>
                    <a:pt x="5" y="110"/>
                  </a:lnTo>
                  <a:lnTo>
                    <a:pt x="0" y="115"/>
                  </a:lnTo>
                  <a:lnTo>
                    <a:pt x="5" y="95"/>
                  </a:lnTo>
                  <a:lnTo>
                    <a:pt x="0" y="85"/>
                  </a:lnTo>
                  <a:lnTo>
                    <a:pt x="5" y="75"/>
                  </a:lnTo>
                  <a:lnTo>
                    <a:pt x="0" y="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4205160" y="2522520"/>
              <a:ext cx="88920" cy="77760"/>
            </a:xfrm>
            <a:custGeom>
              <a:avLst/>
              <a:gdLst/>
              <a:ahLst/>
              <a:rect l="l" t="t" r="r" b="b"/>
              <a:pathLst>
                <a:path w="80" h="70">
                  <a:moveTo>
                    <a:pt x="0" y="70"/>
                  </a:moveTo>
                  <a:lnTo>
                    <a:pt x="5" y="65"/>
                  </a:lnTo>
                  <a:lnTo>
                    <a:pt x="35" y="65"/>
                  </a:lnTo>
                  <a:lnTo>
                    <a:pt x="35" y="55"/>
                  </a:lnTo>
                  <a:lnTo>
                    <a:pt x="50" y="50"/>
                  </a:lnTo>
                  <a:lnTo>
                    <a:pt x="50" y="20"/>
                  </a:lnTo>
                  <a:lnTo>
                    <a:pt x="80" y="20"/>
                  </a:lnTo>
                  <a:lnTo>
                    <a:pt x="80" y="5"/>
                  </a:lnTo>
                  <a:lnTo>
                    <a:pt x="35" y="0"/>
                  </a:lnTo>
                  <a:lnTo>
                    <a:pt x="30" y="10"/>
                  </a:lnTo>
                  <a:lnTo>
                    <a:pt x="25" y="20"/>
                  </a:lnTo>
                  <a:lnTo>
                    <a:pt x="20" y="35"/>
                  </a:lnTo>
                  <a:lnTo>
                    <a:pt x="0" y="6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4205160" y="2522520"/>
              <a:ext cx="88920" cy="77760"/>
            </a:xfrm>
            <a:custGeom>
              <a:avLst/>
              <a:gdLst/>
              <a:ahLst/>
              <a:rect l="l" t="t" r="r" b="b"/>
              <a:pathLst>
                <a:path w="80" h="70">
                  <a:moveTo>
                    <a:pt x="0" y="70"/>
                  </a:moveTo>
                  <a:lnTo>
                    <a:pt x="5" y="65"/>
                  </a:lnTo>
                  <a:lnTo>
                    <a:pt x="35" y="65"/>
                  </a:lnTo>
                  <a:lnTo>
                    <a:pt x="35" y="55"/>
                  </a:lnTo>
                  <a:lnTo>
                    <a:pt x="50" y="50"/>
                  </a:lnTo>
                  <a:lnTo>
                    <a:pt x="50" y="20"/>
                  </a:lnTo>
                  <a:lnTo>
                    <a:pt x="80" y="20"/>
                  </a:lnTo>
                  <a:lnTo>
                    <a:pt x="80" y="5"/>
                  </a:lnTo>
                  <a:lnTo>
                    <a:pt x="35" y="0"/>
                  </a:lnTo>
                  <a:lnTo>
                    <a:pt x="30" y="10"/>
                  </a:lnTo>
                  <a:lnTo>
                    <a:pt x="25" y="20"/>
                  </a:lnTo>
                  <a:lnTo>
                    <a:pt x="20" y="35"/>
                  </a:lnTo>
                  <a:lnTo>
                    <a:pt x="0" y="60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4200480" y="2651040"/>
              <a:ext cx="66600" cy="52560"/>
            </a:xfrm>
            <a:custGeom>
              <a:avLst/>
              <a:gdLst/>
              <a:ahLst/>
              <a:rect l="l" t="t" r="r" b="b"/>
              <a:pathLst>
                <a:path w="60" h="45">
                  <a:moveTo>
                    <a:pt x="5" y="35"/>
                  </a:moveTo>
                  <a:lnTo>
                    <a:pt x="10" y="35"/>
                  </a:lnTo>
                  <a:lnTo>
                    <a:pt x="25" y="30"/>
                  </a:lnTo>
                  <a:lnTo>
                    <a:pt x="30" y="35"/>
                  </a:lnTo>
                  <a:lnTo>
                    <a:pt x="35" y="30"/>
                  </a:lnTo>
                  <a:lnTo>
                    <a:pt x="25" y="30"/>
                  </a:lnTo>
                  <a:lnTo>
                    <a:pt x="5" y="30"/>
                  </a:lnTo>
                  <a:lnTo>
                    <a:pt x="0" y="20"/>
                  </a:lnTo>
                  <a:lnTo>
                    <a:pt x="5" y="5"/>
                  </a:lnTo>
                  <a:lnTo>
                    <a:pt x="10" y="0"/>
                  </a:lnTo>
                  <a:lnTo>
                    <a:pt x="25" y="0"/>
                  </a:lnTo>
                  <a:lnTo>
                    <a:pt x="40" y="5"/>
                  </a:lnTo>
                  <a:lnTo>
                    <a:pt x="50" y="20"/>
                  </a:lnTo>
                  <a:lnTo>
                    <a:pt x="60" y="45"/>
                  </a:lnTo>
                  <a:lnTo>
                    <a:pt x="35" y="45"/>
                  </a:lnTo>
                  <a:lnTo>
                    <a:pt x="5" y="45"/>
                  </a:lnTo>
                  <a:lnTo>
                    <a:pt x="5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4200480" y="2651040"/>
              <a:ext cx="66600" cy="52560"/>
            </a:xfrm>
            <a:custGeom>
              <a:avLst/>
              <a:gdLst/>
              <a:ahLst/>
              <a:rect l="l" t="t" r="r" b="b"/>
              <a:pathLst>
                <a:path w="60" h="45">
                  <a:moveTo>
                    <a:pt x="5" y="35"/>
                  </a:moveTo>
                  <a:lnTo>
                    <a:pt x="10" y="35"/>
                  </a:lnTo>
                  <a:lnTo>
                    <a:pt x="25" y="30"/>
                  </a:lnTo>
                  <a:lnTo>
                    <a:pt x="30" y="35"/>
                  </a:lnTo>
                  <a:lnTo>
                    <a:pt x="35" y="30"/>
                  </a:lnTo>
                  <a:lnTo>
                    <a:pt x="25" y="30"/>
                  </a:lnTo>
                  <a:lnTo>
                    <a:pt x="5" y="30"/>
                  </a:lnTo>
                  <a:lnTo>
                    <a:pt x="0" y="20"/>
                  </a:lnTo>
                  <a:lnTo>
                    <a:pt x="5" y="5"/>
                  </a:lnTo>
                  <a:lnTo>
                    <a:pt x="10" y="0"/>
                  </a:lnTo>
                  <a:lnTo>
                    <a:pt x="25" y="0"/>
                  </a:lnTo>
                  <a:lnTo>
                    <a:pt x="40" y="5"/>
                  </a:lnTo>
                  <a:lnTo>
                    <a:pt x="50" y="20"/>
                  </a:lnTo>
                  <a:lnTo>
                    <a:pt x="60" y="45"/>
                  </a:lnTo>
                  <a:lnTo>
                    <a:pt x="35" y="45"/>
                  </a:lnTo>
                  <a:lnTo>
                    <a:pt x="5" y="45"/>
                  </a:lnTo>
                  <a:lnTo>
                    <a:pt x="5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4205160" y="2685960"/>
              <a:ext cx="33480" cy="4680"/>
            </a:xfrm>
            <a:custGeom>
              <a:avLst/>
              <a:gdLst/>
              <a:ahLst/>
              <a:rect l="l" t="t" r="r" b="b"/>
              <a:pathLst>
                <a:path w="30" h="5">
                  <a:moveTo>
                    <a:pt x="0" y="5"/>
                  </a:moveTo>
                  <a:lnTo>
                    <a:pt x="5" y="5"/>
                  </a:lnTo>
                  <a:lnTo>
                    <a:pt x="20" y="0"/>
                  </a:lnTo>
                  <a:lnTo>
                    <a:pt x="25" y="5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4205160" y="2685960"/>
              <a:ext cx="33480" cy="4680"/>
            </a:xfrm>
            <a:custGeom>
              <a:avLst/>
              <a:gdLst/>
              <a:ahLst/>
              <a:rect l="l" t="t" r="r" b="b"/>
              <a:pathLst>
                <a:path w="30" h="5">
                  <a:moveTo>
                    <a:pt x="0" y="5"/>
                  </a:moveTo>
                  <a:lnTo>
                    <a:pt x="5" y="5"/>
                  </a:lnTo>
                  <a:lnTo>
                    <a:pt x="20" y="0"/>
                  </a:lnTo>
                  <a:lnTo>
                    <a:pt x="25" y="5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4205160" y="2703600"/>
              <a:ext cx="33480" cy="2052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20" y="20"/>
                  </a:moveTo>
                  <a:lnTo>
                    <a:pt x="30" y="5"/>
                  </a:lnTo>
                  <a:lnTo>
                    <a:pt x="30" y="0"/>
                  </a:lnTo>
                  <a:lnTo>
                    <a:pt x="0" y="0"/>
                  </a:lnTo>
                  <a:lnTo>
                    <a:pt x="15" y="5"/>
                  </a:lnTo>
                  <a:lnTo>
                    <a:pt x="15" y="10"/>
                  </a:lnTo>
                  <a:lnTo>
                    <a:pt x="2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4205160" y="2703600"/>
              <a:ext cx="33480" cy="2052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20" y="20"/>
                  </a:moveTo>
                  <a:lnTo>
                    <a:pt x="30" y="5"/>
                  </a:lnTo>
                  <a:lnTo>
                    <a:pt x="30" y="0"/>
                  </a:lnTo>
                  <a:lnTo>
                    <a:pt x="0" y="0"/>
                  </a:lnTo>
                  <a:lnTo>
                    <a:pt x="15" y="5"/>
                  </a:lnTo>
                  <a:lnTo>
                    <a:pt x="15" y="10"/>
                  </a:lnTo>
                  <a:lnTo>
                    <a:pt x="2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4227480" y="2703600"/>
              <a:ext cx="73080" cy="55440"/>
            </a:xfrm>
            <a:custGeom>
              <a:avLst/>
              <a:gdLst/>
              <a:ahLst/>
              <a:rect l="l" t="t" r="r" b="b"/>
              <a:pathLst>
                <a:path w="65" h="50">
                  <a:moveTo>
                    <a:pt x="60" y="50"/>
                  </a:moveTo>
                  <a:lnTo>
                    <a:pt x="65" y="50"/>
                  </a:lnTo>
                  <a:lnTo>
                    <a:pt x="65" y="40"/>
                  </a:lnTo>
                  <a:lnTo>
                    <a:pt x="65" y="35"/>
                  </a:lnTo>
                  <a:lnTo>
                    <a:pt x="65" y="30"/>
                  </a:lnTo>
                  <a:lnTo>
                    <a:pt x="65" y="25"/>
                  </a:lnTo>
                  <a:lnTo>
                    <a:pt x="55" y="0"/>
                  </a:lnTo>
                  <a:lnTo>
                    <a:pt x="40" y="5"/>
                  </a:lnTo>
                  <a:lnTo>
                    <a:pt x="30" y="5"/>
                  </a:lnTo>
                  <a:lnTo>
                    <a:pt x="3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15" y="30"/>
                  </a:lnTo>
                  <a:lnTo>
                    <a:pt x="25" y="25"/>
                  </a:lnTo>
                  <a:lnTo>
                    <a:pt x="30" y="25"/>
                  </a:lnTo>
                  <a:lnTo>
                    <a:pt x="40" y="35"/>
                  </a:lnTo>
                  <a:lnTo>
                    <a:pt x="40" y="40"/>
                  </a:lnTo>
                  <a:lnTo>
                    <a:pt x="45" y="35"/>
                  </a:lnTo>
                  <a:lnTo>
                    <a:pt x="55" y="50"/>
                  </a:lnTo>
                  <a:lnTo>
                    <a:pt x="60" y="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4227480" y="2703600"/>
              <a:ext cx="73080" cy="55440"/>
            </a:xfrm>
            <a:custGeom>
              <a:avLst/>
              <a:gdLst/>
              <a:ahLst/>
              <a:rect l="l" t="t" r="r" b="b"/>
              <a:pathLst>
                <a:path w="65" h="50">
                  <a:moveTo>
                    <a:pt x="60" y="50"/>
                  </a:moveTo>
                  <a:lnTo>
                    <a:pt x="65" y="50"/>
                  </a:lnTo>
                  <a:lnTo>
                    <a:pt x="65" y="40"/>
                  </a:lnTo>
                  <a:lnTo>
                    <a:pt x="65" y="35"/>
                  </a:lnTo>
                  <a:lnTo>
                    <a:pt x="65" y="30"/>
                  </a:lnTo>
                  <a:lnTo>
                    <a:pt x="65" y="25"/>
                  </a:lnTo>
                  <a:lnTo>
                    <a:pt x="55" y="0"/>
                  </a:lnTo>
                  <a:lnTo>
                    <a:pt x="40" y="5"/>
                  </a:lnTo>
                  <a:lnTo>
                    <a:pt x="30" y="5"/>
                  </a:lnTo>
                  <a:lnTo>
                    <a:pt x="3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15" y="30"/>
                  </a:lnTo>
                  <a:lnTo>
                    <a:pt x="25" y="25"/>
                  </a:lnTo>
                  <a:lnTo>
                    <a:pt x="30" y="25"/>
                  </a:lnTo>
                  <a:lnTo>
                    <a:pt x="40" y="35"/>
                  </a:lnTo>
                  <a:lnTo>
                    <a:pt x="40" y="40"/>
                  </a:lnTo>
                  <a:lnTo>
                    <a:pt x="45" y="35"/>
                  </a:lnTo>
                  <a:lnTo>
                    <a:pt x="55" y="50"/>
                  </a:lnTo>
                  <a:lnTo>
                    <a:pt x="60" y="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4245120" y="2730600"/>
              <a:ext cx="28440" cy="3312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5"/>
                  </a:moveTo>
                  <a:lnTo>
                    <a:pt x="10" y="0"/>
                  </a:lnTo>
                  <a:lnTo>
                    <a:pt x="15" y="0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15" y="30"/>
                  </a:lnTo>
                  <a:lnTo>
                    <a:pt x="10" y="25"/>
                  </a:lnTo>
                  <a:lnTo>
                    <a:pt x="0" y="2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4245120" y="2730600"/>
              <a:ext cx="28440" cy="3312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5"/>
                  </a:moveTo>
                  <a:lnTo>
                    <a:pt x="10" y="0"/>
                  </a:lnTo>
                  <a:lnTo>
                    <a:pt x="15" y="0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15" y="30"/>
                  </a:lnTo>
                  <a:lnTo>
                    <a:pt x="10" y="25"/>
                  </a:lnTo>
                  <a:lnTo>
                    <a:pt x="0" y="2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4262400" y="2741760"/>
              <a:ext cx="44640" cy="50760"/>
            </a:xfrm>
            <a:custGeom>
              <a:avLst/>
              <a:gdLst/>
              <a:ahLst/>
              <a:rect l="l" t="t" r="r" b="b"/>
              <a:pathLst>
                <a:path w="40" h="45">
                  <a:moveTo>
                    <a:pt x="40" y="45"/>
                  </a:moveTo>
                  <a:lnTo>
                    <a:pt x="40" y="30"/>
                  </a:lnTo>
                  <a:lnTo>
                    <a:pt x="30" y="25"/>
                  </a:lnTo>
                  <a:lnTo>
                    <a:pt x="30" y="15"/>
                  </a:lnTo>
                  <a:lnTo>
                    <a:pt x="25" y="1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30" y="45"/>
                  </a:lnTo>
                  <a:lnTo>
                    <a:pt x="40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9" name=""/>
            <p:cNvSpPr/>
            <p:nvPr/>
          </p:nvSpPr>
          <p:spPr>
            <a:xfrm>
              <a:off x="4262400" y="2741760"/>
              <a:ext cx="44640" cy="50760"/>
            </a:xfrm>
            <a:custGeom>
              <a:avLst/>
              <a:gdLst/>
              <a:ahLst/>
              <a:rect l="l" t="t" r="r" b="b"/>
              <a:pathLst>
                <a:path w="40" h="45">
                  <a:moveTo>
                    <a:pt x="40" y="45"/>
                  </a:moveTo>
                  <a:lnTo>
                    <a:pt x="40" y="30"/>
                  </a:lnTo>
                  <a:lnTo>
                    <a:pt x="30" y="25"/>
                  </a:lnTo>
                  <a:lnTo>
                    <a:pt x="30" y="15"/>
                  </a:lnTo>
                  <a:lnTo>
                    <a:pt x="25" y="1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30" y="45"/>
                  </a:lnTo>
                  <a:lnTo>
                    <a:pt x="40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4329000" y="2673360"/>
              <a:ext cx="79560" cy="619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45"/>
                  </a:moveTo>
                  <a:lnTo>
                    <a:pt x="5" y="35"/>
                  </a:lnTo>
                  <a:lnTo>
                    <a:pt x="15" y="15"/>
                  </a:lnTo>
                  <a:lnTo>
                    <a:pt x="30" y="10"/>
                  </a:lnTo>
                  <a:lnTo>
                    <a:pt x="40" y="0"/>
                  </a:lnTo>
                  <a:lnTo>
                    <a:pt x="55" y="0"/>
                  </a:lnTo>
                  <a:lnTo>
                    <a:pt x="55" y="10"/>
                  </a:lnTo>
                  <a:lnTo>
                    <a:pt x="65" y="25"/>
                  </a:lnTo>
                  <a:lnTo>
                    <a:pt x="70" y="25"/>
                  </a:lnTo>
                  <a:lnTo>
                    <a:pt x="70" y="30"/>
                  </a:lnTo>
                  <a:lnTo>
                    <a:pt x="60" y="35"/>
                  </a:lnTo>
                  <a:lnTo>
                    <a:pt x="45" y="35"/>
                  </a:lnTo>
                  <a:lnTo>
                    <a:pt x="25" y="35"/>
                  </a:lnTo>
                  <a:lnTo>
                    <a:pt x="25" y="45"/>
                  </a:lnTo>
                  <a:lnTo>
                    <a:pt x="25" y="55"/>
                  </a:lnTo>
                  <a:lnTo>
                    <a:pt x="15" y="50"/>
                  </a:lnTo>
                  <a:lnTo>
                    <a:pt x="5" y="5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4329000" y="2673360"/>
              <a:ext cx="79560" cy="619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45"/>
                  </a:moveTo>
                  <a:lnTo>
                    <a:pt x="5" y="35"/>
                  </a:lnTo>
                  <a:lnTo>
                    <a:pt x="15" y="15"/>
                  </a:lnTo>
                  <a:lnTo>
                    <a:pt x="30" y="10"/>
                  </a:lnTo>
                  <a:lnTo>
                    <a:pt x="40" y="0"/>
                  </a:lnTo>
                  <a:lnTo>
                    <a:pt x="55" y="0"/>
                  </a:lnTo>
                  <a:lnTo>
                    <a:pt x="55" y="10"/>
                  </a:lnTo>
                  <a:lnTo>
                    <a:pt x="65" y="25"/>
                  </a:lnTo>
                  <a:lnTo>
                    <a:pt x="70" y="25"/>
                  </a:lnTo>
                  <a:lnTo>
                    <a:pt x="70" y="30"/>
                  </a:lnTo>
                  <a:lnTo>
                    <a:pt x="60" y="35"/>
                  </a:lnTo>
                  <a:lnTo>
                    <a:pt x="45" y="35"/>
                  </a:lnTo>
                  <a:lnTo>
                    <a:pt x="25" y="35"/>
                  </a:lnTo>
                  <a:lnTo>
                    <a:pt x="25" y="45"/>
                  </a:lnTo>
                  <a:lnTo>
                    <a:pt x="25" y="55"/>
                  </a:lnTo>
                  <a:lnTo>
                    <a:pt x="15" y="50"/>
                  </a:lnTo>
                  <a:lnTo>
                    <a:pt x="5" y="50"/>
                  </a:lnTo>
                  <a:lnTo>
                    <a:pt x="0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4379760" y="2714760"/>
              <a:ext cx="22320" cy="55440"/>
            </a:xfrm>
            <a:custGeom>
              <a:avLst/>
              <a:gdLst/>
              <a:ahLst/>
              <a:rect l="l" t="t" r="r" b="b"/>
              <a:pathLst>
                <a:path w="20" h="50">
                  <a:moveTo>
                    <a:pt x="15" y="0"/>
                  </a:moveTo>
                  <a:lnTo>
                    <a:pt x="0" y="0"/>
                  </a:lnTo>
                  <a:lnTo>
                    <a:pt x="10" y="25"/>
                  </a:lnTo>
                  <a:lnTo>
                    <a:pt x="15" y="45"/>
                  </a:lnTo>
                  <a:lnTo>
                    <a:pt x="15" y="50"/>
                  </a:lnTo>
                  <a:lnTo>
                    <a:pt x="20" y="50"/>
                  </a:lnTo>
                  <a:lnTo>
                    <a:pt x="20" y="25"/>
                  </a:lnTo>
                  <a:lnTo>
                    <a:pt x="20" y="15"/>
                  </a:lnTo>
                  <a:lnTo>
                    <a:pt x="15" y="1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4379760" y="2714760"/>
              <a:ext cx="22320" cy="55440"/>
            </a:xfrm>
            <a:custGeom>
              <a:avLst/>
              <a:gdLst/>
              <a:ahLst/>
              <a:rect l="l" t="t" r="r" b="b"/>
              <a:pathLst>
                <a:path w="20" h="50">
                  <a:moveTo>
                    <a:pt x="15" y="0"/>
                  </a:moveTo>
                  <a:lnTo>
                    <a:pt x="0" y="0"/>
                  </a:lnTo>
                  <a:lnTo>
                    <a:pt x="10" y="25"/>
                  </a:lnTo>
                  <a:lnTo>
                    <a:pt x="15" y="45"/>
                  </a:lnTo>
                  <a:lnTo>
                    <a:pt x="15" y="50"/>
                  </a:lnTo>
                  <a:lnTo>
                    <a:pt x="20" y="50"/>
                  </a:lnTo>
                  <a:lnTo>
                    <a:pt x="20" y="25"/>
                  </a:lnTo>
                  <a:lnTo>
                    <a:pt x="20" y="15"/>
                  </a:lnTo>
                  <a:lnTo>
                    <a:pt x="15" y="1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4395960" y="2703600"/>
              <a:ext cx="29880" cy="66600"/>
            </a:xfrm>
            <a:custGeom>
              <a:avLst/>
              <a:gdLst/>
              <a:ahLst/>
              <a:rect l="l" t="t" r="r" b="b"/>
              <a:pathLst>
                <a:path w="26" h="60">
                  <a:moveTo>
                    <a:pt x="10" y="5"/>
                  </a:moveTo>
                  <a:lnTo>
                    <a:pt x="0" y="10"/>
                  </a:lnTo>
                  <a:lnTo>
                    <a:pt x="0" y="20"/>
                  </a:lnTo>
                  <a:lnTo>
                    <a:pt x="5" y="25"/>
                  </a:lnTo>
                  <a:lnTo>
                    <a:pt x="5" y="35"/>
                  </a:lnTo>
                  <a:lnTo>
                    <a:pt x="5" y="60"/>
                  </a:lnTo>
                  <a:lnTo>
                    <a:pt x="15" y="60"/>
                  </a:lnTo>
                  <a:lnTo>
                    <a:pt x="15" y="40"/>
                  </a:lnTo>
                  <a:lnTo>
                    <a:pt x="26" y="2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4395960" y="2703600"/>
              <a:ext cx="29880" cy="66600"/>
            </a:xfrm>
            <a:custGeom>
              <a:avLst/>
              <a:gdLst/>
              <a:ahLst/>
              <a:rect l="l" t="t" r="r" b="b"/>
              <a:pathLst>
                <a:path w="26" h="60">
                  <a:moveTo>
                    <a:pt x="10" y="5"/>
                  </a:moveTo>
                  <a:lnTo>
                    <a:pt x="0" y="10"/>
                  </a:lnTo>
                  <a:lnTo>
                    <a:pt x="0" y="20"/>
                  </a:lnTo>
                  <a:lnTo>
                    <a:pt x="5" y="25"/>
                  </a:lnTo>
                  <a:lnTo>
                    <a:pt x="5" y="35"/>
                  </a:lnTo>
                  <a:lnTo>
                    <a:pt x="5" y="60"/>
                  </a:lnTo>
                  <a:lnTo>
                    <a:pt x="15" y="60"/>
                  </a:lnTo>
                  <a:lnTo>
                    <a:pt x="15" y="40"/>
                  </a:lnTo>
                  <a:lnTo>
                    <a:pt x="26" y="2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1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4487760" y="2814480"/>
              <a:ext cx="15840" cy="111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5" y="10"/>
                  </a:lnTo>
                  <a:lnTo>
                    <a:pt x="4" y="10"/>
                  </a:lnTo>
                  <a:lnTo>
                    <a:pt x="0" y="10"/>
                  </a:lnTo>
                  <a:lnTo>
                    <a:pt x="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4487760" y="2814480"/>
              <a:ext cx="15840" cy="111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5" y="10"/>
                  </a:lnTo>
                  <a:lnTo>
                    <a:pt x="4" y="10"/>
                  </a:lnTo>
                  <a:lnTo>
                    <a:pt x="0" y="10"/>
                  </a:lnTo>
                  <a:lnTo>
                    <a:pt x="4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4503600" y="2798640"/>
              <a:ext cx="79560" cy="95400"/>
            </a:xfrm>
            <a:custGeom>
              <a:avLst/>
              <a:gdLst/>
              <a:ahLst/>
              <a:rect l="l" t="t" r="r" b="b"/>
              <a:pathLst>
                <a:path w="69" h="85">
                  <a:moveTo>
                    <a:pt x="50" y="5"/>
                  </a:moveTo>
                  <a:lnTo>
                    <a:pt x="50" y="20"/>
                  </a:lnTo>
                  <a:lnTo>
                    <a:pt x="19" y="15"/>
                  </a:lnTo>
                  <a:lnTo>
                    <a:pt x="19" y="25"/>
                  </a:lnTo>
                  <a:lnTo>
                    <a:pt x="25" y="20"/>
                  </a:lnTo>
                  <a:lnTo>
                    <a:pt x="29" y="25"/>
                  </a:lnTo>
                  <a:lnTo>
                    <a:pt x="29" y="30"/>
                  </a:lnTo>
                  <a:lnTo>
                    <a:pt x="29" y="55"/>
                  </a:lnTo>
                  <a:lnTo>
                    <a:pt x="14" y="55"/>
                  </a:lnTo>
                  <a:lnTo>
                    <a:pt x="4" y="60"/>
                  </a:lnTo>
                  <a:lnTo>
                    <a:pt x="4" y="65"/>
                  </a:lnTo>
                  <a:lnTo>
                    <a:pt x="0" y="65"/>
                  </a:lnTo>
                  <a:lnTo>
                    <a:pt x="0" y="75"/>
                  </a:lnTo>
                  <a:lnTo>
                    <a:pt x="14" y="85"/>
                  </a:lnTo>
                  <a:lnTo>
                    <a:pt x="14" y="80"/>
                  </a:lnTo>
                  <a:lnTo>
                    <a:pt x="19" y="80"/>
                  </a:lnTo>
                  <a:lnTo>
                    <a:pt x="29" y="80"/>
                  </a:lnTo>
                  <a:lnTo>
                    <a:pt x="44" y="75"/>
                  </a:lnTo>
                  <a:lnTo>
                    <a:pt x="50" y="55"/>
                  </a:lnTo>
                  <a:lnTo>
                    <a:pt x="59" y="45"/>
                  </a:lnTo>
                  <a:lnTo>
                    <a:pt x="69" y="0"/>
                  </a:lnTo>
                  <a:lnTo>
                    <a:pt x="55" y="5"/>
                  </a:lnTo>
                  <a:lnTo>
                    <a:pt x="5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9" name=""/>
            <p:cNvSpPr/>
            <p:nvPr/>
          </p:nvSpPr>
          <p:spPr>
            <a:xfrm>
              <a:off x="4503600" y="2798640"/>
              <a:ext cx="79560" cy="95400"/>
            </a:xfrm>
            <a:custGeom>
              <a:avLst/>
              <a:gdLst/>
              <a:ahLst/>
              <a:rect l="l" t="t" r="r" b="b"/>
              <a:pathLst>
                <a:path w="69" h="85">
                  <a:moveTo>
                    <a:pt x="50" y="5"/>
                  </a:moveTo>
                  <a:lnTo>
                    <a:pt x="50" y="20"/>
                  </a:lnTo>
                  <a:lnTo>
                    <a:pt x="19" y="15"/>
                  </a:lnTo>
                  <a:lnTo>
                    <a:pt x="19" y="25"/>
                  </a:lnTo>
                  <a:lnTo>
                    <a:pt x="25" y="20"/>
                  </a:lnTo>
                  <a:lnTo>
                    <a:pt x="29" y="25"/>
                  </a:lnTo>
                  <a:lnTo>
                    <a:pt x="29" y="30"/>
                  </a:lnTo>
                  <a:lnTo>
                    <a:pt x="29" y="55"/>
                  </a:lnTo>
                  <a:lnTo>
                    <a:pt x="14" y="55"/>
                  </a:lnTo>
                  <a:lnTo>
                    <a:pt x="4" y="60"/>
                  </a:lnTo>
                  <a:lnTo>
                    <a:pt x="4" y="65"/>
                  </a:lnTo>
                  <a:lnTo>
                    <a:pt x="0" y="65"/>
                  </a:lnTo>
                  <a:lnTo>
                    <a:pt x="0" y="75"/>
                  </a:lnTo>
                  <a:lnTo>
                    <a:pt x="14" y="85"/>
                  </a:lnTo>
                  <a:lnTo>
                    <a:pt x="14" y="80"/>
                  </a:lnTo>
                  <a:lnTo>
                    <a:pt x="19" y="80"/>
                  </a:lnTo>
                  <a:lnTo>
                    <a:pt x="29" y="80"/>
                  </a:lnTo>
                  <a:lnTo>
                    <a:pt x="44" y="75"/>
                  </a:lnTo>
                  <a:lnTo>
                    <a:pt x="50" y="55"/>
                  </a:lnTo>
                  <a:lnTo>
                    <a:pt x="59" y="45"/>
                  </a:lnTo>
                  <a:lnTo>
                    <a:pt x="69" y="0"/>
                  </a:lnTo>
                  <a:lnTo>
                    <a:pt x="55" y="5"/>
                  </a:lnTo>
                  <a:lnTo>
                    <a:pt x="5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0" name=""/>
            <p:cNvSpPr/>
            <p:nvPr/>
          </p:nvSpPr>
          <p:spPr>
            <a:xfrm>
              <a:off x="4691160" y="2849400"/>
              <a:ext cx="21960" cy="176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20" y="15"/>
                  </a:moveTo>
                  <a:lnTo>
                    <a:pt x="10" y="15"/>
                  </a:lnTo>
                  <a:lnTo>
                    <a:pt x="0" y="1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2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4691160" y="2849400"/>
              <a:ext cx="21960" cy="176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20" y="15"/>
                  </a:moveTo>
                  <a:lnTo>
                    <a:pt x="10" y="15"/>
                  </a:lnTo>
                  <a:lnTo>
                    <a:pt x="0" y="1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2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4702320" y="2867040"/>
              <a:ext cx="10800" cy="2052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10" y="0"/>
                  </a:moveTo>
                  <a:lnTo>
                    <a:pt x="10" y="5"/>
                  </a:lnTo>
                  <a:lnTo>
                    <a:pt x="0" y="20"/>
                  </a:lnTo>
                  <a:lnTo>
                    <a:pt x="0" y="5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4702320" y="2867040"/>
              <a:ext cx="10800" cy="2052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10" y="0"/>
                  </a:moveTo>
                  <a:lnTo>
                    <a:pt x="10" y="5"/>
                  </a:lnTo>
                  <a:lnTo>
                    <a:pt x="0" y="20"/>
                  </a:lnTo>
                  <a:lnTo>
                    <a:pt x="0" y="5"/>
                  </a:lnTo>
                  <a:lnTo>
                    <a:pt x="0" y="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4510080" y="3024360"/>
              <a:ext cx="139680" cy="139680"/>
            </a:xfrm>
            <a:custGeom>
              <a:avLst/>
              <a:gdLst/>
              <a:ahLst/>
              <a:rect l="l" t="t" r="r" b="b"/>
              <a:pathLst>
                <a:path w="126" h="124">
                  <a:moveTo>
                    <a:pt x="46" y="124"/>
                  </a:moveTo>
                  <a:lnTo>
                    <a:pt x="40" y="114"/>
                  </a:lnTo>
                  <a:lnTo>
                    <a:pt x="25" y="75"/>
                  </a:lnTo>
                  <a:lnTo>
                    <a:pt x="25" y="60"/>
                  </a:lnTo>
                  <a:lnTo>
                    <a:pt x="0" y="9"/>
                  </a:lnTo>
                  <a:lnTo>
                    <a:pt x="0" y="0"/>
                  </a:lnTo>
                  <a:lnTo>
                    <a:pt x="15" y="0"/>
                  </a:lnTo>
                  <a:lnTo>
                    <a:pt x="25" y="0"/>
                  </a:lnTo>
                  <a:lnTo>
                    <a:pt x="61" y="9"/>
                  </a:lnTo>
                  <a:lnTo>
                    <a:pt x="76" y="9"/>
                  </a:lnTo>
                  <a:lnTo>
                    <a:pt x="95" y="15"/>
                  </a:lnTo>
                  <a:lnTo>
                    <a:pt x="111" y="9"/>
                  </a:lnTo>
                  <a:lnTo>
                    <a:pt x="116" y="0"/>
                  </a:lnTo>
                  <a:lnTo>
                    <a:pt x="126" y="9"/>
                  </a:lnTo>
                  <a:lnTo>
                    <a:pt x="116" y="19"/>
                  </a:lnTo>
                  <a:lnTo>
                    <a:pt x="111" y="15"/>
                  </a:lnTo>
                  <a:lnTo>
                    <a:pt x="91" y="15"/>
                  </a:lnTo>
                  <a:lnTo>
                    <a:pt x="86" y="49"/>
                  </a:lnTo>
                  <a:lnTo>
                    <a:pt x="80" y="60"/>
                  </a:lnTo>
                  <a:lnTo>
                    <a:pt x="80" y="79"/>
                  </a:lnTo>
                  <a:lnTo>
                    <a:pt x="80" y="120"/>
                  </a:lnTo>
                  <a:lnTo>
                    <a:pt x="65" y="124"/>
                  </a:lnTo>
                  <a:lnTo>
                    <a:pt x="55" y="124"/>
                  </a:lnTo>
                  <a:lnTo>
                    <a:pt x="51" y="120"/>
                  </a:lnTo>
                  <a:lnTo>
                    <a:pt x="46" y="12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4510080" y="3024360"/>
              <a:ext cx="139680" cy="139680"/>
            </a:xfrm>
            <a:custGeom>
              <a:avLst/>
              <a:gdLst/>
              <a:ahLst/>
              <a:rect l="l" t="t" r="r" b="b"/>
              <a:pathLst>
                <a:path w="126" h="124">
                  <a:moveTo>
                    <a:pt x="46" y="124"/>
                  </a:moveTo>
                  <a:lnTo>
                    <a:pt x="40" y="114"/>
                  </a:lnTo>
                  <a:lnTo>
                    <a:pt x="25" y="75"/>
                  </a:lnTo>
                  <a:lnTo>
                    <a:pt x="25" y="60"/>
                  </a:lnTo>
                  <a:lnTo>
                    <a:pt x="0" y="9"/>
                  </a:lnTo>
                  <a:lnTo>
                    <a:pt x="0" y="0"/>
                  </a:lnTo>
                  <a:lnTo>
                    <a:pt x="15" y="0"/>
                  </a:lnTo>
                  <a:lnTo>
                    <a:pt x="25" y="0"/>
                  </a:lnTo>
                  <a:lnTo>
                    <a:pt x="61" y="9"/>
                  </a:lnTo>
                  <a:lnTo>
                    <a:pt x="76" y="9"/>
                  </a:lnTo>
                  <a:lnTo>
                    <a:pt x="95" y="15"/>
                  </a:lnTo>
                  <a:lnTo>
                    <a:pt x="111" y="9"/>
                  </a:lnTo>
                  <a:lnTo>
                    <a:pt x="116" y="0"/>
                  </a:lnTo>
                  <a:lnTo>
                    <a:pt x="126" y="9"/>
                  </a:lnTo>
                  <a:lnTo>
                    <a:pt x="116" y="19"/>
                  </a:lnTo>
                  <a:lnTo>
                    <a:pt x="111" y="15"/>
                  </a:lnTo>
                  <a:lnTo>
                    <a:pt x="91" y="15"/>
                  </a:lnTo>
                  <a:lnTo>
                    <a:pt x="86" y="49"/>
                  </a:lnTo>
                  <a:lnTo>
                    <a:pt x="80" y="60"/>
                  </a:lnTo>
                  <a:lnTo>
                    <a:pt x="80" y="79"/>
                  </a:lnTo>
                  <a:lnTo>
                    <a:pt x="80" y="120"/>
                  </a:lnTo>
                  <a:lnTo>
                    <a:pt x="65" y="124"/>
                  </a:lnTo>
                  <a:lnTo>
                    <a:pt x="55" y="124"/>
                  </a:lnTo>
                  <a:lnTo>
                    <a:pt x="51" y="120"/>
                  </a:lnTo>
                  <a:lnTo>
                    <a:pt x="46" y="124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4510080" y="2898720"/>
              <a:ext cx="135000" cy="142920"/>
            </a:xfrm>
            <a:custGeom>
              <a:avLst/>
              <a:gdLst/>
              <a:ahLst/>
              <a:rect l="l" t="t" r="r" b="b"/>
              <a:pathLst>
                <a:path w="120" h="126">
                  <a:moveTo>
                    <a:pt x="0" y="111"/>
                  </a:moveTo>
                  <a:lnTo>
                    <a:pt x="15" y="111"/>
                  </a:lnTo>
                  <a:lnTo>
                    <a:pt x="25" y="111"/>
                  </a:lnTo>
                  <a:lnTo>
                    <a:pt x="61" y="120"/>
                  </a:lnTo>
                  <a:lnTo>
                    <a:pt x="76" y="120"/>
                  </a:lnTo>
                  <a:lnTo>
                    <a:pt x="95" y="126"/>
                  </a:lnTo>
                  <a:lnTo>
                    <a:pt x="111" y="120"/>
                  </a:lnTo>
                  <a:lnTo>
                    <a:pt x="95" y="105"/>
                  </a:lnTo>
                  <a:lnTo>
                    <a:pt x="95" y="75"/>
                  </a:lnTo>
                  <a:lnTo>
                    <a:pt x="120" y="70"/>
                  </a:lnTo>
                  <a:lnTo>
                    <a:pt x="116" y="50"/>
                  </a:lnTo>
                  <a:lnTo>
                    <a:pt x="95" y="55"/>
                  </a:lnTo>
                  <a:lnTo>
                    <a:pt x="95" y="50"/>
                  </a:lnTo>
                  <a:lnTo>
                    <a:pt x="106" y="45"/>
                  </a:lnTo>
                  <a:lnTo>
                    <a:pt x="95" y="40"/>
                  </a:lnTo>
                  <a:lnTo>
                    <a:pt x="95" y="20"/>
                  </a:lnTo>
                  <a:lnTo>
                    <a:pt x="86" y="15"/>
                  </a:lnTo>
                  <a:lnTo>
                    <a:pt x="76" y="15"/>
                  </a:lnTo>
                  <a:lnTo>
                    <a:pt x="76" y="20"/>
                  </a:lnTo>
                  <a:lnTo>
                    <a:pt x="61" y="25"/>
                  </a:lnTo>
                  <a:lnTo>
                    <a:pt x="51" y="15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21" y="0"/>
                  </a:lnTo>
                  <a:lnTo>
                    <a:pt x="10" y="10"/>
                  </a:lnTo>
                  <a:lnTo>
                    <a:pt x="15" y="25"/>
                  </a:lnTo>
                  <a:lnTo>
                    <a:pt x="15" y="30"/>
                  </a:lnTo>
                  <a:lnTo>
                    <a:pt x="21" y="55"/>
                  </a:lnTo>
                  <a:lnTo>
                    <a:pt x="21" y="70"/>
                  </a:lnTo>
                  <a:lnTo>
                    <a:pt x="10" y="75"/>
                  </a:lnTo>
                  <a:lnTo>
                    <a:pt x="0" y="100"/>
                  </a:lnTo>
                  <a:lnTo>
                    <a:pt x="0" y="1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4510080" y="2898720"/>
              <a:ext cx="135000" cy="142920"/>
            </a:xfrm>
            <a:custGeom>
              <a:avLst/>
              <a:gdLst/>
              <a:ahLst/>
              <a:rect l="l" t="t" r="r" b="b"/>
              <a:pathLst>
                <a:path w="120" h="126">
                  <a:moveTo>
                    <a:pt x="0" y="111"/>
                  </a:moveTo>
                  <a:lnTo>
                    <a:pt x="15" y="111"/>
                  </a:lnTo>
                  <a:lnTo>
                    <a:pt x="25" y="111"/>
                  </a:lnTo>
                  <a:lnTo>
                    <a:pt x="61" y="120"/>
                  </a:lnTo>
                  <a:lnTo>
                    <a:pt x="76" y="120"/>
                  </a:lnTo>
                  <a:lnTo>
                    <a:pt x="95" y="126"/>
                  </a:lnTo>
                  <a:lnTo>
                    <a:pt x="111" y="120"/>
                  </a:lnTo>
                  <a:lnTo>
                    <a:pt x="95" y="105"/>
                  </a:lnTo>
                  <a:lnTo>
                    <a:pt x="95" y="75"/>
                  </a:lnTo>
                  <a:lnTo>
                    <a:pt x="120" y="70"/>
                  </a:lnTo>
                  <a:lnTo>
                    <a:pt x="116" y="50"/>
                  </a:lnTo>
                  <a:lnTo>
                    <a:pt x="95" y="55"/>
                  </a:lnTo>
                  <a:lnTo>
                    <a:pt x="95" y="50"/>
                  </a:lnTo>
                  <a:lnTo>
                    <a:pt x="106" y="45"/>
                  </a:lnTo>
                  <a:lnTo>
                    <a:pt x="95" y="40"/>
                  </a:lnTo>
                  <a:lnTo>
                    <a:pt x="95" y="20"/>
                  </a:lnTo>
                  <a:lnTo>
                    <a:pt x="86" y="15"/>
                  </a:lnTo>
                  <a:lnTo>
                    <a:pt x="76" y="15"/>
                  </a:lnTo>
                  <a:lnTo>
                    <a:pt x="76" y="20"/>
                  </a:lnTo>
                  <a:lnTo>
                    <a:pt x="61" y="25"/>
                  </a:lnTo>
                  <a:lnTo>
                    <a:pt x="51" y="15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21" y="0"/>
                  </a:lnTo>
                  <a:lnTo>
                    <a:pt x="10" y="10"/>
                  </a:lnTo>
                  <a:lnTo>
                    <a:pt x="15" y="25"/>
                  </a:lnTo>
                  <a:lnTo>
                    <a:pt x="15" y="30"/>
                  </a:lnTo>
                  <a:lnTo>
                    <a:pt x="21" y="55"/>
                  </a:lnTo>
                  <a:lnTo>
                    <a:pt x="21" y="70"/>
                  </a:lnTo>
                  <a:lnTo>
                    <a:pt x="10" y="75"/>
                  </a:lnTo>
                  <a:lnTo>
                    <a:pt x="0" y="100"/>
                  </a:lnTo>
                  <a:lnTo>
                    <a:pt x="0" y="111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4519440" y="2887560"/>
              <a:ext cx="64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4519440" y="2887560"/>
              <a:ext cx="64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4560840" y="3079800"/>
              <a:ext cx="174600" cy="163440"/>
            </a:xfrm>
            <a:custGeom>
              <a:avLst/>
              <a:gdLst/>
              <a:ahLst/>
              <a:rect l="l" t="t" r="r" b="b"/>
              <a:pathLst>
                <a:path w="155" h="146">
                  <a:moveTo>
                    <a:pt x="140" y="11"/>
                  </a:moveTo>
                  <a:lnTo>
                    <a:pt x="145" y="45"/>
                  </a:lnTo>
                  <a:lnTo>
                    <a:pt x="140" y="45"/>
                  </a:lnTo>
                  <a:lnTo>
                    <a:pt x="135" y="50"/>
                  </a:lnTo>
                  <a:lnTo>
                    <a:pt x="140" y="56"/>
                  </a:lnTo>
                  <a:lnTo>
                    <a:pt x="145" y="50"/>
                  </a:lnTo>
                  <a:lnTo>
                    <a:pt x="155" y="50"/>
                  </a:lnTo>
                  <a:lnTo>
                    <a:pt x="155" y="56"/>
                  </a:lnTo>
                  <a:lnTo>
                    <a:pt x="155" y="75"/>
                  </a:lnTo>
                  <a:lnTo>
                    <a:pt x="140" y="80"/>
                  </a:lnTo>
                  <a:lnTo>
                    <a:pt x="129" y="101"/>
                  </a:lnTo>
                  <a:lnTo>
                    <a:pt x="110" y="116"/>
                  </a:lnTo>
                  <a:lnTo>
                    <a:pt x="100" y="131"/>
                  </a:lnTo>
                  <a:lnTo>
                    <a:pt x="80" y="135"/>
                  </a:lnTo>
                  <a:lnTo>
                    <a:pt x="70" y="135"/>
                  </a:lnTo>
                  <a:lnTo>
                    <a:pt x="49" y="135"/>
                  </a:lnTo>
                  <a:lnTo>
                    <a:pt x="34" y="146"/>
                  </a:lnTo>
                  <a:lnTo>
                    <a:pt x="30" y="146"/>
                  </a:lnTo>
                  <a:lnTo>
                    <a:pt x="19" y="135"/>
                  </a:lnTo>
                  <a:lnTo>
                    <a:pt x="15" y="116"/>
                  </a:lnTo>
                  <a:lnTo>
                    <a:pt x="15" y="111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5" y="71"/>
                  </a:lnTo>
                  <a:lnTo>
                    <a:pt x="9" y="75"/>
                  </a:lnTo>
                  <a:lnTo>
                    <a:pt x="19" y="75"/>
                  </a:lnTo>
                  <a:lnTo>
                    <a:pt x="34" y="71"/>
                  </a:lnTo>
                  <a:lnTo>
                    <a:pt x="34" y="30"/>
                  </a:lnTo>
                  <a:lnTo>
                    <a:pt x="40" y="41"/>
                  </a:lnTo>
                  <a:lnTo>
                    <a:pt x="40" y="50"/>
                  </a:lnTo>
                  <a:lnTo>
                    <a:pt x="49" y="50"/>
                  </a:lnTo>
                  <a:lnTo>
                    <a:pt x="70" y="41"/>
                  </a:lnTo>
                  <a:lnTo>
                    <a:pt x="74" y="45"/>
                  </a:lnTo>
                  <a:lnTo>
                    <a:pt x="80" y="41"/>
                  </a:lnTo>
                  <a:lnTo>
                    <a:pt x="105" y="15"/>
                  </a:lnTo>
                  <a:lnTo>
                    <a:pt x="125" y="0"/>
                  </a:lnTo>
                  <a:lnTo>
                    <a:pt x="135" y="11"/>
                  </a:lnTo>
                  <a:lnTo>
                    <a:pt x="140" y="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4560840" y="3079800"/>
              <a:ext cx="174600" cy="163440"/>
            </a:xfrm>
            <a:custGeom>
              <a:avLst/>
              <a:gdLst/>
              <a:ahLst/>
              <a:rect l="l" t="t" r="r" b="b"/>
              <a:pathLst>
                <a:path w="155" h="146">
                  <a:moveTo>
                    <a:pt x="140" y="11"/>
                  </a:moveTo>
                  <a:lnTo>
                    <a:pt x="145" y="45"/>
                  </a:lnTo>
                  <a:lnTo>
                    <a:pt x="140" y="45"/>
                  </a:lnTo>
                  <a:lnTo>
                    <a:pt x="135" y="50"/>
                  </a:lnTo>
                  <a:lnTo>
                    <a:pt x="140" y="56"/>
                  </a:lnTo>
                  <a:lnTo>
                    <a:pt x="145" y="50"/>
                  </a:lnTo>
                  <a:lnTo>
                    <a:pt x="155" y="50"/>
                  </a:lnTo>
                  <a:lnTo>
                    <a:pt x="155" y="56"/>
                  </a:lnTo>
                  <a:lnTo>
                    <a:pt x="155" y="75"/>
                  </a:lnTo>
                  <a:lnTo>
                    <a:pt x="140" y="80"/>
                  </a:lnTo>
                  <a:lnTo>
                    <a:pt x="129" y="101"/>
                  </a:lnTo>
                  <a:lnTo>
                    <a:pt x="110" y="116"/>
                  </a:lnTo>
                  <a:lnTo>
                    <a:pt x="100" y="131"/>
                  </a:lnTo>
                  <a:lnTo>
                    <a:pt x="80" y="135"/>
                  </a:lnTo>
                  <a:lnTo>
                    <a:pt x="70" y="135"/>
                  </a:lnTo>
                  <a:lnTo>
                    <a:pt x="49" y="135"/>
                  </a:lnTo>
                  <a:lnTo>
                    <a:pt x="34" y="146"/>
                  </a:lnTo>
                  <a:lnTo>
                    <a:pt x="30" y="146"/>
                  </a:lnTo>
                  <a:lnTo>
                    <a:pt x="19" y="135"/>
                  </a:lnTo>
                  <a:lnTo>
                    <a:pt x="15" y="116"/>
                  </a:lnTo>
                  <a:lnTo>
                    <a:pt x="15" y="111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5" y="71"/>
                  </a:lnTo>
                  <a:lnTo>
                    <a:pt x="9" y="75"/>
                  </a:lnTo>
                  <a:lnTo>
                    <a:pt x="19" y="75"/>
                  </a:lnTo>
                  <a:lnTo>
                    <a:pt x="34" y="71"/>
                  </a:lnTo>
                  <a:lnTo>
                    <a:pt x="34" y="30"/>
                  </a:lnTo>
                  <a:lnTo>
                    <a:pt x="40" y="41"/>
                  </a:lnTo>
                  <a:lnTo>
                    <a:pt x="40" y="50"/>
                  </a:lnTo>
                  <a:lnTo>
                    <a:pt x="49" y="50"/>
                  </a:lnTo>
                  <a:lnTo>
                    <a:pt x="70" y="41"/>
                  </a:lnTo>
                  <a:lnTo>
                    <a:pt x="74" y="45"/>
                  </a:lnTo>
                  <a:lnTo>
                    <a:pt x="80" y="41"/>
                  </a:lnTo>
                  <a:lnTo>
                    <a:pt x="105" y="15"/>
                  </a:lnTo>
                  <a:lnTo>
                    <a:pt x="125" y="0"/>
                  </a:lnTo>
                  <a:lnTo>
                    <a:pt x="135" y="11"/>
                  </a:lnTo>
                  <a:lnTo>
                    <a:pt x="140" y="11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4599000" y="3033720"/>
              <a:ext cx="103320" cy="101520"/>
            </a:xfrm>
            <a:custGeom>
              <a:avLst/>
              <a:gdLst/>
              <a:ahLst/>
              <a:rect l="l" t="t" r="r" b="b"/>
              <a:pathLst>
                <a:path w="91" h="90">
                  <a:moveTo>
                    <a:pt x="0" y="70"/>
                  </a:moveTo>
                  <a:lnTo>
                    <a:pt x="6" y="81"/>
                  </a:lnTo>
                  <a:lnTo>
                    <a:pt x="6" y="90"/>
                  </a:lnTo>
                  <a:lnTo>
                    <a:pt x="15" y="90"/>
                  </a:lnTo>
                  <a:lnTo>
                    <a:pt x="36" y="81"/>
                  </a:lnTo>
                  <a:lnTo>
                    <a:pt x="40" y="85"/>
                  </a:lnTo>
                  <a:lnTo>
                    <a:pt x="46" y="81"/>
                  </a:lnTo>
                  <a:lnTo>
                    <a:pt x="71" y="55"/>
                  </a:lnTo>
                  <a:lnTo>
                    <a:pt x="91" y="40"/>
                  </a:lnTo>
                  <a:lnTo>
                    <a:pt x="76" y="40"/>
                  </a:lnTo>
                  <a:lnTo>
                    <a:pt x="71" y="30"/>
                  </a:lnTo>
                  <a:lnTo>
                    <a:pt x="61" y="15"/>
                  </a:lnTo>
                  <a:lnTo>
                    <a:pt x="46" y="0"/>
                  </a:lnTo>
                  <a:lnTo>
                    <a:pt x="36" y="10"/>
                  </a:lnTo>
                  <a:lnTo>
                    <a:pt x="31" y="6"/>
                  </a:lnTo>
                  <a:lnTo>
                    <a:pt x="11" y="6"/>
                  </a:lnTo>
                  <a:lnTo>
                    <a:pt x="6" y="40"/>
                  </a:lnTo>
                  <a:lnTo>
                    <a:pt x="0" y="51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4599000" y="3033720"/>
              <a:ext cx="103320" cy="101520"/>
            </a:xfrm>
            <a:custGeom>
              <a:avLst/>
              <a:gdLst/>
              <a:ahLst/>
              <a:rect l="l" t="t" r="r" b="b"/>
              <a:pathLst>
                <a:path w="91" h="90">
                  <a:moveTo>
                    <a:pt x="0" y="70"/>
                  </a:moveTo>
                  <a:lnTo>
                    <a:pt x="6" y="81"/>
                  </a:lnTo>
                  <a:lnTo>
                    <a:pt x="6" y="90"/>
                  </a:lnTo>
                  <a:lnTo>
                    <a:pt x="15" y="90"/>
                  </a:lnTo>
                  <a:lnTo>
                    <a:pt x="36" y="81"/>
                  </a:lnTo>
                  <a:lnTo>
                    <a:pt x="40" y="85"/>
                  </a:lnTo>
                  <a:lnTo>
                    <a:pt x="46" y="81"/>
                  </a:lnTo>
                  <a:lnTo>
                    <a:pt x="71" y="55"/>
                  </a:lnTo>
                  <a:lnTo>
                    <a:pt x="91" y="40"/>
                  </a:lnTo>
                  <a:lnTo>
                    <a:pt x="76" y="40"/>
                  </a:lnTo>
                  <a:lnTo>
                    <a:pt x="71" y="30"/>
                  </a:lnTo>
                  <a:lnTo>
                    <a:pt x="61" y="15"/>
                  </a:lnTo>
                  <a:lnTo>
                    <a:pt x="46" y="0"/>
                  </a:lnTo>
                  <a:lnTo>
                    <a:pt x="36" y="10"/>
                  </a:lnTo>
                  <a:lnTo>
                    <a:pt x="31" y="6"/>
                  </a:lnTo>
                  <a:lnTo>
                    <a:pt x="11" y="6"/>
                  </a:lnTo>
                  <a:lnTo>
                    <a:pt x="6" y="40"/>
                  </a:lnTo>
                  <a:lnTo>
                    <a:pt x="0" y="51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4649760" y="3013200"/>
              <a:ext cx="90360" cy="77760"/>
            </a:xfrm>
            <a:custGeom>
              <a:avLst/>
              <a:gdLst/>
              <a:ahLst/>
              <a:rect l="l" t="t" r="r" b="b"/>
              <a:pathLst>
                <a:path w="80" h="71">
                  <a:moveTo>
                    <a:pt x="49" y="0"/>
                  </a:moveTo>
                  <a:lnTo>
                    <a:pt x="35" y="0"/>
                  </a:lnTo>
                  <a:lnTo>
                    <a:pt x="35" y="5"/>
                  </a:lnTo>
                  <a:lnTo>
                    <a:pt x="20" y="20"/>
                  </a:lnTo>
                  <a:lnTo>
                    <a:pt x="0" y="20"/>
                  </a:lnTo>
                  <a:lnTo>
                    <a:pt x="15" y="35"/>
                  </a:lnTo>
                  <a:lnTo>
                    <a:pt x="25" y="50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55" y="71"/>
                  </a:lnTo>
                  <a:lnTo>
                    <a:pt x="60" y="71"/>
                  </a:lnTo>
                  <a:lnTo>
                    <a:pt x="75" y="45"/>
                  </a:lnTo>
                  <a:lnTo>
                    <a:pt x="80" y="20"/>
                  </a:lnTo>
                  <a:lnTo>
                    <a:pt x="75" y="5"/>
                  </a:lnTo>
                  <a:lnTo>
                    <a:pt x="60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4649760" y="3013200"/>
              <a:ext cx="90360" cy="77760"/>
            </a:xfrm>
            <a:custGeom>
              <a:avLst/>
              <a:gdLst/>
              <a:ahLst/>
              <a:rect l="l" t="t" r="r" b="b"/>
              <a:pathLst>
                <a:path w="80" h="71">
                  <a:moveTo>
                    <a:pt x="49" y="0"/>
                  </a:moveTo>
                  <a:lnTo>
                    <a:pt x="35" y="0"/>
                  </a:lnTo>
                  <a:lnTo>
                    <a:pt x="35" y="5"/>
                  </a:lnTo>
                  <a:lnTo>
                    <a:pt x="20" y="20"/>
                  </a:lnTo>
                  <a:lnTo>
                    <a:pt x="0" y="20"/>
                  </a:lnTo>
                  <a:lnTo>
                    <a:pt x="15" y="35"/>
                  </a:lnTo>
                  <a:lnTo>
                    <a:pt x="25" y="50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55" y="71"/>
                  </a:lnTo>
                  <a:lnTo>
                    <a:pt x="60" y="71"/>
                  </a:lnTo>
                  <a:lnTo>
                    <a:pt x="75" y="45"/>
                  </a:lnTo>
                  <a:lnTo>
                    <a:pt x="80" y="20"/>
                  </a:lnTo>
                  <a:lnTo>
                    <a:pt x="75" y="5"/>
                  </a:lnTo>
                  <a:lnTo>
                    <a:pt x="60" y="0"/>
                  </a:lnTo>
                  <a:lnTo>
                    <a:pt x="49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4707000" y="2949480"/>
              <a:ext cx="112680" cy="185760"/>
            </a:xfrm>
            <a:custGeom>
              <a:avLst/>
              <a:gdLst/>
              <a:ahLst/>
              <a:rect l="l" t="t" r="r" b="b"/>
              <a:pathLst>
                <a:path w="101" h="165">
                  <a:moveTo>
                    <a:pt x="26" y="165"/>
                  </a:moveTo>
                  <a:lnTo>
                    <a:pt x="26" y="160"/>
                  </a:lnTo>
                  <a:lnTo>
                    <a:pt x="26" y="156"/>
                  </a:lnTo>
                  <a:lnTo>
                    <a:pt x="51" y="145"/>
                  </a:lnTo>
                  <a:lnTo>
                    <a:pt x="56" y="141"/>
                  </a:lnTo>
                  <a:lnTo>
                    <a:pt x="56" y="126"/>
                  </a:lnTo>
                  <a:lnTo>
                    <a:pt x="41" y="100"/>
                  </a:lnTo>
                  <a:lnTo>
                    <a:pt x="66" y="75"/>
                  </a:lnTo>
                  <a:lnTo>
                    <a:pt x="86" y="66"/>
                  </a:lnTo>
                  <a:lnTo>
                    <a:pt x="101" y="51"/>
                  </a:lnTo>
                  <a:lnTo>
                    <a:pt x="96" y="0"/>
                  </a:lnTo>
                  <a:lnTo>
                    <a:pt x="86" y="10"/>
                  </a:lnTo>
                  <a:lnTo>
                    <a:pt x="61" y="10"/>
                  </a:lnTo>
                  <a:lnTo>
                    <a:pt x="51" y="10"/>
                  </a:lnTo>
                  <a:lnTo>
                    <a:pt x="41" y="20"/>
                  </a:lnTo>
                  <a:lnTo>
                    <a:pt x="51" y="30"/>
                  </a:lnTo>
                  <a:lnTo>
                    <a:pt x="56" y="45"/>
                  </a:lnTo>
                  <a:lnTo>
                    <a:pt x="56" y="55"/>
                  </a:lnTo>
                  <a:lnTo>
                    <a:pt x="51" y="66"/>
                  </a:lnTo>
                  <a:lnTo>
                    <a:pt x="41" y="55"/>
                  </a:lnTo>
                  <a:lnTo>
                    <a:pt x="41" y="45"/>
                  </a:lnTo>
                  <a:lnTo>
                    <a:pt x="36" y="45"/>
                  </a:lnTo>
                  <a:lnTo>
                    <a:pt x="31" y="36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11" y="55"/>
                  </a:lnTo>
                  <a:lnTo>
                    <a:pt x="26" y="60"/>
                  </a:lnTo>
                  <a:lnTo>
                    <a:pt x="31" y="75"/>
                  </a:lnTo>
                  <a:lnTo>
                    <a:pt x="26" y="100"/>
                  </a:lnTo>
                  <a:lnTo>
                    <a:pt x="11" y="126"/>
                  </a:lnTo>
                  <a:lnTo>
                    <a:pt x="16" y="160"/>
                  </a:lnTo>
                  <a:lnTo>
                    <a:pt x="16" y="165"/>
                  </a:lnTo>
                  <a:lnTo>
                    <a:pt x="26" y="16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4707000" y="2949480"/>
              <a:ext cx="112680" cy="185760"/>
            </a:xfrm>
            <a:custGeom>
              <a:avLst/>
              <a:gdLst/>
              <a:ahLst/>
              <a:rect l="l" t="t" r="r" b="b"/>
              <a:pathLst>
                <a:path w="101" h="165">
                  <a:moveTo>
                    <a:pt x="26" y="165"/>
                  </a:moveTo>
                  <a:lnTo>
                    <a:pt x="26" y="160"/>
                  </a:lnTo>
                  <a:lnTo>
                    <a:pt x="26" y="156"/>
                  </a:lnTo>
                  <a:lnTo>
                    <a:pt x="51" y="145"/>
                  </a:lnTo>
                  <a:lnTo>
                    <a:pt x="56" y="141"/>
                  </a:lnTo>
                  <a:lnTo>
                    <a:pt x="56" y="126"/>
                  </a:lnTo>
                  <a:lnTo>
                    <a:pt x="41" y="100"/>
                  </a:lnTo>
                  <a:lnTo>
                    <a:pt x="66" y="75"/>
                  </a:lnTo>
                  <a:lnTo>
                    <a:pt x="86" y="66"/>
                  </a:lnTo>
                  <a:lnTo>
                    <a:pt x="101" y="51"/>
                  </a:lnTo>
                  <a:lnTo>
                    <a:pt x="96" y="0"/>
                  </a:lnTo>
                  <a:lnTo>
                    <a:pt x="86" y="10"/>
                  </a:lnTo>
                  <a:lnTo>
                    <a:pt x="61" y="10"/>
                  </a:lnTo>
                  <a:lnTo>
                    <a:pt x="51" y="10"/>
                  </a:lnTo>
                  <a:lnTo>
                    <a:pt x="41" y="20"/>
                  </a:lnTo>
                  <a:lnTo>
                    <a:pt x="51" y="30"/>
                  </a:lnTo>
                  <a:lnTo>
                    <a:pt x="56" y="45"/>
                  </a:lnTo>
                  <a:lnTo>
                    <a:pt x="56" y="55"/>
                  </a:lnTo>
                  <a:lnTo>
                    <a:pt x="51" y="66"/>
                  </a:lnTo>
                  <a:lnTo>
                    <a:pt x="41" y="55"/>
                  </a:lnTo>
                  <a:lnTo>
                    <a:pt x="41" y="45"/>
                  </a:lnTo>
                  <a:lnTo>
                    <a:pt x="36" y="45"/>
                  </a:lnTo>
                  <a:lnTo>
                    <a:pt x="31" y="36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11" y="55"/>
                  </a:lnTo>
                  <a:lnTo>
                    <a:pt x="26" y="60"/>
                  </a:lnTo>
                  <a:lnTo>
                    <a:pt x="31" y="75"/>
                  </a:lnTo>
                  <a:lnTo>
                    <a:pt x="26" y="100"/>
                  </a:lnTo>
                  <a:lnTo>
                    <a:pt x="11" y="126"/>
                  </a:lnTo>
                  <a:lnTo>
                    <a:pt x="16" y="160"/>
                  </a:lnTo>
                  <a:lnTo>
                    <a:pt x="16" y="165"/>
                  </a:lnTo>
                  <a:lnTo>
                    <a:pt x="26" y="1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4713120" y="3130560"/>
              <a:ext cx="11160" cy="1260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4713120" y="3130560"/>
              <a:ext cx="11160" cy="1260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3592440" y="3340080"/>
              <a:ext cx="9720" cy="270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5" y="0"/>
                  </a:moveTo>
                  <a:lnTo>
                    <a:pt x="0" y="15"/>
                  </a:lnTo>
                  <a:lnTo>
                    <a:pt x="5" y="24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3592440" y="3340080"/>
              <a:ext cx="9720" cy="270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5" y="0"/>
                  </a:moveTo>
                  <a:lnTo>
                    <a:pt x="0" y="15"/>
                  </a:lnTo>
                  <a:lnTo>
                    <a:pt x="5" y="24"/>
                  </a:lnTo>
                  <a:lnTo>
                    <a:pt x="9" y="5"/>
                  </a:lnTo>
                  <a:lnTo>
                    <a:pt x="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3552840" y="2635200"/>
              <a:ext cx="15840" cy="11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10" y="10"/>
                  </a:lnTo>
                  <a:lnTo>
                    <a:pt x="1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3552840" y="2635200"/>
              <a:ext cx="15840" cy="11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10" y="10"/>
                  </a:lnTo>
                  <a:lnTo>
                    <a:pt x="14" y="5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3483000" y="2577960"/>
              <a:ext cx="109440" cy="39960"/>
            </a:xfrm>
            <a:custGeom>
              <a:avLst/>
              <a:gdLst/>
              <a:ahLst/>
              <a:rect l="l" t="t" r="r" b="b"/>
              <a:pathLst>
                <a:path w="96" h="35">
                  <a:moveTo>
                    <a:pt x="0" y="15"/>
                  </a:moveTo>
                  <a:lnTo>
                    <a:pt x="6" y="15"/>
                  </a:lnTo>
                  <a:lnTo>
                    <a:pt x="15" y="5"/>
                  </a:lnTo>
                  <a:lnTo>
                    <a:pt x="31" y="10"/>
                  </a:lnTo>
                  <a:lnTo>
                    <a:pt x="25" y="10"/>
                  </a:lnTo>
                  <a:lnTo>
                    <a:pt x="31" y="10"/>
                  </a:lnTo>
                  <a:lnTo>
                    <a:pt x="55" y="15"/>
                  </a:lnTo>
                  <a:lnTo>
                    <a:pt x="61" y="30"/>
                  </a:lnTo>
                  <a:lnTo>
                    <a:pt x="71" y="30"/>
                  </a:lnTo>
                  <a:lnTo>
                    <a:pt x="65" y="35"/>
                  </a:lnTo>
                  <a:lnTo>
                    <a:pt x="96" y="35"/>
                  </a:lnTo>
                  <a:lnTo>
                    <a:pt x="90" y="30"/>
                  </a:lnTo>
                  <a:lnTo>
                    <a:pt x="86" y="30"/>
                  </a:lnTo>
                  <a:lnTo>
                    <a:pt x="86" y="20"/>
                  </a:lnTo>
                  <a:lnTo>
                    <a:pt x="61" y="10"/>
                  </a:lnTo>
                  <a:lnTo>
                    <a:pt x="31" y="0"/>
                  </a:lnTo>
                  <a:lnTo>
                    <a:pt x="10" y="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3483000" y="2577960"/>
              <a:ext cx="109440" cy="39960"/>
            </a:xfrm>
            <a:custGeom>
              <a:avLst/>
              <a:gdLst/>
              <a:ahLst/>
              <a:rect l="l" t="t" r="r" b="b"/>
              <a:pathLst>
                <a:path w="96" h="35">
                  <a:moveTo>
                    <a:pt x="0" y="15"/>
                  </a:moveTo>
                  <a:lnTo>
                    <a:pt x="6" y="15"/>
                  </a:lnTo>
                  <a:lnTo>
                    <a:pt x="15" y="5"/>
                  </a:lnTo>
                  <a:lnTo>
                    <a:pt x="31" y="10"/>
                  </a:lnTo>
                  <a:lnTo>
                    <a:pt x="25" y="10"/>
                  </a:lnTo>
                  <a:lnTo>
                    <a:pt x="31" y="10"/>
                  </a:lnTo>
                  <a:lnTo>
                    <a:pt x="55" y="15"/>
                  </a:lnTo>
                  <a:lnTo>
                    <a:pt x="61" y="30"/>
                  </a:lnTo>
                  <a:lnTo>
                    <a:pt x="71" y="30"/>
                  </a:lnTo>
                  <a:lnTo>
                    <a:pt x="65" y="35"/>
                  </a:lnTo>
                  <a:lnTo>
                    <a:pt x="96" y="35"/>
                  </a:lnTo>
                  <a:lnTo>
                    <a:pt x="90" y="30"/>
                  </a:lnTo>
                  <a:lnTo>
                    <a:pt x="86" y="30"/>
                  </a:lnTo>
                  <a:lnTo>
                    <a:pt x="86" y="20"/>
                  </a:lnTo>
                  <a:lnTo>
                    <a:pt x="61" y="10"/>
                  </a:lnTo>
                  <a:lnTo>
                    <a:pt x="31" y="0"/>
                  </a:lnTo>
                  <a:lnTo>
                    <a:pt x="10" y="5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3552840" y="2556000"/>
              <a:ext cx="3240" cy="21960"/>
            </a:xfrm>
            <a:custGeom>
              <a:avLst/>
              <a:gdLst/>
              <a:ahLst/>
              <a:rect l="l" t="t" r="r" b="b"/>
              <a:pathLst>
                <a:path w="4" h="20">
                  <a:moveTo>
                    <a:pt x="0" y="0"/>
                  </a:moveTo>
                  <a:lnTo>
                    <a:pt x="0" y="5"/>
                  </a:lnTo>
                  <a:lnTo>
                    <a:pt x="4" y="2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3552840" y="2556000"/>
              <a:ext cx="3240" cy="21960"/>
            </a:xfrm>
            <a:custGeom>
              <a:avLst/>
              <a:gdLst/>
              <a:ahLst/>
              <a:rect l="l" t="t" r="r" b="b"/>
              <a:pathLst>
                <a:path w="4" h="20">
                  <a:moveTo>
                    <a:pt x="0" y="0"/>
                  </a:moveTo>
                  <a:lnTo>
                    <a:pt x="0" y="5"/>
                  </a:lnTo>
                  <a:lnTo>
                    <a:pt x="4" y="2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3456000" y="1870200"/>
              <a:ext cx="73080" cy="77760"/>
            </a:xfrm>
            <a:custGeom>
              <a:avLst/>
              <a:gdLst/>
              <a:ahLst/>
              <a:rect l="l" t="t" r="r" b="b"/>
              <a:pathLst>
                <a:path w="65" h="70">
                  <a:moveTo>
                    <a:pt x="0" y="55"/>
                  </a:moveTo>
                  <a:lnTo>
                    <a:pt x="16" y="55"/>
                  </a:lnTo>
                  <a:lnTo>
                    <a:pt x="16" y="70"/>
                  </a:lnTo>
                  <a:lnTo>
                    <a:pt x="25" y="70"/>
                  </a:lnTo>
                  <a:lnTo>
                    <a:pt x="35" y="50"/>
                  </a:lnTo>
                  <a:lnTo>
                    <a:pt x="40" y="50"/>
                  </a:lnTo>
                  <a:lnTo>
                    <a:pt x="56" y="65"/>
                  </a:lnTo>
                  <a:lnTo>
                    <a:pt x="65" y="50"/>
                  </a:lnTo>
                  <a:lnTo>
                    <a:pt x="56" y="50"/>
                  </a:lnTo>
                  <a:lnTo>
                    <a:pt x="40" y="30"/>
                  </a:lnTo>
                  <a:lnTo>
                    <a:pt x="25" y="15"/>
                  </a:lnTo>
                  <a:lnTo>
                    <a:pt x="20" y="0"/>
                  </a:lnTo>
                  <a:lnTo>
                    <a:pt x="16" y="15"/>
                  </a:lnTo>
                  <a:lnTo>
                    <a:pt x="5" y="20"/>
                  </a:lnTo>
                  <a:lnTo>
                    <a:pt x="16" y="50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3456000" y="1870200"/>
              <a:ext cx="73080" cy="77760"/>
            </a:xfrm>
            <a:custGeom>
              <a:avLst/>
              <a:gdLst/>
              <a:ahLst/>
              <a:rect l="l" t="t" r="r" b="b"/>
              <a:pathLst>
                <a:path w="65" h="70">
                  <a:moveTo>
                    <a:pt x="0" y="55"/>
                  </a:moveTo>
                  <a:lnTo>
                    <a:pt x="16" y="55"/>
                  </a:lnTo>
                  <a:lnTo>
                    <a:pt x="16" y="70"/>
                  </a:lnTo>
                  <a:lnTo>
                    <a:pt x="25" y="70"/>
                  </a:lnTo>
                  <a:lnTo>
                    <a:pt x="35" y="50"/>
                  </a:lnTo>
                  <a:lnTo>
                    <a:pt x="40" y="50"/>
                  </a:lnTo>
                  <a:lnTo>
                    <a:pt x="56" y="65"/>
                  </a:lnTo>
                  <a:lnTo>
                    <a:pt x="65" y="50"/>
                  </a:lnTo>
                  <a:lnTo>
                    <a:pt x="56" y="50"/>
                  </a:lnTo>
                  <a:lnTo>
                    <a:pt x="40" y="30"/>
                  </a:lnTo>
                  <a:lnTo>
                    <a:pt x="25" y="15"/>
                  </a:lnTo>
                  <a:lnTo>
                    <a:pt x="20" y="0"/>
                  </a:lnTo>
                  <a:lnTo>
                    <a:pt x="16" y="15"/>
                  </a:lnTo>
                  <a:lnTo>
                    <a:pt x="5" y="20"/>
                  </a:lnTo>
                  <a:lnTo>
                    <a:pt x="16" y="50"/>
                  </a:lnTo>
                  <a:lnTo>
                    <a:pt x="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3564000" y="1808280"/>
              <a:ext cx="20520" cy="331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20"/>
                  </a:moveTo>
                  <a:lnTo>
                    <a:pt x="0" y="30"/>
                  </a:lnTo>
                  <a:lnTo>
                    <a:pt x="15" y="25"/>
                  </a:lnTo>
                  <a:lnTo>
                    <a:pt x="19" y="20"/>
                  </a:lnTo>
                  <a:lnTo>
                    <a:pt x="19" y="15"/>
                  </a:lnTo>
                  <a:lnTo>
                    <a:pt x="19" y="0"/>
                  </a:lnTo>
                  <a:lnTo>
                    <a:pt x="4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3564000" y="1808280"/>
              <a:ext cx="20520" cy="331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20"/>
                  </a:moveTo>
                  <a:lnTo>
                    <a:pt x="0" y="30"/>
                  </a:lnTo>
                  <a:lnTo>
                    <a:pt x="15" y="25"/>
                  </a:lnTo>
                  <a:lnTo>
                    <a:pt x="19" y="20"/>
                  </a:lnTo>
                  <a:lnTo>
                    <a:pt x="19" y="15"/>
                  </a:lnTo>
                  <a:lnTo>
                    <a:pt x="19" y="0"/>
                  </a:lnTo>
                  <a:lnTo>
                    <a:pt x="4" y="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3524400" y="1622520"/>
              <a:ext cx="44280" cy="331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0" y="0"/>
                  </a:moveTo>
                  <a:lnTo>
                    <a:pt x="0" y="15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6" y="30"/>
                  </a:lnTo>
                  <a:lnTo>
                    <a:pt x="40" y="30"/>
                  </a:lnTo>
                  <a:lnTo>
                    <a:pt x="40" y="25"/>
                  </a:lnTo>
                  <a:lnTo>
                    <a:pt x="36" y="5"/>
                  </a:lnTo>
                  <a:lnTo>
                    <a:pt x="30" y="0"/>
                  </a:lnTo>
                  <a:lnTo>
                    <a:pt x="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3524400" y="1622520"/>
              <a:ext cx="44280" cy="331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0" y="0"/>
                  </a:moveTo>
                  <a:lnTo>
                    <a:pt x="0" y="15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6" y="30"/>
                  </a:lnTo>
                  <a:lnTo>
                    <a:pt x="40" y="30"/>
                  </a:lnTo>
                  <a:lnTo>
                    <a:pt x="40" y="25"/>
                  </a:lnTo>
                  <a:lnTo>
                    <a:pt x="36" y="5"/>
                  </a:lnTo>
                  <a:lnTo>
                    <a:pt x="30" y="0"/>
                  </a:ln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3602160" y="1036800"/>
              <a:ext cx="660240" cy="985680"/>
            </a:xfrm>
            <a:custGeom>
              <a:avLst/>
              <a:gdLst/>
              <a:ahLst/>
              <a:rect l="l" t="t" r="r" b="b"/>
              <a:pathLst>
                <a:path w="586" h="875">
                  <a:moveTo>
                    <a:pt x="0" y="350"/>
                  </a:moveTo>
                  <a:lnTo>
                    <a:pt x="21" y="360"/>
                  </a:lnTo>
                  <a:lnTo>
                    <a:pt x="31" y="355"/>
                  </a:lnTo>
                  <a:lnTo>
                    <a:pt x="31" y="375"/>
                  </a:lnTo>
                  <a:lnTo>
                    <a:pt x="51" y="385"/>
                  </a:lnTo>
                  <a:lnTo>
                    <a:pt x="21" y="400"/>
                  </a:lnTo>
                  <a:lnTo>
                    <a:pt x="46" y="415"/>
                  </a:lnTo>
                  <a:lnTo>
                    <a:pt x="40" y="425"/>
                  </a:lnTo>
                  <a:lnTo>
                    <a:pt x="46" y="434"/>
                  </a:lnTo>
                  <a:lnTo>
                    <a:pt x="71" y="440"/>
                  </a:lnTo>
                  <a:lnTo>
                    <a:pt x="76" y="434"/>
                  </a:lnTo>
                  <a:lnTo>
                    <a:pt x="111" y="434"/>
                  </a:lnTo>
                  <a:lnTo>
                    <a:pt x="146" y="455"/>
                  </a:lnTo>
                  <a:lnTo>
                    <a:pt x="146" y="465"/>
                  </a:lnTo>
                  <a:lnTo>
                    <a:pt x="161" y="495"/>
                  </a:lnTo>
                  <a:lnTo>
                    <a:pt x="161" y="515"/>
                  </a:lnTo>
                  <a:lnTo>
                    <a:pt x="171" y="525"/>
                  </a:lnTo>
                  <a:lnTo>
                    <a:pt x="166" y="565"/>
                  </a:lnTo>
                  <a:lnTo>
                    <a:pt x="171" y="575"/>
                  </a:lnTo>
                  <a:lnTo>
                    <a:pt x="171" y="590"/>
                  </a:lnTo>
                  <a:lnTo>
                    <a:pt x="171" y="600"/>
                  </a:lnTo>
                  <a:lnTo>
                    <a:pt x="181" y="600"/>
                  </a:lnTo>
                  <a:lnTo>
                    <a:pt x="191" y="590"/>
                  </a:lnTo>
                  <a:lnTo>
                    <a:pt x="196" y="605"/>
                  </a:lnTo>
                  <a:lnTo>
                    <a:pt x="206" y="615"/>
                  </a:lnTo>
                  <a:lnTo>
                    <a:pt x="211" y="625"/>
                  </a:lnTo>
                  <a:lnTo>
                    <a:pt x="181" y="620"/>
                  </a:lnTo>
                  <a:lnTo>
                    <a:pt x="176" y="630"/>
                  </a:lnTo>
                  <a:lnTo>
                    <a:pt x="176" y="650"/>
                  </a:lnTo>
                  <a:lnTo>
                    <a:pt x="191" y="660"/>
                  </a:lnTo>
                  <a:lnTo>
                    <a:pt x="201" y="655"/>
                  </a:lnTo>
                  <a:lnTo>
                    <a:pt x="211" y="645"/>
                  </a:lnTo>
                  <a:lnTo>
                    <a:pt x="221" y="660"/>
                  </a:lnTo>
                  <a:lnTo>
                    <a:pt x="211" y="680"/>
                  </a:lnTo>
                  <a:lnTo>
                    <a:pt x="201" y="680"/>
                  </a:lnTo>
                  <a:lnTo>
                    <a:pt x="191" y="690"/>
                  </a:lnTo>
                  <a:lnTo>
                    <a:pt x="191" y="740"/>
                  </a:lnTo>
                  <a:lnTo>
                    <a:pt x="201" y="755"/>
                  </a:lnTo>
                  <a:lnTo>
                    <a:pt x="206" y="785"/>
                  </a:lnTo>
                  <a:lnTo>
                    <a:pt x="231" y="845"/>
                  </a:lnTo>
                  <a:lnTo>
                    <a:pt x="241" y="860"/>
                  </a:lnTo>
                  <a:lnTo>
                    <a:pt x="261" y="860"/>
                  </a:lnTo>
                  <a:lnTo>
                    <a:pt x="281" y="875"/>
                  </a:lnTo>
                  <a:lnTo>
                    <a:pt x="286" y="870"/>
                  </a:lnTo>
                  <a:lnTo>
                    <a:pt x="296" y="835"/>
                  </a:lnTo>
                  <a:lnTo>
                    <a:pt x="296" y="820"/>
                  </a:lnTo>
                  <a:lnTo>
                    <a:pt x="311" y="805"/>
                  </a:lnTo>
                  <a:lnTo>
                    <a:pt x="316" y="780"/>
                  </a:lnTo>
                  <a:lnTo>
                    <a:pt x="311" y="765"/>
                  </a:lnTo>
                  <a:lnTo>
                    <a:pt x="316" y="765"/>
                  </a:lnTo>
                  <a:lnTo>
                    <a:pt x="321" y="755"/>
                  </a:lnTo>
                  <a:lnTo>
                    <a:pt x="346" y="755"/>
                  </a:lnTo>
                  <a:lnTo>
                    <a:pt x="356" y="740"/>
                  </a:lnTo>
                  <a:lnTo>
                    <a:pt x="401" y="690"/>
                  </a:lnTo>
                  <a:lnTo>
                    <a:pt x="411" y="690"/>
                  </a:lnTo>
                  <a:lnTo>
                    <a:pt x="436" y="680"/>
                  </a:lnTo>
                  <a:lnTo>
                    <a:pt x="476" y="650"/>
                  </a:lnTo>
                  <a:lnTo>
                    <a:pt x="481" y="635"/>
                  </a:lnTo>
                  <a:lnTo>
                    <a:pt x="461" y="630"/>
                  </a:lnTo>
                  <a:lnTo>
                    <a:pt x="446" y="635"/>
                  </a:lnTo>
                  <a:lnTo>
                    <a:pt x="446" y="630"/>
                  </a:lnTo>
                  <a:lnTo>
                    <a:pt x="461" y="620"/>
                  </a:lnTo>
                  <a:lnTo>
                    <a:pt x="451" y="605"/>
                  </a:lnTo>
                  <a:lnTo>
                    <a:pt x="466" y="600"/>
                  </a:lnTo>
                  <a:lnTo>
                    <a:pt x="471" y="625"/>
                  </a:lnTo>
                  <a:lnTo>
                    <a:pt x="476" y="630"/>
                  </a:lnTo>
                  <a:lnTo>
                    <a:pt x="491" y="625"/>
                  </a:lnTo>
                  <a:lnTo>
                    <a:pt x="491" y="600"/>
                  </a:lnTo>
                  <a:lnTo>
                    <a:pt x="466" y="565"/>
                  </a:lnTo>
                  <a:lnTo>
                    <a:pt x="491" y="575"/>
                  </a:lnTo>
                  <a:lnTo>
                    <a:pt x="491" y="550"/>
                  </a:lnTo>
                  <a:lnTo>
                    <a:pt x="476" y="545"/>
                  </a:lnTo>
                  <a:lnTo>
                    <a:pt x="496" y="535"/>
                  </a:lnTo>
                  <a:lnTo>
                    <a:pt x="501" y="535"/>
                  </a:lnTo>
                  <a:lnTo>
                    <a:pt x="501" y="520"/>
                  </a:lnTo>
                  <a:lnTo>
                    <a:pt x="496" y="515"/>
                  </a:lnTo>
                  <a:lnTo>
                    <a:pt x="511" y="510"/>
                  </a:lnTo>
                  <a:lnTo>
                    <a:pt x="521" y="490"/>
                  </a:lnTo>
                  <a:lnTo>
                    <a:pt x="506" y="490"/>
                  </a:lnTo>
                  <a:lnTo>
                    <a:pt x="511" y="470"/>
                  </a:lnTo>
                  <a:lnTo>
                    <a:pt x="506" y="434"/>
                  </a:lnTo>
                  <a:lnTo>
                    <a:pt x="496" y="430"/>
                  </a:lnTo>
                  <a:lnTo>
                    <a:pt x="496" y="410"/>
                  </a:lnTo>
                  <a:lnTo>
                    <a:pt x="501" y="405"/>
                  </a:lnTo>
                  <a:lnTo>
                    <a:pt x="521" y="410"/>
                  </a:lnTo>
                  <a:lnTo>
                    <a:pt x="526" y="400"/>
                  </a:lnTo>
                  <a:lnTo>
                    <a:pt x="511" y="355"/>
                  </a:lnTo>
                  <a:lnTo>
                    <a:pt x="511" y="335"/>
                  </a:lnTo>
                  <a:lnTo>
                    <a:pt x="511" y="310"/>
                  </a:lnTo>
                  <a:lnTo>
                    <a:pt x="551" y="225"/>
                  </a:lnTo>
                  <a:lnTo>
                    <a:pt x="586" y="169"/>
                  </a:lnTo>
                  <a:lnTo>
                    <a:pt x="571" y="150"/>
                  </a:lnTo>
                  <a:lnTo>
                    <a:pt x="541" y="139"/>
                  </a:lnTo>
                  <a:lnTo>
                    <a:pt x="526" y="165"/>
                  </a:lnTo>
                  <a:lnTo>
                    <a:pt x="511" y="160"/>
                  </a:lnTo>
                  <a:lnTo>
                    <a:pt x="481" y="190"/>
                  </a:lnTo>
                  <a:lnTo>
                    <a:pt x="461" y="199"/>
                  </a:lnTo>
                  <a:lnTo>
                    <a:pt x="471" y="169"/>
                  </a:lnTo>
                  <a:lnTo>
                    <a:pt x="496" y="139"/>
                  </a:lnTo>
                  <a:lnTo>
                    <a:pt x="491" y="120"/>
                  </a:lnTo>
                  <a:lnTo>
                    <a:pt x="471" y="130"/>
                  </a:lnTo>
                  <a:lnTo>
                    <a:pt x="471" y="145"/>
                  </a:lnTo>
                  <a:lnTo>
                    <a:pt x="461" y="150"/>
                  </a:lnTo>
                  <a:lnTo>
                    <a:pt x="461" y="120"/>
                  </a:lnTo>
                  <a:lnTo>
                    <a:pt x="411" y="120"/>
                  </a:lnTo>
                  <a:lnTo>
                    <a:pt x="431" y="109"/>
                  </a:lnTo>
                  <a:lnTo>
                    <a:pt x="451" y="115"/>
                  </a:lnTo>
                  <a:lnTo>
                    <a:pt x="491" y="105"/>
                  </a:lnTo>
                  <a:lnTo>
                    <a:pt x="506" y="85"/>
                  </a:lnTo>
                  <a:lnTo>
                    <a:pt x="491" y="64"/>
                  </a:lnTo>
                  <a:lnTo>
                    <a:pt x="471" y="54"/>
                  </a:lnTo>
                  <a:lnTo>
                    <a:pt x="461" y="34"/>
                  </a:lnTo>
                  <a:lnTo>
                    <a:pt x="436" y="9"/>
                  </a:lnTo>
                  <a:lnTo>
                    <a:pt x="356" y="0"/>
                  </a:lnTo>
                  <a:lnTo>
                    <a:pt x="281" y="34"/>
                  </a:lnTo>
                  <a:lnTo>
                    <a:pt x="256" y="64"/>
                  </a:lnTo>
                  <a:lnTo>
                    <a:pt x="251" y="94"/>
                  </a:lnTo>
                  <a:lnTo>
                    <a:pt x="221" y="94"/>
                  </a:lnTo>
                  <a:lnTo>
                    <a:pt x="211" y="130"/>
                  </a:lnTo>
                  <a:lnTo>
                    <a:pt x="181" y="105"/>
                  </a:lnTo>
                  <a:lnTo>
                    <a:pt x="135" y="120"/>
                  </a:lnTo>
                  <a:lnTo>
                    <a:pt x="111" y="145"/>
                  </a:lnTo>
                  <a:lnTo>
                    <a:pt x="116" y="165"/>
                  </a:lnTo>
                  <a:lnTo>
                    <a:pt x="111" y="184"/>
                  </a:lnTo>
                  <a:lnTo>
                    <a:pt x="91" y="184"/>
                  </a:lnTo>
                  <a:lnTo>
                    <a:pt x="61" y="220"/>
                  </a:lnTo>
                  <a:lnTo>
                    <a:pt x="55" y="250"/>
                  </a:lnTo>
                  <a:lnTo>
                    <a:pt x="80" y="250"/>
                  </a:lnTo>
                  <a:lnTo>
                    <a:pt x="86" y="270"/>
                  </a:lnTo>
                  <a:lnTo>
                    <a:pt x="76" y="295"/>
                  </a:lnTo>
                  <a:lnTo>
                    <a:pt x="46" y="305"/>
                  </a:lnTo>
                  <a:lnTo>
                    <a:pt x="11" y="325"/>
                  </a:lnTo>
                  <a:lnTo>
                    <a:pt x="0" y="3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3602160" y="1036800"/>
              <a:ext cx="660240" cy="985680"/>
            </a:xfrm>
            <a:custGeom>
              <a:avLst/>
              <a:gdLst/>
              <a:ahLst/>
              <a:rect l="l" t="t" r="r" b="b"/>
              <a:pathLst>
                <a:path w="586" h="875">
                  <a:moveTo>
                    <a:pt x="0" y="350"/>
                  </a:moveTo>
                  <a:lnTo>
                    <a:pt x="21" y="360"/>
                  </a:lnTo>
                  <a:lnTo>
                    <a:pt x="31" y="355"/>
                  </a:lnTo>
                  <a:lnTo>
                    <a:pt x="31" y="375"/>
                  </a:lnTo>
                  <a:lnTo>
                    <a:pt x="51" y="385"/>
                  </a:lnTo>
                  <a:lnTo>
                    <a:pt x="21" y="400"/>
                  </a:lnTo>
                  <a:lnTo>
                    <a:pt x="46" y="415"/>
                  </a:lnTo>
                  <a:lnTo>
                    <a:pt x="40" y="425"/>
                  </a:lnTo>
                  <a:lnTo>
                    <a:pt x="46" y="434"/>
                  </a:lnTo>
                  <a:lnTo>
                    <a:pt x="71" y="440"/>
                  </a:lnTo>
                  <a:lnTo>
                    <a:pt x="76" y="434"/>
                  </a:lnTo>
                  <a:lnTo>
                    <a:pt x="111" y="434"/>
                  </a:lnTo>
                  <a:lnTo>
                    <a:pt x="146" y="455"/>
                  </a:lnTo>
                  <a:lnTo>
                    <a:pt x="146" y="465"/>
                  </a:lnTo>
                  <a:lnTo>
                    <a:pt x="161" y="495"/>
                  </a:lnTo>
                  <a:lnTo>
                    <a:pt x="161" y="515"/>
                  </a:lnTo>
                  <a:lnTo>
                    <a:pt x="171" y="525"/>
                  </a:lnTo>
                  <a:lnTo>
                    <a:pt x="166" y="565"/>
                  </a:lnTo>
                  <a:lnTo>
                    <a:pt x="171" y="575"/>
                  </a:lnTo>
                  <a:lnTo>
                    <a:pt x="171" y="590"/>
                  </a:lnTo>
                  <a:lnTo>
                    <a:pt x="171" y="600"/>
                  </a:lnTo>
                  <a:lnTo>
                    <a:pt x="181" y="600"/>
                  </a:lnTo>
                  <a:lnTo>
                    <a:pt x="191" y="590"/>
                  </a:lnTo>
                  <a:lnTo>
                    <a:pt x="196" y="605"/>
                  </a:lnTo>
                  <a:lnTo>
                    <a:pt x="206" y="615"/>
                  </a:lnTo>
                  <a:lnTo>
                    <a:pt x="211" y="625"/>
                  </a:lnTo>
                  <a:lnTo>
                    <a:pt x="181" y="620"/>
                  </a:lnTo>
                  <a:lnTo>
                    <a:pt x="176" y="630"/>
                  </a:lnTo>
                  <a:lnTo>
                    <a:pt x="176" y="650"/>
                  </a:lnTo>
                  <a:lnTo>
                    <a:pt x="191" y="660"/>
                  </a:lnTo>
                  <a:lnTo>
                    <a:pt x="201" y="655"/>
                  </a:lnTo>
                  <a:lnTo>
                    <a:pt x="211" y="645"/>
                  </a:lnTo>
                  <a:lnTo>
                    <a:pt x="221" y="660"/>
                  </a:lnTo>
                  <a:lnTo>
                    <a:pt x="211" y="680"/>
                  </a:lnTo>
                  <a:lnTo>
                    <a:pt x="201" y="680"/>
                  </a:lnTo>
                  <a:lnTo>
                    <a:pt x="191" y="690"/>
                  </a:lnTo>
                  <a:lnTo>
                    <a:pt x="191" y="740"/>
                  </a:lnTo>
                  <a:lnTo>
                    <a:pt x="201" y="755"/>
                  </a:lnTo>
                  <a:lnTo>
                    <a:pt x="206" y="785"/>
                  </a:lnTo>
                  <a:lnTo>
                    <a:pt x="231" y="845"/>
                  </a:lnTo>
                  <a:lnTo>
                    <a:pt x="241" y="860"/>
                  </a:lnTo>
                  <a:lnTo>
                    <a:pt x="261" y="860"/>
                  </a:lnTo>
                  <a:lnTo>
                    <a:pt x="281" y="875"/>
                  </a:lnTo>
                  <a:lnTo>
                    <a:pt x="286" y="870"/>
                  </a:lnTo>
                  <a:lnTo>
                    <a:pt x="296" y="835"/>
                  </a:lnTo>
                  <a:lnTo>
                    <a:pt x="296" y="820"/>
                  </a:lnTo>
                  <a:lnTo>
                    <a:pt x="311" y="805"/>
                  </a:lnTo>
                  <a:lnTo>
                    <a:pt x="316" y="780"/>
                  </a:lnTo>
                  <a:lnTo>
                    <a:pt x="311" y="765"/>
                  </a:lnTo>
                  <a:lnTo>
                    <a:pt x="316" y="765"/>
                  </a:lnTo>
                  <a:lnTo>
                    <a:pt x="321" y="755"/>
                  </a:lnTo>
                  <a:lnTo>
                    <a:pt x="346" y="755"/>
                  </a:lnTo>
                  <a:lnTo>
                    <a:pt x="356" y="740"/>
                  </a:lnTo>
                  <a:lnTo>
                    <a:pt x="401" y="690"/>
                  </a:lnTo>
                  <a:lnTo>
                    <a:pt x="411" y="690"/>
                  </a:lnTo>
                  <a:lnTo>
                    <a:pt x="436" y="680"/>
                  </a:lnTo>
                  <a:lnTo>
                    <a:pt x="476" y="650"/>
                  </a:lnTo>
                  <a:lnTo>
                    <a:pt x="481" y="635"/>
                  </a:lnTo>
                  <a:lnTo>
                    <a:pt x="461" y="630"/>
                  </a:lnTo>
                  <a:lnTo>
                    <a:pt x="446" y="635"/>
                  </a:lnTo>
                  <a:lnTo>
                    <a:pt x="446" y="630"/>
                  </a:lnTo>
                  <a:lnTo>
                    <a:pt x="461" y="620"/>
                  </a:lnTo>
                  <a:lnTo>
                    <a:pt x="451" y="605"/>
                  </a:lnTo>
                  <a:lnTo>
                    <a:pt x="466" y="600"/>
                  </a:lnTo>
                  <a:lnTo>
                    <a:pt x="471" y="625"/>
                  </a:lnTo>
                  <a:lnTo>
                    <a:pt x="476" y="630"/>
                  </a:lnTo>
                  <a:lnTo>
                    <a:pt x="491" y="625"/>
                  </a:lnTo>
                  <a:lnTo>
                    <a:pt x="491" y="600"/>
                  </a:lnTo>
                  <a:lnTo>
                    <a:pt x="466" y="565"/>
                  </a:lnTo>
                  <a:lnTo>
                    <a:pt x="491" y="575"/>
                  </a:lnTo>
                  <a:lnTo>
                    <a:pt x="491" y="550"/>
                  </a:lnTo>
                  <a:lnTo>
                    <a:pt x="476" y="545"/>
                  </a:lnTo>
                  <a:lnTo>
                    <a:pt x="496" y="535"/>
                  </a:lnTo>
                  <a:lnTo>
                    <a:pt x="501" y="535"/>
                  </a:lnTo>
                  <a:lnTo>
                    <a:pt x="501" y="520"/>
                  </a:lnTo>
                  <a:lnTo>
                    <a:pt x="496" y="515"/>
                  </a:lnTo>
                  <a:lnTo>
                    <a:pt x="511" y="510"/>
                  </a:lnTo>
                  <a:lnTo>
                    <a:pt x="521" y="490"/>
                  </a:lnTo>
                  <a:lnTo>
                    <a:pt x="506" y="490"/>
                  </a:lnTo>
                  <a:lnTo>
                    <a:pt x="511" y="470"/>
                  </a:lnTo>
                  <a:lnTo>
                    <a:pt x="506" y="434"/>
                  </a:lnTo>
                  <a:lnTo>
                    <a:pt x="496" y="430"/>
                  </a:lnTo>
                  <a:lnTo>
                    <a:pt x="496" y="410"/>
                  </a:lnTo>
                  <a:lnTo>
                    <a:pt x="501" y="405"/>
                  </a:lnTo>
                  <a:lnTo>
                    <a:pt x="521" y="410"/>
                  </a:lnTo>
                  <a:lnTo>
                    <a:pt x="526" y="400"/>
                  </a:lnTo>
                  <a:lnTo>
                    <a:pt x="511" y="355"/>
                  </a:lnTo>
                  <a:lnTo>
                    <a:pt x="511" y="335"/>
                  </a:lnTo>
                  <a:lnTo>
                    <a:pt x="511" y="310"/>
                  </a:lnTo>
                  <a:lnTo>
                    <a:pt x="551" y="225"/>
                  </a:lnTo>
                  <a:lnTo>
                    <a:pt x="586" y="169"/>
                  </a:lnTo>
                  <a:lnTo>
                    <a:pt x="571" y="150"/>
                  </a:lnTo>
                  <a:lnTo>
                    <a:pt x="541" y="139"/>
                  </a:lnTo>
                  <a:lnTo>
                    <a:pt x="526" y="165"/>
                  </a:lnTo>
                  <a:lnTo>
                    <a:pt x="511" y="160"/>
                  </a:lnTo>
                  <a:lnTo>
                    <a:pt x="481" y="190"/>
                  </a:lnTo>
                  <a:lnTo>
                    <a:pt x="461" y="199"/>
                  </a:lnTo>
                  <a:lnTo>
                    <a:pt x="471" y="169"/>
                  </a:lnTo>
                  <a:lnTo>
                    <a:pt x="496" y="139"/>
                  </a:lnTo>
                  <a:lnTo>
                    <a:pt x="491" y="120"/>
                  </a:lnTo>
                  <a:lnTo>
                    <a:pt x="471" y="130"/>
                  </a:lnTo>
                  <a:lnTo>
                    <a:pt x="471" y="145"/>
                  </a:lnTo>
                  <a:lnTo>
                    <a:pt x="461" y="150"/>
                  </a:lnTo>
                  <a:lnTo>
                    <a:pt x="461" y="120"/>
                  </a:lnTo>
                  <a:lnTo>
                    <a:pt x="411" y="120"/>
                  </a:lnTo>
                  <a:lnTo>
                    <a:pt x="431" y="109"/>
                  </a:lnTo>
                  <a:lnTo>
                    <a:pt x="451" y="115"/>
                  </a:lnTo>
                  <a:lnTo>
                    <a:pt x="491" y="105"/>
                  </a:lnTo>
                  <a:lnTo>
                    <a:pt x="506" y="85"/>
                  </a:lnTo>
                  <a:lnTo>
                    <a:pt x="491" y="64"/>
                  </a:lnTo>
                  <a:lnTo>
                    <a:pt x="471" y="54"/>
                  </a:lnTo>
                  <a:lnTo>
                    <a:pt x="461" y="34"/>
                  </a:lnTo>
                  <a:lnTo>
                    <a:pt x="436" y="9"/>
                  </a:lnTo>
                  <a:lnTo>
                    <a:pt x="356" y="0"/>
                  </a:lnTo>
                  <a:lnTo>
                    <a:pt x="281" y="34"/>
                  </a:lnTo>
                  <a:lnTo>
                    <a:pt x="256" y="64"/>
                  </a:lnTo>
                  <a:lnTo>
                    <a:pt x="251" y="94"/>
                  </a:lnTo>
                  <a:lnTo>
                    <a:pt x="221" y="94"/>
                  </a:lnTo>
                  <a:lnTo>
                    <a:pt x="211" y="130"/>
                  </a:lnTo>
                  <a:lnTo>
                    <a:pt x="181" y="105"/>
                  </a:lnTo>
                  <a:lnTo>
                    <a:pt x="135" y="120"/>
                  </a:lnTo>
                  <a:lnTo>
                    <a:pt x="111" y="145"/>
                  </a:lnTo>
                  <a:lnTo>
                    <a:pt x="116" y="165"/>
                  </a:lnTo>
                  <a:lnTo>
                    <a:pt x="111" y="184"/>
                  </a:lnTo>
                  <a:lnTo>
                    <a:pt x="91" y="184"/>
                  </a:lnTo>
                  <a:lnTo>
                    <a:pt x="61" y="220"/>
                  </a:lnTo>
                  <a:lnTo>
                    <a:pt x="55" y="250"/>
                  </a:lnTo>
                  <a:lnTo>
                    <a:pt x="80" y="250"/>
                  </a:lnTo>
                  <a:lnTo>
                    <a:pt x="86" y="270"/>
                  </a:lnTo>
                  <a:lnTo>
                    <a:pt x="76" y="295"/>
                  </a:lnTo>
                  <a:lnTo>
                    <a:pt x="46" y="305"/>
                  </a:lnTo>
                  <a:lnTo>
                    <a:pt x="11" y="325"/>
                  </a:lnTo>
                  <a:lnTo>
                    <a:pt x="0" y="3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5445000" y="1352520"/>
              <a:ext cx="60480" cy="84240"/>
            </a:xfrm>
            <a:custGeom>
              <a:avLst/>
              <a:gdLst/>
              <a:ahLst/>
              <a:rect l="l" t="t" r="r" b="b"/>
              <a:pathLst>
                <a:path w="55" h="75">
                  <a:moveTo>
                    <a:pt x="0" y="75"/>
                  </a:moveTo>
                  <a:lnTo>
                    <a:pt x="15" y="70"/>
                  </a:lnTo>
                  <a:lnTo>
                    <a:pt x="36" y="70"/>
                  </a:lnTo>
                  <a:lnTo>
                    <a:pt x="55" y="55"/>
                  </a:lnTo>
                  <a:lnTo>
                    <a:pt x="55" y="30"/>
                  </a:lnTo>
                  <a:lnTo>
                    <a:pt x="30" y="0"/>
                  </a:lnTo>
                  <a:lnTo>
                    <a:pt x="15" y="15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5445000" y="1352520"/>
              <a:ext cx="60480" cy="84240"/>
            </a:xfrm>
            <a:custGeom>
              <a:avLst/>
              <a:gdLst/>
              <a:ahLst/>
              <a:rect l="l" t="t" r="r" b="b"/>
              <a:pathLst>
                <a:path w="55" h="75">
                  <a:moveTo>
                    <a:pt x="0" y="75"/>
                  </a:moveTo>
                  <a:lnTo>
                    <a:pt x="15" y="70"/>
                  </a:lnTo>
                  <a:lnTo>
                    <a:pt x="36" y="70"/>
                  </a:lnTo>
                  <a:lnTo>
                    <a:pt x="55" y="55"/>
                  </a:lnTo>
                  <a:lnTo>
                    <a:pt x="55" y="30"/>
                  </a:lnTo>
                  <a:lnTo>
                    <a:pt x="30" y="0"/>
                  </a:lnTo>
                  <a:lnTo>
                    <a:pt x="15" y="15"/>
                  </a:lnTo>
                  <a:lnTo>
                    <a:pt x="0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5354640" y="1233360"/>
              <a:ext cx="103320" cy="163800"/>
            </a:xfrm>
            <a:custGeom>
              <a:avLst/>
              <a:gdLst/>
              <a:ahLst/>
              <a:rect l="l" t="t" r="r" b="b"/>
              <a:pathLst>
                <a:path w="91" h="145">
                  <a:moveTo>
                    <a:pt x="0" y="75"/>
                  </a:moveTo>
                  <a:lnTo>
                    <a:pt x="5" y="95"/>
                  </a:lnTo>
                  <a:lnTo>
                    <a:pt x="30" y="105"/>
                  </a:lnTo>
                  <a:lnTo>
                    <a:pt x="36" y="125"/>
                  </a:lnTo>
                  <a:lnTo>
                    <a:pt x="76" y="145"/>
                  </a:lnTo>
                  <a:lnTo>
                    <a:pt x="85" y="135"/>
                  </a:lnTo>
                  <a:lnTo>
                    <a:pt x="85" y="120"/>
                  </a:lnTo>
                  <a:lnTo>
                    <a:pt x="91" y="95"/>
                  </a:lnTo>
                  <a:lnTo>
                    <a:pt x="80" y="75"/>
                  </a:lnTo>
                  <a:lnTo>
                    <a:pt x="60" y="69"/>
                  </a:lnTo>
                  <a:lnTo>
                    <a:pt x="60" y="50"/>
                  </a:lnTo>
                  <a:lnTo>
                    <a:pt x="60" y="35"/>
                  </a:lnTo>
                  <a:lnTo>
                    <a:pt x="40" y="0"/>
                  </a:lnTo>
                  <a:lnTo>
                    <a:pt x="25" y="24"/>
                  </a:lnTo>
                  <a:lnTo>
                    <a:pt x="20" y="5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5354640" y="1233360"/>
              <a:ext cx="103320" cy="163800"/>
            </a:xfrm>
            <a:custGeom>
              <a:avLst/>
              <a:gdLst/>
              <a:ahLst/>
              <a:rect l="l" t="t" r="r" b="b"/>
              <a:pathLst>
                <a:path w="91" h="145">
                  <a:moveTo>
                    <a:pt x="0" y="75"/>
                  </a:moveTo>
                  <a:lnTo>
                    <a:pt x="5" y="95"/>
                  </a:lnTo>
                  <a:lnTo>
                    <a:pt x="30" y="105"/>
                  </a:lnTo>
                  <a:lnTo>
                    <a:pt x="36" y="125"/>
                  </a:lnTo>
                  <a:lnTo>
                    <a:pt x="76" y="145"/>
                  </a:lnTo>
                  <a:lnTo>
                    <a:pt x="85" y="135"/>
                  </a:lnTo>
                  <a:lnTo>
                    <a:pt x="85" y="120"/>
                  </a:lnTo>
                  <a:lnTo>
                    <a:pt x="91" y="95"/>
                  </a:lnTo>
                  <a:lnTo>
                    <a:pt x="80" y="75"/>
                  </a:lnTo>
                  <a:lnTo>
                    <a:pt x="60" y="69"/>
                  </a:lnTo>
                  <a:lnTo>
                    <a:pt x="60" y="50"/>
                  </a:lnTo>
                  <a:lnTo>
                    <a:pt x="60" y="35"/>
                  </a:lnTo>
                  <a:lnTo>
                    <a:pt x="40" y="0"/>
                  </a:lnTo>
                  <a:lnTo>
                    <a:pt x="25" y="24"/>
                  </a:lnTo>
                  <a:lnTo>
                    <a:pt x="20" y="50"/>
                  </a:lnTo>
                  <a:lnTo>
                    <a:pt x="0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4983120" y="1222200"/>
              <a:ext cx="95400" cy="88920"/>
            </a:xfrm>
            <a:custGeom>
              <a:avLst/>
              <a:gdLst/>
              <a:ahLst/>
              <a:rect l="l" t="t" r="r" b="b"/>
              <a:pathLst>
                <a:path w="85" h="79">
                  <a:moveTo>
                    <a:pt x="0" y="79"/>
                  </a:moveTo>
                  <a:lnTo>
                    <a:pt x="20" y="79"/>
                  </a:lnTo>
                  <a:lnTo>
                    <a:pt x="30" y="60"/>
                  </a:lnTo>
                  <a:lnTo>
                    <a:pt x="55" y="64"/>
                  </a:lnTo>
                  <a:lnTo>
                    <a:pt x="60" y="60"/>
                  </a:lnTo>
                  <a:lnTo>
                    <a:pt x="60" y="34"/>
                  </a:lnTo>
                  <a:lnTo>
                    <a:pt x="75" y="34"/>
                  </a:lnTo>
                  <a:lnTo>
                    <a:pt x="85" y="30"/>
                  </a:lnTo>
                  <a:lnTo>
                    <a:pt x="80" y="0"/>
                  </a:lnTo>
                  <a:lnTo>
                    <a:pt x="65" y="19"/>
                  </a:lnTo>
                  <a:lnTo>
                    <a:pt x="60" y="34"/>
                  </a:lnTo>
                  <a:lnTo>
                    <a:pt x="35" y="45"/>
                  </a:lnTo>
                  <a:lnTo>
                    <a:pt x="30" y="60"/>
                  </a:lnTo>
                  <a:lnTo>
                    <a:pt x="15" y="6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4983120" y="1222200"/>
              <a:ext cx="95400" cy="88920"/>
            </a:xfrm>
            <a:custGeom>
              <a:avLst/>
              <a:gdLst/>
              <a:ahLst/>
              <a:rect l="l" t="t" r="r" b="b"/>
              <a:pathLst>
                <a:path w="85" h="79">
                  <a:moveTo>
                    <a:pt x="0" y="79"/>
                  </a:moveTo>
                  <a:lnTo>
                    <a:pt x="20" y="79"/>
                  </a:lnTo>
                  <a:lnTo>
                    <a:pt x="30" y="60"/>
                  </a:lnTo>
                  <a:lnTo>
                    <a:pt x="55" y="64"/>
                  </a:lnTo>
                  <a:lnTo>
                    <a:pt x="60" y="60"/>
                  </a:lnTo>
                  <a:lnTo>
                    <a:pt x="60" y="34"/>
                  </a:lnTo>
                  <a:lnTo>
                    <a:pt x="75" y="34"/>
                  </a:lnTo>
                  <a:lnTo>
                    <a:pt x="85" y="30"/>
                  </a:lnTo>
                  <a:lnTo>
                    <a:pt x="80" y="0"/>
                  </a:lnTo>
                  <a:lnTo>
                    <a:pt x="65" y="19"/>
                  </a:lnTo>
                  <a:lnTo>
                    <a:pt x="60" y="34"/>
                  </a:lnTo>
                  <a:lnTo>
                    <a:pt x="35" y="45"/>
                  </a:lnTo>
                  <a:lnTo>
                    <a:pt x="30" y="60"/>
                  </a:lnTo>
                  <a:lnTo>
                    <a:pt x="15" y="60"/>
                  </a:lnTo>
                  <a:lnTo>
                    <a:pt x="0" y="79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4965840" y="1200240"/>
              <a:ext cx="45720" cy="77760"/>
            </a:xfrm>
            <a:custGeom>
              <a:avLst/>
              <a:gdLst/>
              <a:ahLst/>
              <a:rect l="l" t="t" r="r" b="b"/>
              <a:pathLst>
                <a:path w="40" h="69">
                  <a:moveTo>
                    <a:pt x="0" y="65"/>
                  </a:moveTo>
                  <a:lnTo>
                    <a:pt x="15" y="69"/>
                  </a:lnTo>
                  <a:lnTo>
                    <a:pt x="40" y="65"/>
                  </a:lnTo>
                  <a:lnTo>
                    <a:pt x="35" y="50"/>
                  </a:lnTo>
                  <a:lnTo>
                    <a:pt x="40" y="24"/>
                  </a:lnTo>
                  <a:lnTo>
                    <a:pt x="40" y="0"/>
                  </a:lnTo>
                  <a:lnTo>
                    <a:pt x="20" y="20"/>
                  </a:lnTo>
                  <a:lnTo>
                    <a:pt x="20" y="45"/>
                  </a:lnTo>
                  <a:lnTo>
                    <a:pt x="5" y="4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4965840" y="1200240"/>
              <a:ext cx="45720" cy="77760"/>
            </a:xfrm>
            <a:custGeom>
              <a:avLst/>
              <a:gdLst/>
              <a:ahLst/>
              <a:rect l="l" t="t" r="r" b="b"/>
              <a:pathLst>
                <a:path w="40" h="69">
                  <a:moveTo>
                    <a:pt x="0" y="65"/>
                  </a:moveTo>
                  <a:lnTo>
                    <a:pt x="15" y="69"/>
                  </a:lnTo>
                  <a:lnTo>
                    <a:pt x="40" y="65"/>
                  </a:lnTo>
                  <a:lnTo>
                    <a:pt x="35" y="50"/>
                  </a:lnTo>
                  <a:lnTo>
                    <a:pt x="40" y="24"/>
                  </a:lnTo>
                  <a:lnTo>
                    <a:pt x="40" y="0"/>
                  </a:lnTo>
                  <a:lnTo>
                    <a:pt x="20" y="20"/>
                  </a:lnTo>
                  <a:lnTo>
                    <a:pt x="20" y="45"/>
                  </a:lnTo>
                  <a:lnTo>
                    <a:pt x="5" y="45"/>
                  </a:lnTo>
                  <a:lnTo>
                    <a:pt x="0" y="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4" name=""/>
            <p:cNvSpPr/>
            <p:nvPr/>
          </p:nvSpPr>
          <p:spPr>
            <a:xfrm>
              <a:off x="4950000" y="1290600"/>
              <a:ext cx="21960" cy="158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5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4950000" y="1290600"/>
              <a:ext cx="21960" cy="158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5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4865760" y="1260360"/>
              <a:ext cx="66600" cy="57240"/>
            </a:xfrm>
            <a:custGeom>
              <a:avLst/>
              <a:gdLst/>
              <a:ahLst/>
              <a:rect l="l" t="t" r="r" b="b"/>
              <a:pathLst>
                <a:path w="60" h="51">
                  <a:moveTo>
                    <a:pt x="0" y="21"/>
                  </a:moveTo>
                  <a:lnTo>
                    <a:pt x="10" y="26"/>
                  </a:lnTo>
                  <a:lnTo>
                    <a:pt x="20" y="26"/>
                  </a:lnTo>
                  <a:lnTo>
                    <a:pt x="20" y="45"/>
                  </a:lnTo>
                  <a:lnTo>
                    <a:pt x="35" y="51"/>
                  </a:lnTo>
                  <a:lnTo>
                    <a:pt x="45" y="45"/>
                  </a:lnTo>
                  <a:lnTo>
                    <a:pt x="45" y="30"/>
                  </a:lnTo>
                  <a:lnTo>
                    <a:pt x="60" y="15"/>
                  </a:lnTo>
                  <a:lnTo>
                    <a:pt x="50" y="11"/>
                  </a:lnTo>
                  <a:lnTo>
                    <a:pt x="30" y="21"/>
                  </a:lnTo>
                  <a:lnTo>
                    <a:pt x="30" y="11"/>
                  </a:lnTo>
                  <a:lnTo>
                    <a:pt x="20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4865760" y="1260360"/>
              <a:ext cx="66600" cy="57240"/>
            </a:xfrm>
            <a:custGeom>
              <a:avLst/>
              <a:gdLst/>
              <a:ahLst/>
              <a:rect l="l" t="t" r="r" b="b"/>
              <a:pathLst>
                <a:path w="60" h="51">
                  <a:moveTo>
                    <a:pt x="0" y="21"/>
                  </a:moveTo>
                  <a:lnTo>
                    <a:pt x="10" y="26"/>
                  </a:lnTo>
                  <a:lnTo>
                    <a:pt x="20" y="26"/>
                  </a:lnTo>
                  <a:lnTo>
                    <a:pt x="20" y="45"/>
                  </a:lnTo>
                  <a:lnTo>
                    <a:pt x="35" y="51"/>
                  </a:lnTo>
                  <a:lnTo>
                    <a:pt x="45" y="45"/>
                  </a:lnTo>
                  <a:lnTo>
                    <a:pt x="45" y="30"/>
                  </a:lnTo>
                  <a:lnTo>
                    <a:pt x="60" y="15"/>
                  </a:lnTo>
                  <a:lnTo>
                    <a:pt x="50" y="11"/>
                  </a:lnTo>
                  <a:lnTo>
                    <a:pt x="30" y="21"/>
                  </a:lnTo>
                  <a:lnTo>
                    <a:pt x="30" y="11"/>
                  </a:lnTo>
                  <a:lnTo>
                    <a:pt x="20" y="0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4503600" y="1290600"/>
              <a:ext cx="169920" cy="225360"/>
            </a:xfrm>
            <a:custGeom>
              <a:avLst/>
              <a:gdLst/>
              <a:ahLst/>
              <a:rect l="l" t="t" r="r" b="b"/>
              <a:pathLst>
                <a:path w="150" h="200">
                  <a:moveTo>
                    <a:pt x="0" y="45"/>
                  </a:moveTo>
                  <a:lnTo>
                    <a:pt x="4" y="95"/>
                  </a:lnTo>
                  <a:lnTo>
                    <a:pt x="19" y="120"/>
                  </a:lnTo>
                  <a:lnTo>
                    <a:pt x="34" y="120"/>
                  </a:lnTo>
                  <a:lnTo>
                    <a:pt x="25" y="130"/>
                  </a:lnTo>
                  <a:lnTo>
                    <a:pt x="29" y="155"/>
                  </a:lnTo>
                  <a:lnTo>
                    <a:pt x="55" y="200"/>
                  </a:lnTo>
                  <a:lnTo>
                    <a:pt x="80" y="110"/>
                  </a:lnTo>
                  <a:lnTo>
                    <a:pt x="84" y="100"/>
                  </a:lnTo>
                  <a:lnTo>
                    <a:pt x="90" y="120"/>
                  </a:lnTo>
                  <a:lnTo>
                    <a:pt x="99" y="130"/>
                  </a:lnTo>
                  <a:lnTo>
                    <a:pt x="90" y="155"/>
                  </a:lnTo>
                  <a:lnTo>
                    <a:pt x="110" y="160"/>
                  </a:lnTo>
                  <a:lnTo>
                    <a:pt x="130" y="145"/>
                  </a:lnTo>
                  <a:lnTo>
                    <a:pt x="115" y="125"/>
                  </a:lnTo>
                  <a:lnTo>
                    <a:pt x="95" y="85"/>
                  </a:lnTo>
                  <a:lnTo>
                    <a:pt x="80" y="75"/>
                  </a:lnTo>
                  <a:lnTo>
                    <a:pt x="69" y="45"/>
                  </a:lnTo>
                  <a:lnTo>
                    <a:pt x="95" y="65"/>
                  </a:lnTo>
                  <a:lnTo>
                    <a:pt x="120" y="75"/>
                  </a:lnTo>
                  <a:lnTo>
                    <a:pt x="139" y="55"/>
                  </a:lnTo>
                  <a:lnTo>
                    <a:pt x="150" y="30"/>
                  </a:lnTo>
                  <a:lnTo>
                    <a:pt x="150" y="19"/>
                  </a:lnTo>
                  <a:lnTo>
                    <a:pt x="115" y="0"/>
                  </a:lnTo>
                  <a:lnTo>
                    <a:pt x="95" y="19"/>
                  </a:lnTo>
                  <a:lnTo>
                    <a:pt x="84" y="0"/>
                  </a:lnTo>
                  <a:lnTo>
                    <a:pt x="65" y="15"/>
                  </a:lnTo>
                  <a:lnTo>
                    <a:pt x="65" y="30"/>
                  </a:lnTo>
                  <a:lnTo>
                    <a:pt x="50" y="25"/>
                  </a:lnTo>
                  <a:lnTo>
                    <a:pt x="44" y="45"/>
                  </a:lnTo>
                  <a:lnTo>
                    <a:pt x="25" y="4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4503600" y="1290600"/>
              <a:ext cx="169920" cy="225360"/>
            </a:xfrm>
            <a:custGeom>
              <a:avLst/>
              <a:gdLst/>
              <a:ahLst/>
              <a:rect l="l" t="t" r="r" b="b"/>
              <a:pathLst>
                <a:path w="150" h="200">
                  <a:moveTo>
                    <a:pt x="0" y="45"/>
                  </a:moveTo>
                  <a:lnTo>
                    <a:pt x="4" y="95"/>
                  </a:lnTo>
                  <a:lnTo>
                    <a:pt x="19" y="120"/>
                  </a:lnTo>
                  <a:lnTo>
                    <a:pt x="34" y="120"/>
                  </a:lnTo>
                  <a:lnTo>
                    <a:pt x="25" y="130"/>
                  </a:lnTo>
                  <a:lnTo>
                    <a:pt x="29" y="155"/>
                  </a:lnTo>
                  <a:lnTo>
                    <a:pt x="55" y="200"/>
                  </a:lnTo>
                  <a:lnTo>
                    <a:pt x="80" y="110"/>
                  </a:lnTo>
                  <a:lnTo>
                    <a:pt x="84" y="100"/>
                  </a:lnTo>
                  <a:lnTo>
                    <a:pt x="90" y="120"/>
                  </a:lnTo>
                  <a:lnTo>
                    <a:pt x="99" y="130"/>
                  </a:lnTo>
                  <a:lnTo>
                    <a:pt x="90" y="155"/>
                  </a:lnTo>
                  <a:lnTo>
                    <a:pt x="110" y="160"/>
                  </a:lnTo>
                  <a:lnTo>
                    <a:pt x="130" y="145"/>
                  </a:lnTo>
                  <a:lnTo>
                    <a:pt x="115" y="125"/>
                  </a:lnTo>
                  <a:lnTo>
                    <a:pt x="95" y="85"/>
                  </a:lnTo>
                  <a:lnTo>
                    <a:pt x="80" y="75"/>
                  </a:lnTo>
                  <a:lnTo>
                    <a:pt x="69" y="45"/>
                  </a:lnTo>
                  <a:lnTo>
                    <a:pt x="95" y="65"/>
                  </a:lnTo>
                  <a:lnTo>
                    <a:pt x="120" y="75"/>
                  </a:lnTo>
                  <a:lnTo>
                    <a:pt x="139" y="55"/>
                  </a:lnTo>
                  <a:lnTo>
                    <a:pt x="150" y="30"/>
                  </a:lnTo>
                  <a:lnTo>
                    <a:pt x="150" y="19"/>
                  </a:lnTo>
                  <a:lnTo>
                    <a:pt x="115" y="0"/>
                  </a:lnTo>
                  <a:lnTo>
                    <a:pt x="95" y="19"/>
                  </a:lnTo>
                  <a:lnTo>
                    <a:pt x="84" y="0"/>
                  </a:lnTo>
                  <a:lnTo>
                    <a:pt x="65" y="15"/>
                  </a:lnTo>
                  <a:lnTo>
                    <a:pt x="65" y="30"/>
                  </a:lnTo>
                  <a:lnTo>
                    <a:pt x="50" y="25"/>
                  </a:lnTo>
                  <a:lnTo>
                    <a:pt x="44" y="45"/>
                  </a:lnTo>
                  <a:lnTo>
                    <a:pt x="25" y="40"/>
                  </a:lnTo>
                  <a:lnTo>
                    <a:pt x="0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3354480" y="1554120"/>
              <a:ext cx="34920" cy="349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0" y="15"/>
                  </a:moveTo>
                  <a:lnTo>
                    <a:pt x="30" y="30"/>
                  </a:lnTo>
                  <a:lnTo>
                    <a:pt x="30" y="1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3354480" y="1554120"/>
              <a:ext cx="34920" cy="349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0" y="15"/>
                  </a:moveTo>
                  <a:lnTo>
                    <a:pt x="30" y="30"/>
                  </a:lnTo>
                  <a:lnTo>
                    <a:pt x="30" y="1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3360600" y="1487520"/>
              <a:ext cx="174600" cy="117360"/>
            </a:xfrm>
            <a:custGeom>
              <a:avLst/>
              <a:gdLst/>
              <a:ahLst/>
              <a:rect l="l" t="t" r="r" b="b"/>
              <a:pathLst>
                <a:path w="156" h="105">
                  <a:moveTo>
                    <a:pt x="0" y="0"/>
                  </a:moveTo>
                  <a:lnTo>
                    <a:pt x="0" y="10"/>
                  </a:lnTo>
                  <a:lnTo>
                    <a:pt x="15" y="30"/>
                  </a:lnTo>
                  <a:lnTo>
                    <a:pt x="25" y="30"/>
                  </a:lnTo>
                  <a:lnTo>
                    <a:pt x="40" y="34"/>
                  </a:lnTo>
                  <a:lnTo>
                    <a:pt x="40" y="90"/>
                  </a:lnTo>
                  <a:lnTo>
                    <a:pt x="90" y="105"/>
                  </a:lnTo>
                  <a:lnTo>
                    <a:pt x="110" y="105"/>
                  </a:lnTo>
                  <a:lnTo>
                    <a:pt x="120" y="90"/>
                  </a:lnTo>
                  <a:lnTo>
                    <a:pt x="135" y="95"/>
                  </a:lnTo>
                  <a:lnTo>
                    <a:pt x="150" y="90"/>
                  </a:lnTo>
                  <a:lnTo>
                    <a:pt x="156" y="60"/>
                  </a:lnTo>
                  <a:lnTo>
                    <a:pt x="141" y="55"/>
                  </a:lnTo>
                  <a:lnTo>
                    <a:pt x="110" y="45"/>
                  </a:lnTo>
                  <a:lnTo>
                    <a:pt x="90" y="60"/>
                  </a:lnTo>
                  <a:lnTo>
                    <a:pt x="75" y="55"/>
                  </a:lnTo>
                  <a:lnTo>
                    <a:pt x="55" y="40"/>
                  </a:lnTo>
                  <a:lnTo>
                    <a:pt x="61" y="34"/>
                  </a:lnTo>
                  <a:lnTo>
                    <a:pt x="50" y="15"/>
                  </a:lnTo>
                  <a:lnTo>
                    <a:pt x="30" y="15"/>
                  </a:lnTo>
                  <a:lnTo>
                    <a:pt x="2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3360600" y="1487520"/>
              <a:ext cx="174600" cy="117360"/>
            </a:xfrm>
            <a:custGeom>
              <a:avLst/>
              <a:gdLst/>
              <a:ahLst/>
              <a:rect l="l" t="t" r="r" b="b"/>
              <a:pathLst>
                <a:path w="156" h="105">
                  <a:moveTo>
                    <a:pt x="0" y="0"/>
                  </a:moveTo>
                  <a:lnTo>
                    <a:pt x="0" y="10"/>
                  </a:lnTo>
                  <a:lnTo>
                    <a:pt x="15" y="30"/>
                  </a:lnTo>
                  <a:lnTo>
                    <a:pt x="25" y="30"/>
                  </a:lnTo>
                  <a:lnTo>
                    <a:pt x="40" y="34"/>
                  </a:lnTo>
                  <a:lnTo>
                    <a:pt x="40" y="90"/>
                  </a:lnTo>
                  <a:lnTo>
                    <a:pt x="90" y="105"/>
                  </a:lnTo>
                  <a:lnTo>
                    <a:pt x="110" y="105"/>
                  </a:lnTo>
                  <a:lnTo>
                    <a:pt x="120" y="90"/>
                  </a:lnTo>
                  <a:lnTo>
                    <a:pt x="135" y="95"/>
                  </a:lnTo>
                  <a:lnTo>
                    <a:pt x="150" y="90"/>
                  </a:lnTo>
                  <a:lnTo>
                    <a:pt x="156" y="60"/>
                  </a:lnTo>
                  <a:lnTo>
                    <a:pt x="141" y="55"/>
                  </a:lnTo>
                  <a:lnTo>
                    <a:pt x="110" y="45"/>
                  </a:lnTo>
                  <a:lnTo>
                    <a:pt x="90" y="60"/>
                  </a:lnTo>
                  <a:lnTo>
                    <a:pt x="75" y="55"/>
                  </a:lnTo>
                  <a:lnTo>
                    <a:pt x="55" y="40"/>
                  </a:lnTo>
                  <a:lnTo>
                    <a:pt x="61" y="34"/>
                  </a:lnTo>
                  <a:lnTo>
                    <a:pt x="50" y="15"/>
                  </a:lnTo>
                  <a:lnTo>
                    <a:pt x="30" y="15"/>
                  </a:lnTo>
                  <a:lnTo>
                    <a:pt x="2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3376440" y="1233360"/>
              <a:ext cx="96840" cy="196920"/>
            </a:xfrm>
            <a:custGeom>
              <a:avLst/>
              <a:gdLst/>
              <a:ahLst/>
              <a:rect l="l" t="t" r="r" b="b"/>
              <a:pathLst>
                <a:path w="86" h="175">
                  <a:moveTo>
                    <a:pt x="0" y="75"/>
                  </a:moveTo>
                  <a:lnTo>
                    <a:pt x="15" y="115"/>
                  </a:lnTo>
                  <a:lnTo>
                    <a:pt x="10" y="130"/>
                  </a:lnTo>
                  <a:lnTo>
                    <a:pt x="10" y="155"/>
                  </a:lnTo>
                  <a:lnTo>
                    <a:pt x="25" y="175"/>
                  </a:lnTo>
                  <a:lnTo>
                    <a:pt x="55" y="175"/>
                  </a:lnTo>
                  <a:lnTo>
                    <a:pt x="70" y="130"/>
                  </a:lnTo>
                  <a:lnTo>
                    <a:pt x="86" y="120"/>
                  </a:lnTo>
                  <a:lnTo>
                    <a:pt x="86" y="100"/>
                  </a:lnTo>
                  <a:lnTo>
                    <a:pt x="65" y="95"/>
                  </a:lnTo>
                  <a:lnTo>
                    <a:pt x="70" y="69"/>
                  </a:lnTo>
                  <a:lnTo>
                    <a:pt x="65" y="50"/>
                  </a:lnTo>
                  <a:lnTo>
                    <a:pt x="40" y="50"/>
                  </a:lnTo>
                  <a:lnTo>
                    <a:pt x="30" y="35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10" y="35"/>
                  </a:lnTo>
                  <a:lnTo>
                    <a:pt x="0" y="5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3376440" y="1233360"/>
              <a:ext cx="96840" cy="196920"/>
            </a:xfrm>
            <a:custGeom>
              <a:avLst/>
              <a:gdLst/>
              <a:ahLst/>
              <a:rect l="l" t="t" r="r" b="b"/>
              <a:pathLst>
                <a:path w="86" h="175">
                  <a:moveTo>
                    <a:pt x="0" y="75"/>
                  </a:moveTo>
                  <a:lnTo>
                    <a:pt x="15" y="115"/>
                  </a:lnTo>
                  <a:lnTo>
                    <a:pt x="10" y="130"/>
                  </a:lnTo>
                  <a:lnTo>
                    <a:pt x="10" y="155"/>
                  </a:lnTo>
                  <a:lnTo>
                    <a:pt x="25" y="175"/>
                  </a:lnTo>
                  <a:lnTo>
                    <a:pt x="55" y="175"/>
                  </a:lnTo>
                  <a:lnTo>
                    <a:pt x="70" y="130"/>
                  </a:lnTo>
                  <a:lnTo>
                    <a:pt x="86" y="120"/>
                  </a:lnTo>
                  <a:lnTo>
                    <a:pt x="86" y="100"/>
                  </a:lnTo>
                  <a:lnTo>
                    <a:pt x="65" y="95"/>
                  </a:lnTo>
                  <a:lnTo>
                    <a:pt x="70" y="69"/>
                  </a:lnTo>
                  <a:lnTo>
                    <a:pt x="65" y="50"/>
                  </a:lnTo>
                  <a:lnTo>
                    <a:pt x="40" y="50"/>
                  </a:lnTo>
                  <a:lnTo>
                    <a:pt x="30" y="35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10" y="35"/>
                  </a:lnTo>
                  <a:lnTo>
                    <a:pt x="0" y="50"/>
                  </a:lnTo>
                  <a:lnTo>
                    <a:pt x="0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3421080" y="1090440"/>
              <a:ext cx="311040" cy="435240"/>
            </a:xfrm>
            <a:custGeom>
              <a:avLst/>
              <a:gdLst/>
              <a:ahLst/>
              <a:rect l="l" t="t" r="r" b="b"/>
              <a:pathLst>
                <a:path w="276" h="385">
                  <a:moveTo>
                    <a:pt x="0" y="116"/>
                  </a:moveTo>
                  <a:lnTo>
                    <a:pt x="6" y="146"/>
                  </a:lnTo>
                  <a:lnTo>
                    <a:pt x="20" y="165"/>
                  </a:lnTo>
                  <a:lnTo>
                    <a:pt x="50" y="165"/>
                  </a:lnTo>
                  <a:lnTo>
                    <a:pt x="65" y="161"/>
                  </a:lnTo>
                  <a:lnTo>
                    <a:pt x="120" y="150"/>
                  </a:lnTo>
                  <a:lnTo>
                    <a:pt x="101" y="165"/>
                  </a:lnTo>
                  <a:lnTo>
                    <a:pt x="70" y="176"/>
                  </a:lnTo>
                  <a:lnTo>
                    <a:pt x="65" y="191"/>
                  </a:lnTo>
                  <a:lnTo>
                    <a:pt x="46" y="176"/>
                  </a:lnTo>
                  <a:lnTo>
                    <a:pt x="35" y="206"/>
                  </a:lnTo>
                  <a:lnTo>
                    <a:pt x="50" y="221"/>
                  </a:lnTo>
                  <a:lnTo>
                    <a:pt x="55" y="261"/>
                  </a:lnTo>
                  <a:lnTo>
                    <a:pt x="46" y="271"/>
                  </a:lnTo>
                  <a:lnTo>
                    <a:pt x="25" y="301"/>
                  </a:lnTo>
                  <a:lnTo>
                    <a:pt x="50" y="306"/>
                  </a:lnTo>
                  <a:lnTo>
                    <a:pt x="25" y="311"/>
                  </a:lnTo>
                  <a:lnTo>
                    <a:pt x="25" y="331"/>
                  </a:lnTo>
                  <a:lnTo>
                    <a:pt x="30" y="336"/>
                  </a:lnTo>
                  <a:lnTo>
                    <a:pt x="6" y="356"/>
                  </a:lnTo>
                  <a:lnTo>
                    <a:pt x="6" y="376"/>
                  </a:lnTo>
                  <a:lnTo>
                    <a:pt x="50" y="381"/>
                  </a:lnTo>
                  <a:lnTo>
                    <a:pt x="61" y="376"/>
                  </a:lnTo>
                  <a:lnTo>
                    <a:pt x="70" y="381"/>
                  </a:lnTo>
                  <a:lnTo>
                    <a:pt x="86" y="376"/>
                  </a:lnTo>
                  <a:lnTo>
                    <a:pt x="90" y="385"/>
                  </a:lnTo>
                  <a:lnTo>
                    <a:pt x="110" y="376"/>
                  </a:lnTo>
                  <a:lnTo>
                    <a:pt x="120" y="356"/>
                  </a:lnTo>
                  <a:lnTo>
                    <a:pt x="110" y="336"/>
                  </a:lnTo>
                  <a:lnTo>
                    <a:pt x="120" y="326"/>
                  </a:lnTo>
                  <a:lnTo>
                    <a:pt x="120" y="306"/>
                  </a:lnTo>
                  <a:lnTo>
                    <a:pt x="141" y="306"/>
                  </a:lnTo>
                  <a:lnTo>
                    <a:pt x="156" y="231"/>
                  </a:lnTo>
                  <a:lnTo>
                    <a:pt x="181" y="221"/>
                  </a:lnTo>
                  <a:lnTo>
                    <a:pt x="206" y="171"/>
                  </a:lnTo>
                  <a:lnTo>
                    <a:pt x="246" y="116"/>
                  </a:lnTo>
                  <a:lnTo>
                    <a:pt x="246" y="101"/>
                  </a:lnTo>
                  <a:lnTo>
                    <a:pt x="276" y="66"/>
                  </a:lnTo>
                  <a:lnTo>
                    <a:pt x="276" y="45"/>
                  </a:lnTo>
                  <a:lnTo>
                    <a:pt x="261" y="41"/>
                  </a:lnTo>
                  <a:lnTo>
                    <a:pt x="246" y="15"/>
                  </a:lnTo>
                  <a:lnTo>
                    <a:pt x="200" y="0"/>
                  </a:lnTo>
                  <a:lnTo>
                    <a:pt x="171" y="0"/>
                  </a:lnTo>
                  <a:lnTo>
                    <a:pt x="151" y="5"/>
                  </a:lnTo>
                  <a:lnTo>
                    <a:pt x="126" y="0"/>
                  </a:lnTo>
                  <a:lnTo>
                    <a:pt x="90" y="11"/>
                  </a:lnTo>
                  <a:lnTo>
                    <a:pt x="70" y="36"/>
                  </a:lnTo>
                  <a:lnTo>
                    <a:pt x="35" y="66"/>
                  </a:lnTo>
                  <a:lnTo>
                    <a:pt x="35" y="86"/>
                  </a:lnTo>
                  <a:lnTo>
                    <a:pt x="15" y="8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3421080" y="1090440"/>
              <a:ext cx="311040" cy="435240"/>
            </a:xfrm>
            <a:custGeom>
              <a:avLst/>
              <a:gdLst/>
              <a:ahLst/>
              <a:rect l="l" t="t" r="r" b="b"/>
              <a:pathLst>
                <a:path w="276" h="385">
                  <a:moveTo>
                    <a:pt x="0" y="116"/>
                  </a:moveTo>
                  <a:lnTo>
                    <a:pt x="6" y="146"/>
                  </a:lnTo>
                  <a:lnTo>
                    <a:pt x="20" y="165"/>
                  </a:lnTo>
                  <a:lnTo>
                    <a:pt x="50" y="165"/>
                  </a:lnTo>
                  <a:lnTo>
                    <a:pt x="65" y="161"/>
                  </a:lnTo>
                  <a:lnTo>
                    <a:pt x="120" y="150"/>
                  </a:lnTo>
                  <a:lnTo>
                    <a:pt x="101" y="165"/>
                  </a:lnTo>
                  <a:lnTo>
                    <a:pt x="70" y="176"/>
                  </a:lnTo>
                  <a:lnTo>
                    <a:pt x="65" y="191"/>
                  </a:lnTo>
                  <a:lnTo>
                    <a:pt x="46" y="176"/>
                  </a:lnTo>
                  <a:lnTo>
                    <a:pt x="35" y="206"/>
                  </a:lnTo>
                  <a:lnTo>
                    <a:pt x="50" y="221"/>
                  </a:lnTo>
                  <a:lnTo>
                    <a:pt x="55" y="261"/>
                  </a:lnTo>
                  <a:lnTo>
                    <a:pt x="46" y="271"/>
                  </a:lnTo>
                  <a:lnTo>
                    <a:pt x="25" y="301"/>
                  </a:lnTo>
                  <a:lnTo>
                    <a:pt x="50" y="306"/>
                  </a:lnTo>
                  <a:lnTo>
                    <a:pt x="25" y="311"/>
                  </a:lnTo>
                  <a:lnTo>
                    <a:pt x="25" y="331"/>
                  </a:lnTo>
                  <a:lnTo>
                    <a:pt x="30" y="336"/>
                  </a:lnTo>
                  <a:lnTo>
                    <a:pt x="6" y="356"/>
                  </a:lnTo>
                  <a:lnTo>
                    <a:pt x="6" y="376"/>
                  </a:lnTo>
                  <a:lnTo>
                    <a:pt x="50" y="381"/>
                  </a:lnTo>
                  <a:lnTo>
                    <a:pt x="61" y="376"/>
                  </a:lnTo>
                  <a:lnTo>
                    <a:pt x="70" y="381"/>
                  </a:lnTo>
                  <a:lnTo>
                    <a:pt x="86" y="376"/>
                  </a:lnTo>
                  <a:lnTo>
                    <a:pt x="90" y="385"/>
                  </a:lnTo>
                  <a:lnTo>
                    <a:pt x="110" y="376"/>
                  </a:lnTo>
                  <a:lnTo>
                    <a:pt x="120" y="356"/>
                  </a:lnTo>
                  <a:lnTo>
                    <a:pt x="110" y="336"/>
                  </a:lnTo>
                  <a:lnTo>
                    <a:pt x="120" y="326"/>
                  </a:lnTo>
                  <a:lnTo>
                    <a:pt x="120" y="306"/>
                  </a:lnTo>
                  <a:lnTo>
                    <a:pt x="141" y="306"/>
                  </a:lnTo>
                  <a:lnTo>
                    <a:pt x="156" y="231"/>
                  </a:lnTo>
                  <a:lnTo>
                    <a:pt x="181" y="221"/>
                  </a:lnTo>
                  <a:lnTo>
                    <a:pt x="206" y="171"/>
                  </a:lnTo>
                  <a:lnTo>
                    <a:pt x="246" y="116"/>
                  </a:lnTo>
                  <a:lnTo>
                    <a:pt x="246" y="101"/>
                  </a:lnTo>
                  <a:lnTo>
                    <a:pt x="276" y="66"/>
                  </a:lnTo>
                  <a:lnTo>
                    <a:pt x="276" y="45"/>
                  </a:lnTo>
                  <a:lnTo>
                    <a:pt x="261" y="41"/>
                  </a:lnTo>
                  <a:lnTo>
                    <a:pt x="246" y="15"/>
                  </a:lnTo>
                  <a:lnTo>
                    <a:pt x="200" y="0"/>
                  </a:lnTo>
                  <a:lnTo>
                    <a:pt x="171" y="0"/>
                  </a:lnTo>
                  <a:lnTo>
                    <a:pt x="151" y="5"/>
                  </a:lnTo>
                  <a:lnTo>
                    <a:pt x="126" y="0"/>
                  </a:lnTo>
                  <a:lnTo>
                    <a:pt x="90" y="11"/>
                  </a:lnTo>
                  <a:lnTo>
                    <a:pt x="70" y="36"/>
                  </a:lnTo>
                  <a:lnTo>
                    <a:pt x="35" y="66"/>
                  </a:lnTo>
                  <a:lnTo>
                    <a:pt x="35" y="86"/>
                  </a:lnTo>
                  <a:lnTo>
                    <a:pt x="15" y="86"/>
                  </a:lnTo>
                  <a:lnTo>
                    <a:pt x="0" y="11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3252960" y="1363680"/>
              <a:ext cx="118800" cy="88920"/>
            </a:xfrm>
            <a:custGeom>
              <a:avLst/>
              <a:gdLst/>
              <a:ahLst/>
              <a:rect l="l" t="t" r="r" b="b"/>
              <a:pathLst>
                <a:path w="105" h="80">
                  <a:moveTo>
                    <a:pt x="0" y="5"/>
                  </a:moveTo>
                  <a:lnTo>
                    <a:pt x="0" y="15"/>
                  </a:lnTo>
                  <a:lnTo>
                    <a:pt x="20" y="20"/>
                  </a:lnTo>
                  <a:lnTo>
                    <a:pt x="15" y="40"/>
                  </a:lnTo>
                  <a:lnTo>
                    <a:pt x="20" y="55"/>
                  </a:lnTo>
                  <a:lnTo>
                    <a:pt x="50" y="60"/>
                  </a:lnTo>
                  <a:lnTo>
                    <a:pt x="60" y="80"/>
                  </a:lnTo>
                  <a:lnTo>
                    <a:pt x="75" y="65"/>
                  </a:lnTo>
                  <a:lnTo>
                    <a:pt x="95" y="65"/>
                  </a:lnTo>
                  <a:lnTo>
                    <a:pt x="105" y="55"/>
                  </a:lnTo>
                  <a:lnTo>
                    <a:pt x="95" y="40"/>
                  </a:lnTo>
                  <a:lnTo>
                    <a:pt x="80" y="20"/>
                  </a:lnTo>
                  <a:lnTo>
                    <a:pt x="75" y="60"/>
                  </a:lnTo>
                  <a:lnTo>
                    <a:pt x="60" y="60"/>
                  </a:lnTo>
                  <a:lnTo>
                    <a:pt x="60" y="20"/>
                  </a:lnTo>
                  <a:lnTo>
                    <a:pt x="5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3252960" y="1363680"/>
              <a:ext cx="118800" cy="88920"/>
            </a:xfrm>
            <a:custGeom>
              <a:avLst/>
              <a:gdLst/>
              <a:ahLst/>
              <a:rect l="l" t="t" r="r" b="b"/>
              <a:pathLst>
                <a:path w="105" h="80">
                  <a:moveTo>
                    <a:pt x="0" y="5"/>
                  </a:moveTo>
                  <a:lnTo>
                    <a:pt x="0" y="15"/>
                  </a:lnTo>
                  <a:lnTo>
                    <a:pt x="20" y="20"/>
                  </a:lnTo>
                  <a:lnTo>
                    <a:pt x="15" y="40"/>
                  </a:lnTo>
                  <a:lnTo>
                    <a:pt x="20" y="55"/>
                  </a:lnTo>
                  <a:lnTo>
                    <a:pt x="50" y="60"/>
                  </a:lnTo>
                  <a:lnTo>
                    <a:pt x="60" y="80"/>
                  </a:lnTo>
                  <a:lnTo>
                    <a:pt x="75" y="65"/>
                  </a:lnTo>
                  <a:lnTo>
                    <a:pt x="95" y="65"/>
                  </a:lnTo>
                  <a:lnTo>
                    <a:pt x="105" y="55"/>
                  </a:lnTo>
                  <a:lnTo>
                    <a:pt x="95" y="40"/>
                  </a:lnTo>
                  <a:lnTo>
                    <a:pt x="80" y="20"/>
                  </a:lnTo>
                  <a:lnTo>
                    <a:pt x="75" y="60"/>
                  </a:lnTo>
                  <a:lnTo>
                    <a:pt x="60" y="60"/>
                  </a:lnTo>
                  <a:lnTo>
                    <a:pt x="60" y="20"/>
                  </a:lnTo>
                  <a:lnTo>
                    <a:pt x="50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3354480" y="1442880"/>
              <a:ext cx="50760" cy="27000"/>
            </a:xfrm>
            <a:custGeom>
              <a:avLst/>
              <a:gdLst/>
              <a:ahLst/>
              <a:rect l="l" t="t" r="r" b="b"/>
              <a:pathLst>
                <a:path w="45" h="25">
                  <a:moveTo>
                    <a:pt x="0" y="10"/>
                  </a:moveTo>
                  <a:lnTo>
                    <a:pt x="35" y="25"/>
                  </a:lnTo>
                  <a:lnTo>
                    <a:pt x="45" y="15"/>
                  </a:lnTo>
                  <a:lnTo>
                    <a:pt x="45" y="0"/>
                  </a:lnTo>
                  <a:lnTo>
                    <a:pt x="2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3354480" y="1442880"/>
              <a:ext cx="50760" cy="27000"/>
            </a:xfrm>
            <a:custGeom>
              <a:avLst/>
              <a:gdLst/>
              <a:ahLst/>
              <a:rect l="l" t="t" r="r" b="b"/>
              <a:pathLst>
                <a:path w="45" h="25">
                  <a:moveTo>
                    <a:pt x="0" y="10"/>
                  </a:moveTo>
                  <a:lnTo>
                    <a:pt x="35" y="25"/>
                  </a:lnTo>
                  <a:lnTo>
                    <a:pt x="45" y="15"/>
                  </a:lnTo>
                  <a:lnTo>
                    <a:pt x="45" y="0"/>
                  </a:lnTo>
                  <a:lnTo>
                    <a:pt x="20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3257640" y="1452600"/>
              <a:ext cx="23760" cy="34920"/>
            </a:xfrm>
            <a:custGeom>
              <a:avLst/>
              <a:gdLst/>
              <a:ahLst/>
              <a:rect l="l" t="t" r="r" b="b"/>
              <a:pathLst>
                <a:path w="20" h="30">
                  <a:moveTo>
                    <a:pt x="0" y="0"/>
                  </a:moveTo>
                  <a:lnTo>
                    <a:pt x="0" y="20"/>
                  </a:lnTo>
                  <a:lnTo>
                    <a:pt x="20" y="30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3257640" y="1452600"/>
              <a:ext cx="23760" cy="34920"/>
            </a:xfrm>
            <a:custGeom>
              <a:avLst/>
              <a:gdLst/>
              <a:ahLst/>
              <a:rect l="l" t="t" r="r" b="b"/>
              <a:pathLst>
                <a:path w="20" h="30">
                  <a:moveTo>
                    <a:pt x="0" y="0"/>
                  </a:moveTo>
                  <a:lnTo>
                    <a:pt x="0" y="20"/>
                  </a:lnTo>
                  <a:lnTo>
                    <a:pt x="20" y="3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3270240" y="1498680"/>
              <a:ext cx="73080" cy="73080"/>
            </a:xfrm>
            <a:custGeom>
              <a:avLst/>
              <a:gdLst/>
              <a:ahLst/>
              <a:rect l="l" t="t" r="r" b="b"/>
              <a:pathLst>
                <a:path w="65" h="65">
                  <a:moveTo>
                    <a:pt x="0" y="5"/>
                  </a:moveTo>
                  <a:lnTo>
                    <a:pt x="15" y="55"/>
                  </a:lnTo>
                  <a:lnTo>
                    <a:pt x="30" y="45"/>
                  </a:lnTo>
                  <a:lnTo>
                    <a:pt x="40" y="65"/>
                  </a:lnTo>
                  <a:lnTo>
                    <a:pt x="60" y="65"/>
                  </a:lnTo>
                  <a:lnTo>
                    <a:pt x="65" y="50"/>
                  </a:lnTo>
                  <a:lnTo>
                    <a:pt x="65" y="15"/>
                  </a:lnTo>
                  <a:lnTo>
                    <a:pt x="50" y="0"/>
                  </a:lnTo>
                  <a:lnTo>
                    <a:pt x="35" y="0"/>
                  </a:lnTo>
                  <a:lnTo>
                    <a:pt x="30" y="30"/>
                  </a:lnTo>
                  <a:lnTo>
                    <a:pt x="1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3270240" y="1498680"/>
              <a:ext cx="73080" cy="73080"/>
            </a:xfrm>
            <a:custGeom>
              <a:avLst/>
              <a:gdLst/>
              <a:ahLst/>
              <a:rect l="l" t="t" r="r" b="b"/>
              <a:pathLst>
                <a:path w="65" h="65">
                  <a:moveTo>
                    <a:pt x="0" y="5"/>
                  </a:moveTo>
                  <a:lnTo>
                    <a:pt x="15" y="55"/>
                  </a:lnTo>
                  <a:lnTo>
                    <a:pt x="30" y="45"/>
                  </a:lnTo>
                  <a:lnTo>
                    <a:pt x="40" y="65"/>
                  </a:lnTo>
                  <a:lnTo>
                    <a:pt x="60" y="65"/>
                  </a:lnTo>
                  <a:lnTo>
                    <a:pt x="65" y="50"/>
                  </a:lnTo>
                  <a:lnTo>
                    <a:pt x="65" y="15"/>
                  </a:lnTo>
                  <a:lnTo>
                    <a:pt x="50" y="0"/>
                  </a:lnTo>
                  <a:lnTo>
                    <a:pt x="35" y="0"/>
                  </a:lnTo>
                  <a:lnTo>
                    <a:pt x="30" y="30"/>
                  </a:lnTo>
                  <a:lnTo>
                    <a:pt x="1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3173400" y="1401840"/>
              <a:ext cx="52560" cy="2376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0" y="20"/>
                  </a:moveTo>
                  <a:lnTo>
                    <a:pt x="40" y="20"/>
                  </a:lnTo>
                  <a:lnTo>
                    <a:pt x="45" y="10"/>
                  </a:lnTo>
                  <a:lnTo>
                    <a:pt x="30" y="0"/>
                  </a:lnTo>
                  <a:lnTo>
                    <a:pt x="5" y="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3173400" y="1401840"/>
              <a:ext cx="52560" cy="2376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0" y="20"/>
                  </a:moveTo>
                  <a:lnTo>
                    <a:pt x="40" y="20"/>
                  </a:lnTo>
                  <a:lnTo>
                    <a:pt x="45" y="10"/>
                  </a:lnTo>
                  <a:lnTo>
                    <a:pt x="30" y="0"/>
                  </a:lnTo>
                  <a:lnTo>
                    <a:pt x="5" y="5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3152880" y="1430280"/>
              <a:ext cx="20520" cy="2232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0" y="5"/>
                  </a:moveTo>
                  <a:lnTo>
                    <a:pt x="5" y="20"/>
                  </a:lnTo>
                  <a:lnTo>
                    <a:pt x="20" y="20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3152880" y="1430280"/>
              <a:ext cx="20520" cy="2232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0" y="5"/>
                  </a:moveTo>
                  <a:lnTo>
                    <a:pt x="5" y="20"/>
                  </a:lnTo>
                  <a:lnTo>
                    <a:pt x="20" y="20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3173400" y="1436760"/>
              <a:ext cx="39600" cy="33120"/>
            </a:xfrm>
            <a:custGeom>
              <a:avLst/>
              <a:gdLst/>
              <a:ahLst/>
              <a:rect l="l" t="t" r="r" b="b"/>
              <a:pathLst>
                <a:path w="35" h="30">
                  <a:moveTo>
                    <a:pt x="0" y="15"/>
                  </a:moveTo>
                  <a:lnTo>
                    <a:pt x="5" y="25"/>
                  </a:lnTo>
                  <a:lnTo>
                    <a:pt x="15" y="30"/>
                  </a:lnTo>
                  <a:lnTo>
                    <a:pt x="35" y="20"/>
                  </a:lnTo>
                  <a:lnTo>
                    <a:pt x="35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3173400" y="1436760"/>
              <a:ext cx="39600" cy="33120"/>
            </a:xfrm>
            <a:custGeom>
              <a:avLst/>
              <a:gdLst/>
              <a:ahLst/>
              <a:rect l="l" t="t" r="r" b="b"/>
              <a:pathLst>
                <a:path w="35" h="30">
                  <a:moveTo>
                    <a:pt x="0" y="15"/>
                  </a:moveTo>
                  <a:lnTo>
                    <a:pt x="5" y="25"/>
                  </a:lnTo>
                  <a:lnTo>
                    <a:pt x="15" y="30"/>
                  </a:lnTo>
                  <a:lnTo>
                    <a:pt x="35" y="20"/>
                  </a:lnTo>
                  <a:lnTo>
                    <a:pt x="35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3062160" y="1459080"/>
              <a:ext cx="90720" cy="77760"/>
            </a:xfrm>
            <a:custGeom>
              <a:avLst/>
              <a:gdLst/>
              <a:ahLst/>
              <a:rect l="l" t="t" r="r" b="b"/>
              <a:pathLst>
                <a:path w="80" h="70">
                  <a:moveTo>
                    <a:pt x="0" y="55"/>
                  </a:moveTo>
                  <a:lnTo>
                    <a:pt x="10" y="70"/>
                  </a:lnTo>
                  <a:lnTo>
                    <a:pt x="30" y="70"/>
                  </a:lnTo>
                  <a:lnTo>
                    <a:pt x="50" y="50"/>
                  </a:lnTo>
                  <a:lnTo>
                    <a:pt x="60" y="55"/>
                  </a:lnTo>
                  <a:lnTo>
                    <a:pt x="75" y="35"/>
                  </a:lnTo>
                  <a:lnTo>
                    <a:pt x="75" y="25"/>
                  </a:lnTo>
                  <a:lnTo>
                    <a:pt x="80" y="10"/>
                  </a:lnTo>
                  <a:lnTo>
                    <a:pt x="70" y="0"/>
                  </a:lnTo>
                  <a:lnTo>
                    <a:pt x="60" y="10"/>
                  </a:lnTo>
                  <a:lnTo>
                    <a:pt x="45" y="10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3062160" y="1459080"/>
              <a:ext cx="90720" cy="77760"/>
            </a:xfrm>
            <a:custGeom>
              <a:avLst/>
              <a:gdLst/>
              <a:ahLst/>
              <a:rect l="l" t="t" r="r" b="b"/>
              <a:pathLst>
                <a:path w="80" h="70">
                  <a:moveTo>
                    <a:pt x="0" y="55"/>
                  </a:moveTo>
                  <a:lnTo>
                    <a:pt x="10" y="70"/>
                  </a:lnTo>
                  <a:lnTo>
                    <a:pt x="30" y="70"/>
                  </a:lnTo>
                  <a:lnTo>
                    <a:pt x="50" y="50"/>
                  </a:lnTo>
                  <a:lnTo>
                    <a:pt x="60" y="55"/>
                  </a:lnTo>
                  <a:lnTo>
                    <a:pt x="75" y="35"/>
                  </a:lnTo>
                  <a:lnTo>
                    <a:pt x="75" y="25"/>
                  </a:lnTo>
                  <a:lnTo>
                    <a:pt x="80" y="10"/>
                  </a:lnTo>
                  <a:lnTo>
                    <a:pt x="70" y="0"/>
                  </a:lnTo>
                  <a:lnTo>
                    <a:pt x="60" y="10"/>
                  </a:lnTo>
                  <a:lnTo>
                    <a:pt x="45" y="10"/>
                  </a:lnTo>
                  <a:lnTo>
                    <a:pt x="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3129120" y="1498680"/>
              <a:ext cx="128520" cy="106200"/>
            </a:xfrm>
            <a:custGeom>
              <a:avLst/>
              <a:gdLst/>
              <a:ahLst/>
              <a:rect l="l" t="t" r="r" b="b"/>
              <a:pathLst>
                <a:path w="115" h="95">
                  <a:moveTo>
                    <a:pt x="0" y="60"/>
                  </a:moveTo>
                  <a:lnTo>
                    <a:pt x="25" y="65"/>
                  </a:lnTo>
                  <a:lnTo>
                    <a:pt x="30" y="60"/>
                  </a:lnTo>
                  <a:lnTo>
                    <a:pt x="45" y="75"/>
                  </a:lnTo>
                  <a:lnTo>
                    <a:pt x="30" y="80"/>
                  </a:lnTo>
                  <a:lnTo>
                    <a:pt x="40" y="85"/>
                  </a:lnTo>
                  <a:lnTo>
                    <a:pt x="50" y="95"/>
                  </a:lnTo>
                  <a:lnTo>
                    <a:pt x="80" y="65"/>
                  </a:lnTo>
                  <a:lnTo>
                    <a:pt x="110" y="65"/>
                  </a:lnTo>
                  <a:lnTo>
                    <a:pt x="115" y="35"/>
                  </a:lnTo>
                  <a:lnTo>
                    <a:pt x="85" y="20"/>
                  </a:lnTo>
                  <a:lnTo>
                    <a:pt x="80" y="0"/>
                  </a:lnTo>
                  <a:lnTo>
                    <a:pt x="70" y="20"/>
                  </a:lnTo>
                  <a:lnTo>
                    <a:pt x="75" y="24"/>
                  </a:lnTo>
                  <a:lnTo>
                    <a:pt x="75" y="35"/>
                  </a:lnTo>
                  <a:lnTo>
                    <a:pt x="80" y="50"/>
                  </a:lnTo>
                  <a:lnTo>
                    <a:pt x="60" y="50"/>
                  </a:lnTo>
                  <a:lnTo>
                    <a:pt x="50" y="24"/>
                  </a:lnTo>
                  <a:lnTo>
                    <a:pt x="20" y="15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3129120" y="1498680"/>
              <a:ext cx="128520" cy="106200"/>
            </a:xfrm>
            <a:custGeom>
              <a:avLst/>
              <a:gdLst/>
              <a:ahLst/>
              <a:rect l="l" t="t" r="r" b="b"/>
              <a:pathLst>
                <a:path w="115" h="95">
                  <a:moveTo>
                    <a:pt x="0" y="60"/>
                  </a:moveTo>
                  <a:lnTo>
                    <a:pt x="25" y="65"/>
                  </a:lnTo>
                  <a:lnTo>
                    <a:pt x="30" y="60"/>
                  </a:lnTo>
                  <a:lnTo>
                    <a:pt x="45" y="75"/>
                  </a:lnTo>
                  <a:lnTo>
                    <a:pt x="30" y="80"/>
                  </a:lnTo>
                  <a:lnTo>
                    <a:pt x="40" y="85"/>
                  </a:lnTo>
                  <a:lnTo>
                    <a:pt x="50" y="95"/>
                  </a:lnTo>
                  <a:lnTo>
                    <a:pt x="80" y="65"/>
                  </a:lnTo>
                  <a:lnTo>
                    <a:pt x="110" y="65"/>
                  </a:lnTo>
                  <a:lnTo>
                    <a:pt x="115" y="35"/>
                  </a:lnTo>
                  <a:lnTo>
                    <a:pt x="85" y="20"/>
                  </a:lnTo>
                  <a:lnTo>
                    <a:pt x="80" y="0"/>
                  </a:lnTo>
                  <a:lnTo>
                    <a:pt x="70" y="20"/>
                  </a:lnTo>
                  <a:lnTo>
                    <a:pt x="75" y="24"/>
                  </a:lnTo>
                  <a:lnTo>
                    <a:pt x="75" y="35"/>
                  </a:lnTo>
                  <a:lnTo>
                    <a:pt x="80" y="50"/>
                  </a:lnTo>
                  <a:lnTo>
                    <a:pt x="60" y="50"/>
                  </a:lnTo>
                  <a:lnTo>
                    <a:pt x="50" y="24"/>
                  </a:lnTo>
                  <a:lnTo>
                    <a:pt x="20" y="15"/>
                  </a:lnTo>
                  <a:lnTo>
                    <a:pt x="0" y="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3287880" y="1609560"/>
              <a:ext cx="72720" cy="101880"/>
            </a:xfrm>
            <a:custGeom>
              <a:avLst/>
              <a:gdLst/>
              <a:ahLst/>
              <a:rect l="l" t="t" r="r" b="b"/>
              <a:pathLst>
                <a:path w="65" h="90">
                  <a:moveTo>
                    <a:pt x="0" y="40"/>
                  </a:moveTo>
                  <a:lnTo>
                    <a:pt x="15" y="65"/>
                  </a:lnTo>
                  <a:lnTo>
                    <a:pt x="20" y="65"/>
                  </a:lnTo>
                  <a:lnTo>
                    <a:pt x="35" y="90"/>
                  </a:lnTo>
                  <a:lnTo>
                    <a:pt x="50" y="85"/>
                  </a:lnTo>
                  <a:lnTo>
                    <a:pt x="60" y="80"/>
                  </a:lnTo>
                  <a:lnTo>
                    <a:pt x="65" y="60"/>
                  </a:lnTo>
                  <a:lnTo>
                    <a:pt x="60" y="40"/>
                  </a:lnTo>
                  <a:lnTo>
                    <a:pt x="50" y="35"/>
                  </a:lnTo>
                  <a:lnTo>
                    <a:pt x="55" y="15"/>
                  </a:lnTo>
                  <a:lnTo>
                    <a:pt x="50" y="0"/>
                  </a:lnTo>
                  <a:lnTo>
                    <a:pt x="45" y="10"/>
                  </a:lnTo>
                  <a:lnTo>
                    <a:pt x="25" y="5"/>
                  </a:lnTo>
                  <a:lnTo>
                    <a:pt x="20" y="10"/>
                  </a:lnTo>
                  <a:lnTo>
                    <a:pt x="15" y="25"/>
                  </a:lnTo>
                  <a:lnTo>
                    <a:pt x="25" y="35"/>
                  </a:lnTo>
                  <a:lnTo>
                    <a:pt x="15" y="35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3287880" y="1609560"/>
              <a:ext cx="72720" cy="101880"/>
            </a:xfrm>
            <a:custGeom>
              <a:avLst/>
              <a:gdLst/>
              <a:ahLst/>
              <a:rect l="l" t="t" r="r" b="b"/>
              <a:pathLst>
                <a:path w="65" h="90">
                  <a:moveTo>
                    <a:pt x="0" y="40"/>
                  </a:moveTo>
                  <a:lnTo>
                    <a:pt x="15" y="65"/>
                  </a:lnTo>
                  <a:lnTo>
                    <a:pt x="20" y="65"/>
                  </a:lnTo>
                  <a:lnTo>
                    <a:pt x="35" y="90"/>
                  </a:lnTo>
                  <a:lnTo>
                    <a:pt x="50" y="85"/>
                  </a:lnTo>
                  <a:lnTo>
                    <a:pt x="60" y="80"/>
                  </a:lnTo>
                  <a:lnTo>
                    <a:pt x="65" y="60"/>
                  </a:lnTo>
                  <a:lnTo>
                    <a:pt x="60" y="40"/>
                  </a:lnTo>
                  <a:lnTo>
                    <a:pt x="50" y="35"/>
                  </a:lnTo>
                  <a:lnTo>
                    <a:pt x="55" y="15"/>
                  </a:lnTo>
                  <a:lnTo>
                    <a:pt x="50" y="0"/>
                  </a:lnTo>
                  <a:lnTo>
                    <a:pt x="45" y="10"/>
                  </a:lnTo>
                  <a:lnTo>
                    <a:pt x="25" y="5"/>
                  </a:lnTo>
                  <a:lnTo>
                    <a:pt x="20" y="10"/>
                  </a:lnTo>
                  <a:lnTo>
                    <a:pt x="15" y="25"/>
                  </a:lnTo>
                  <a:lnTo>
                    <a:pt x="25" y="35"/>
                  </a:lnTo>
                  <a:lnTo>
                    <a:pt x="15" y="35"/>
                  </a:lnTo>
                  <a:lnTo>
                    <a:pt x="0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3051000" y="1593720"/>
              <a:ext cx="106560" cy="123840"/>
            </a:xfrm>
            <a:custGeom>
              <a:avLst/>
              <a:gdLst/>
              <a:ahLst/>
              <a:rect l="l" t="t" r="r" b="b"/>
              <a:pathLst>
                <a:path w="95" h="110">
                  <a:moveTo>
                    <a:pt x="0" y="80"/>
                  </a:moveTo>
                  <a:lnTo>
                    <a:pt x="10" y="100"/>
                  </a:lnTo>
                  <a:lnTo>
                    <a:pt x="20" y="110"/>
                  </a:lnTo>
                  <a:lnTo>
                    <a:pt x="40" y="105"/>
                  </a:lnTo>
                  <a:lnTo>
                    <a:pt x="55" y="90"/>
                  </a:lnTo>
                  <a:lnTo>
                    <a:pt x="55" y="70"/>
                  </a:lnTo>
                  <a:lnTo>
                    <a:pt x="95" y="40"/>
                  </a:lnTo>
                  <a:lnTo>
                    <a:pt x="85" y="25"/>
                  </a:lnTo>
                  <a:lnTo>
                    <a:pt x="70" y="15"/>
                  </a:lnTo>
                  <a:lnTo>
                    <a:pt x="55" y="15"/>
                  </a:lnTo>
                  <a:lnTo>
                    <a:pt x="35" y="0"/>
                  </a:lnTo>
                  <a:lnTo>
                    <a:pt x="5" y="20"/>
                  </a:lnTo>
                  <a:lnTo>
                    <a:pt x="10" y="40"/>
                  </a:lnTo>
                  <a:lnTo>
                    <a:pt x="10" y="55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3051000" y="1593720"/>
              <a:ext cx="106560" cy="123840"/>
            </a:xfrm>
            <a:custGeom>
              <a:avLst/>
              <a:gdLst/>
              <a:ahLst/>
              <a:rect l="l" t="t" r="r" b="b"/>
              <a:pathLst>
                <a:path w="95" h="110">
                  <a:moveTo>
                    <a:pt x="0" y="80"/>
                  </a:moveTo>
                  <a:lnTo>
                    <a:pt x="10" y="100"/>
                  </a:lnTo>
                  <a:lnTo>
                    <a:pt x="20" y="110"/>
                  </a:lnTo>
                  <a:lnTo>
                    <a:pt x="40" y="105"/>
                  </a:lnTo>
                  <a:lnTo>
                    <a:pt x="55" y="90"/>
                  </a:lnTo>
                  <a:lnTo>
                    <a:pt x="55" y="70"/>
                  </a:lnTo>
                  <a:lnTo>
                    <a:pt x="95" y="40"/>
                  </a:lnTo>
                  <a:lnTo>
                    <a:pt x="85" y="25"/>
                  </a:lnTo>
                  <a:lnTo>
                    <a:pt x="70" y="15"/>
                  </a:lnTo>
                  <a:lnTo>
                    <a:pt x="55" y="15"/>
                  </a:lnTo>
                  <a:lnTo>
                    <a:pt x="35" y="0"/>
                  </a:lnTo>
                  <a:lnTo>
                    <a:pt x="5" y="20"/>
                  </a:lnTo>
                  <a:lnTo>
                    <a:pt x="10" y="40"/>
                  </a:lnTo>
                  <a:lnTo>
                    <a:pt x="10" y="55"/>
                  </a:lnTo>
                  <a:lnTo>
                    <a:pt x="0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6396120" y="1932120"/>
              <a:ext cx="17280" cy="158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5" y="0"/>
                  </a:lnTo>
                  <a:lnTo>
                    <a:pt x="15" y="10"/>
                  </a:lnTo>
                  <a:lnTo>
                    <a:pt x="15" y="1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6396120" y="1932120"/>
              <a:ext cx="17280" cy="158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5" y="0"/>
                  </a:lnTo>
                  <a:lnTo>
                    <a:pt x="15" y="10"/>
                  </a:lnTo>
                  <a:lnTo>
                    <a:pt x="15" y="1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2600280" y="2009880"/>
              <a:ext cx="15840" cy="1260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10" y="10"/>
                  </a:lnTo>
                  <a:lnTo>
                    <a:pt x="14" y="5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2600280" y="2009880"/>
              <a:ext cx="15840" cy="1260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10" y="10"/>
                  </a:lnTo>
                  <a:lnTo>
                    <a:pt x="14" y="5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2735280" y="2049480"/>
              <a:ext cx="34920" cy="3348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0" y="25"/>
                  </a:moveTo>
                  <a:lnTo>
                    <a:pt x="4" y="30"/>
                  </a:lnTo>
                  <a:lnTo>
                    <a:pt x="15" y="20"/>
                  </a:lnTo>
                  <a:lnTo>
                    <a:pt x="25" y="20"/>
                  </a:lnTo>
                  <a:lnTo>
                    <a:pt x="25" y="15"/>
                  </a:lnTo>
                  <a:lnTo>
                    <a:pt x="15" y="15"/>
                  </a:lnTo>
                  <a:lnTo>
                    <a:pt x="30" y="10"/>
                  </a:lnTo>
                  <a:lnTo>
                    <a:pt x="25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2735280" y="2049480"/>
              <a:ext cx="34920" cy="3348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0" y="25"/>
                  </a:moveTo>
                  <a:lnTo>
                    <a:pt x="4" y="30"/>
                  </a:lnTo>
                  <a:lnTo>
                    <a:pt x="15" y="20"/>
                  </a:lnTo>
                  <a:lnTo>
                    <a:pt x="25" y="20"/>
                  </a:lnTo>
                  <a:lnTo>
                    <a:pt x="25" y="15"/>
                  </a:lnTo>
                  <a:lnTo>
                    <a:pt x="15" y="15"/>
                  </a:lnTo>
                  <a:lnTo>
                    <a:pt x="30" y="10"/>
                  </a:lnTo>
                  <a:lnTo>
                    <a:pt x="25" y="0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2971800" y="2133720"/>
              <a:ext cx="17640" cy="39600"/>
            </a:xfrm>
            <a:custGeom>
              <a:avLst/>
              <a:gdLst/>
              <a:ahLst/>
              <a:rect l="l" t="t" r="r" b="b"/>
              <a:pathLst>
                <a:path w="15" h="35">
                  <a:moveTo>
                    <a:pt x="0" y="0"/>
                  </a:moveTo>
                  <a:lnTo>
                    <a:pt x="0" y="15"/>
                  </a:lnTo>
                  <a:lnTo>
                    <a:pt x="5" y="30"/>
                  </a:lnTo>
                  <a:lnTo>
                    <a:pt x="15" y="35"/>
                  </a:lnTo>
                  <a:lnTo>
                    <a:pt x="5" y="25"/>
                  </a:lnTo>
                  <a:lnTo>
                    <a:pt x="10" y="20"/>
                  </a:lnTo>
                  <a:lnTo>
                    <a:pt x="5" y="1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2971800" y="2133720"/>
              <a:ext cx="17640" cy="39600"/>
            </a:xfrm>
            <a:custGeom>
              <a:avLst/>
              <a:gdLst/>
              <a:ahLst/>
              <a:rect l="l" t="t" r="r" b="b"/>
              <a:pathLst>
                <a:path w="15" h="35">
                  <a:moveTo>
                    <a:pt x="0" y="0"/>
                  </a:moveTo>
                  <a:lnTo>
                    <a:pt x="0" y="15"/>
                  </a:lnTo>
                  <a:lnTo>
                    <a:pt x="5" y="30"/>
                  </a:lnTo>
                  <a:lnTo>
                    <a:pt x="15" y="35"/>
                  </a:lnTo>
                  <a:lnTo>
                    <a:pt x="5" y="25"/>
                  </a:lnTo>
                  <a:lnTo>
                    <a:pt x="10" y="20"/>
                  </a:lnTo>
                  <a:lnTo>
                    <a:pt x="5" y="15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3016080" y="2197080"/>
              <a:ext cx="57240" cy="38160"/>
            </a:xfrm>
            <a:custGeom>
              <a:avLst/>
              <a:gdLst/>
              <a:ahLst/>
              <a:rect l="l" t="t" r="r" b="b"/>
              <a:pathLst>
                <a:path w="50" h="35">
                  <a:moveTo>
                    <a:pt x="0" y="0"/>
                  </a:moveTo>
                  <a:lnTo>
                    <a:pt x="5" y="15"/>
                  </a:lnTo>
                  <a:lnTo>
                    <a:pt x="20" y="20"/>
                  </a:lnTo>
                  <a:lnTo>
                    <a:pt x="30" y="25"/>
                  </a:lnTo>
                  <a:lnTo>
                    <a:pt x="30" y="30"/>
                  </a:lnTo>
                  <a:lnTo>
                    <a:pt x="40" y="35"/>
                  </a:lnTo>
                  <a:lnTo>
                    <a:pt x="50" y="35"/>
                  </a:lnTo>
                  <a:lnTo>
                    <a:pt x="2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3016080" y="2197080"/>
              <a:ext cx="57240" cy="38160"/>
            </a:xfrm>
            <a:custGeom>
              <a:avLst/>
              <a:gdLst/>
              <a:ahLst/>
              <a:rect l="l" t="t" r="r" b="b"/>
              <a:pathLst>
                <a:path w="50" h="35">
                  <a:moveTo>
                    <a:pt x="0" y="0"/>
                  </a:moveTo>
                  <a:lnTo>
                    <a:pt x="5" y="15"/>
                  </a:lnTo>
                  <a:lnTo>
                    <a:pt x="20" y="20"/>
                  </a:lnTo>
                  <a:lnTo>
                    <a:pt x="30" y="25"/>
                  </a:lnTo>
                  <a:lnTo>
                    <a:pt x="30" y="30"/>
                  </a:lnTo>
                  <a:lnTo>
                    <a:pt x="40" y="35"/>
                  </a:lnTo>
                  <a:lnTo>
                    <a:pt x="50" y="35"/>
                  </a:lnTo>
                  <a:lnTo>
                    <a:pt x="2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4127400" y="1859040"/>
              <a:ext cx="111240" cy="84240"/>
            </a:xfrm>
            <a:custGeom>
              <a:avLst/>
              <a:gdLst/>
              <a:ahLst/>
              <a:rect l="l" t="t" r="r" b="b"/>
              <a:pathLst>
                <a:path w="100" h="75">
                  <a:moveTo>
                    <a:pt x="0" y="25"/>
                  </a:moveTo>
                  <a:lnTo>
                    <a:pt x="5" y="30"/>
                  </a:lnTo>
                  <a:lnTo>
                    <a:pt x="15" y="25"/>
                  </a:lnTo>
                  <a:lnTo>
                    <a:pt x="25" y="30"/>
                  </a:lnTo>
                  <a:lnTo>
                    <a:pt x="5" y="40"/>
                  </a:lnTo>
                  <a:lnTo>
                    <a:pt x="15" y="40"/>
                  </a:lnTo>
                  <a:lnTo>
                    <a:pt x="25" y="55"/>
                  </a:lnTo>
                  <a:lnTo>
                    <a:pt x="15" y="60"/>
                  </a:lnTo>
                  <a:lnTo>
                    <a:pt x="30" y="60"/>
                  </a:lnTo>
                  <a:lnTo>
                    <a:pt x="55" y="75"/>
                  </a:lnTo>
                  <a:lnTo>
                    <a:pt x="95" y="50"/>
                  </a:lnTo>
                  <a:lnTo>
                    <a:pt x="100" y="40"/>
                  </a:lnTo>
                  <a:lnTo>
                    <a:pt x="100" y="25"/>
                  </a:lnTo>
                  <a:lnTo>
                    <a:pt x="90" y="20"/>
                  </a:lnTo>
                  <a:lnTo>
                    <a:pt x="90" y="5"/>
                  </a:lnTo>
                  <a:lnTo>
                    <a:pt x="85" y="5"/>
                  </a:lnTo>
                  <a:lnTo>
                    <a:pt x="75" y="0"/>
                  </a:lnTo>
                  <a:lnTo>
                    <a:pt x="65" y="10"/>
                  </a:lnTo>
                  <a:lnTo>
                    <a:pt x="60" y="10"/>
                  </a:lnTo>
                  <a:lnTo>
                    <a:pt x="45" y="10"/>
                  </a:lnTo>
                  <a:lnTo>
                    <a:pt x="40" y="20"/>
                  </a:lnTo>
                  <a:lnTo>
                    <a:pt x="40" y="10"/>
                  </a:lnTo>
                  <a:lnTo>
                    <a:pt x="35" y="25"/>
                  </a:lnTo>
                  <a:lnTo>
                    <a:pt x="30" y="30"/>
                  </a:lnTo>
                  <a:lnTo>
                    <a:pt x="30" y="1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2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4127400" y="1859040"/>
              <a:ext cx="111240" cy="84240"/>
            </a:xfrm>
            <a:custGeom>
              <a:avLst/>
              <a:gdLst/>
              <a:ahLst/>
              <a:rect l="l" t="t" r="r" b="b"/>
              <a:pathLst>
                <a:path w="100" h="75">
                  <a:moveTo>
                    <a:pt x="0" y="25"/>
                  </a:moveTo>
                  <a:lnTo>
                    <a:pt x="5" y="30"/>
                  </a:lnTo>
                  <a:lnTo>
                    <a:pt x="15" y="25"/>
                  </a:lnTo>
                  <a:lnTo>
                    <a:pt x="25" y="30"/>
                  </a:lnTo>
                  <a:lnTo>
                    <a:pt x="5" y="40"/>
                  </a:lnTo>
                  <a:lnTo>
                    <a:pt x="15" y="40"/>
                  </a:lnTo>
                  <a:lnTo>
                    <a:pt x="25" y="55"/>
                  </a:lnTo>
                  <a:lnTo>
                    <a:pt x="15" y="60"/>
                  </a:lnTo>
                  <a:lnTo>
                    <a:pt x="30" y="60"/>
                  </a:lnTo>
                  <a:lnTo>
                    <a:pt x="55" y="75"/>
                  </a:lnTo>
                  <a:lnTo>
                    <a:pt x="95" y="50"/>
                  </a:lnTo>
                  <a:lnTo>
                    <a:pt x="100" y="40"/>
                  </a:lnTo>
                  <a:lnTo>
                    <a:pt x="100" y="25"/>
                  </a:lnTo>
                  <a:lnTo>
                    <a:pt x="90" y="20"/>
                  </a:lnTo>
                  <a:lnTo>
                    <a:pt x="90" y="5"/>
                  </a:lnTo>
                  <a:lnTo>
                    <a:pt x="85" y="5"/>
                  </a:lnTo>
                  <a:lnTo>
                    <a:pt x="75" y="0"/>
                  </a:lnTo>
                  <a:lnTo>
                    <a:pt x="65" y="10"/>
                  </a:lnTo>
                  <a:lnTo>
                    <a:pt x="60" y="10"/>
                  </a:lnTo>
                  <a:lnTo>
                    <a:pt x="45" y="10"/>
                  </a:lnTo>
                  <a:lnTo>
                    <a:pt x="40" y="20"/>
                  </a:lnTo>
                  <a:lnTo>
                    <a:pt x="40" y="10"/>
                  </a:lnTo>
                  <a:lnTo>
                    <a:pt x="35" y="25"/>
                  </a:lnTo>
                  <a:lnTo>
                    <a:pt x="30" y="30"/>
                  </a:lnTo>
                  <a:lnTo>
                    <a:pt x="30" y="1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20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4189320" y="1560600"/>
              <a:ext cx="46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4848120" y="2971800"/>
              <a:ext cx="73080" cy="154080"/>
            </a:xfrm>
            <a:custGeom>
              <a:avLst/>
              <a:gdLst/>
              <a:ahLst/>
              <a:rect l="l" t="t" r="r" b="b"/>
              <a:pathLst>
                <a:path w="65" h="136">
                  <a:moveTo>
                    <a:pt x="0" y="95"/>
                  </a:moveTo>
                  <a:lnTo>
                    <a:pt x="5" y="121"/>
                  </a:lnTo>
                  <a:lnTo>
                    <a:pt x="15" y="136"/>
                  </a:lnTo>
                  <a:lnTo>
                    <a:pt x="30" y="136"/>
                  </a:lnTo>
                  <a:lnTo>
                    <a:pt x="35" y="125"/>
                  </a:lnTo>
                  <a:lnTo>
                    <a:pt x="55" y="61"/>
                  </a:lnTo>
                  <a:lnTo>
                    <a:pt x="60" y="31"/>
                  </a:lnTo>
                  <a:lnTo>
                    <a:pt x="65" y="35"/>
                  </a:lnTo>
                  <a:lnTo>
                    <a:pt x="65" y="31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50" y="10"/>
                  </a:lnTo>
                  <a:lnTo>
                    <a:pt x="45" y="10"/>
                  </a:lnTo>
                  <a:lnTo>
                    <a:pt x="45" y="25"/>
                  </a:lnTo>
                  <a:lnTo>
                    <a:pt x="15" y="40"/>
                  </a:lnTo>
                  <a:lnTo>
                    <a:pt x="5" y="55"/>
                  </a:lnTo>
                  <a:lnTo>
                    <a:pt x="15" y="80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4848120" y="2971800"/>
              <a:ext cx="73080" cy="154080"/>
            </a:xfrm>
            <a:custGeom>
              <a:avLst/>
              <a:gdLst/>
              <a:ahLst/>
              <a:rect l="l" t="t" r="r" b="b"/>
              <a:pathLst>
                <a:path w="65" h="136">
                  <a:moveTo>
                    <a:pt x="0" y="95"/>
                  </a:moveTo>
                  <a:lnTo>
                    <a:pt x="5" y="121"/>
                  </a:lnTo>
                  <a:lnTo>
                    <a:pt x="15" y="136"/>
                  </a:lnTo>
                  <a:lnTo>
                    <a:pt x="30" y="136"/>
                  </a:lnTo>
                  <a:lnTo>
                    <a:pt x="35" y="125"/>
                  </a:lnTo>
                  <a:lnTo>
                    <a:pt x="55" y="61"/>
                  </a:lnTo>
                  <a:lnTo>
                    <a:pt x="60" y="31"/>
                  </a:lnTo>
                  <a:lnTo>
                    <a:pt x="65" y="35"/>
                  </a:lnTo>
                  <a:lnTo>
                    <a:pt x="65" y="31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50" y="10"/>
                  </a:lnTo>
                  <a:lnTo>
                    <a:pt x="45" y="10"/>
                  </a:lnTo>
                  <a:lnTo>
                    <a:pt x="45" y="25"/>
                  </a:lnTo>
                  <a:lnTo>
                    <a:pt x="15" y="40"/>
                  </a:lnTo>
                  <a:lnTo>
                    <a:pt x="5" y="55"/>
                  </a:lnTo>
                  <a:lnTo>
                    <a:pt x="15" y="80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5421240" y="2820960"/>
              <a:ext cx="64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5421240" y="2820960"/>
              <a:ext cx="64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5440320" y="2849400"/>
              <a:ext cx="4680" cy="1116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5440320" y="2849400"/>
              <a:ext cx="4680" cy="1116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5230800" y="2730600"/>
              <a:ext cx="27000" cy="39600"/>
            </a:xfrm>
            <a:custGeom>
              <a:avLst/>
              <a:gdLst/>
              <a:ahLst/>
              <a:rect l="l" t="t" r="r" b="b"/>
              <a:pathLst>
                <a:path w="25" h="35">
                  <a:moveTo>
                    <a:pt x="0" y="15"/>
                  </a:moveTo>
                  <a:lnTo>
                    <a:pt x="10" y="35"/>
                  </a:lnTo>
                  <a:lnTo>
                    <a:pt x="20" y="35"/>
                  </a:lnTo>
                  <a:lnTo>
                    <a:pt x="25" y="25"/>
                  </a:lnTo>
                  <a:lnTo>
                    <a:pt x="15" y="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5230800" y="2730600"/>
              <a:ext cx="27000" cy="39600"/>
            </a:xfrm>
            <a:custGeom>
              <a:avLst/>
              <a:gdLst/>
              <a:ahLst/>
              <a:rect l="l" t="t" r="r" b="b"/>
              <a:pathLst>
                <a:path w="25" h="35">
                  <a:moveTo>
                    <a:pt x="0" y="15"/>
                  </a:moveTo>
                  <a:lnTo>
                    <a:pt x="10" y="35"/>
                  </a:lnTo>
                  <a:lnTo>
                    <a:pt x="20" y="35"/>
                  </a:lnTo>
                  <a:lnTo>
                    <a:pt x="25" y="25"/>
                  </a:lnTo>
                  <a:lnTo>
                    <a:pt x="15" y="5"/>
                  </a:lnTo>
                  <a:lnTo>
                    <a:pt x="10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5546880" y="2617920"/>
              <a:ext cx="28440" cy="237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0" y="15"/>
                  </a:lnTo>
                  <a:lnTo>
                    <a:pt x="10" y="20"/>
                  </a:lnTo>
                  <a:lnTo>
                    <a:pt x="15" y="15"/>
                  </a:lnTo>
                  <a:lnTo>
                    <a:pt x="25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5546880" y="2617920"/>
              <a:ext cx="28440" cy="237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0" y="15"/>
                  </a:lnTo>
                  <a:lnTo>
                    <a:pt x="10" y="20"/>
                  </a:lnTo>
                  <a:lnTo>
                    <a:pt x="15" y="15"/>
                  </a:lnTo>
                  <a:lnTo>
                    <a:pt x="25" y="0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5665680" y="2556000"/>
              <a:ext cx="22320" cy="33120"/>
            </a:xfrm>
            <a:custGeom>
              <a:avLst/>
              <a:gdLst/>
              <a:ahLst/>
              <a:rect l="l" t="t" r="r" b="b"/>
              <a:pathLst>
                <a:path w="20" h="30">
                  <a:moveTo>
                    <a:pt x="0" y="20"/>
                  </a:moveTo>
                  <a:lnTo>
                    <a:pt x="0" y="25"/>
                  </a:lnTo>
                  <a:lnTo>
                    <a:pt x="10" y="3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5665680" y="2556000"/>
              <a:ext cx="22320" cy="33120"/>
            </a:xfrm>
            <a:custGeom>
              <a:avLst/>
              <a:gdLst/>
              <a:ahLst/>
              <a:rect l="l" t="t" r="r" b="b"/>
              <a:pathLst>
                <a:path w="20" h="30">
                  <a:moveTo>
                    <a:pt x="0" y="20"/>
                  </a:moveTo>
                  <a:lnTo>
                    <a:pt x="0" y="25"/>
                  </a:lnTo>
                  <a:lnTo>
                    <a:pt x="10" y="3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5767560" y="2443320"/>
              <a:ext cx="26640" cy="45720"/>
            </a:xfrm>
            <a:custGeom>
              <a:avLst/>
              <a:gdLst/>
              <a:ahLst/>
              <a:rect l="l" t="t" r="r" b="b"/>
              <a:pathLst>
                <a:path w="25" h="40">
                  <a:moveTo>
                    <a:pt x="0" y="1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35"/>
                  </a:lnTo>
                  <a:lnTo>
                    <a:pt x="15" y="40"/>
                  </a:lnTo>
                  <a:lnTo>
                    <a:pt x="20" y="35"/>
                  </a:lnTo>
                  <a:lnTo>
                    <a:pt x="25" y="15"/>
                  </a:lnTo>
                  <a:lnTo>
                    <a:pt x="20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5767560" y="2443320"/>
              <a:ext cx="26640" cy="45720"/>
            </a:xfrm>
            <a:custGeom>
              <a:avLst/>
              <a:gdLst/>
              <a:ahLst/>
              <a:rect l="l" t="t" r="r" b="b"/>
              <a:pathLst>
                <a:path w="25" h="40">
                  <a:moveTo>
                    <a:pt x="0" y="1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35"/>
                  </a:lnTo>
                  <a:lnTo>
                    <a:pt x="15" y="40"/>
                  </a:lnTo>
                  <a:lnTo>
                    <a:pt x="20" y="35"/>
                  </a:lnTo>
                  <a:lnTo>
                    <a:pt x="25" y="15"/>
                  </a:lnTo>
                  <a:lnTo>
                    <a:pt x="20" y="10"/>
                  </a:lnTo>
                  <a:lnTo>
                    <a:pt x="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5794200" y="2443320"/>
              <a:ext cx="28800" cy="17280"/>
            </a:xfrm>
            <a:custGeom>
              <a:avLst/>
              <a:gdLst/>
              <a:ahLst/>
              <a:rect l="l" t="t" r="r" b="b"/>
              <a:pathLst>
                <a:path w="25" h="15">
                  <a:moveTo>
                    <a:pt x="0" y="1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10" y="10"/>
                  </a:lnTo>
                  <a:lnTo>
                    <a:pt x="20" y="10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5794200" y="2443320"/>
              <a:ext cx="28800" cy="17280"/>
            </a:xfrm>
            <a:custGeom>
              <a:avLst/>
              <a:gdLst/>
              <a:ahLst/>
              <a:rect l="l" t="t" r="r" b="b"/>
              <a:pathLst>
                <a:path w="25" h="15">
                  <a:moveTo>
                    <a:pt x="0" y="1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10" y="10"/>
                  </a:lnTo>
                  <a:lnTo>
                    <a:pt x="20" y="10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5783400" y="2343240"/>
              <a:ext cx="112680" cy="11088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0" y="85"/>
                  </a:moveTo>
                  <a:lnTo>
                    <a:pt x="0" y="90"/>
                  </a:lnTo>
                  <a:lnTo>
                    <a:pt x="10" y="90"/>
                  </a:lnTo>
                  <a:lnTo>
                    <a:pt x="35" y="80"/>
                  </a:lnTo>
                  <a:lnTo>
                    <a:pt x="40" y="85"/>
                  </a:lnTo>
                  <a:lnTo>
                    <a:pt x="40" y="90"/>
                  </a:lnTo>
                  <a:lnTo>
                    <a:pt x="45" y="100"/>
                  </a:lnTo>
                  <a:lnTo>
                    <a:pt x="50" y="85"/>
                  </a:lnTo>
                  <a:lnTo>
                    <a:pt x="50" y="80"/>
                  </a:lnTo>
                  <a:lnTo>
                    <a:pt x="60" y="85"/>
                  </a:lnTo>
                  <a:lnTo>
                    <a:pt x="65" y="85"/>
                  </a:lnTo>
                  <a:lnTo>
                    <a:pt x="70" y="80"/>
                  </a:lnTo>
                  <a:lnTo>
                    <a:pt x="75" y="85"/>
                  </a:lnTo>
                  <a:lnTo>
                    <a:pt x="75" y="80"/>
                  </a:lnTo>
                  <a:lnTo>
                    <a:pt x="80" y="75"/>
                  </a:lnTo>
                  <a:lnTo>
                    <a:pt x="80" y="80"/>
                  </a:lnTo>
                  <a:lnTo>
                    <a:pt x="90" y="80"/>
                  </a:lnTo>
                  <a:lnTo>
                    <a:pt x="95" y="75"/>
                  </a:lnTo>
                  <a:lnTo>
                    <a:pt x="95" y="45"/>
                  </a:lnTo>
                  <a:lnTo>
                    <a:pt x="100" y="45"/>
                  </a:lnTo>
                  <a:lnTo>
                    <a:pt x="100" y="5"/>
                  </a:lnTo>
                  <a:lnTo>
                    <a:pt x="95" y="0"/>
                  </a:lnTo>
                  <a:lnTo>
                    <a:pt x="95" y="5"/>
                  </a:lnTo>
                  <a:lnTo>
                    <a:pt x="90" y="5"/>
                  </a:lnTo>
                  <a:lnTo>
                    <a:pt x="80" y="30"/>
                  </a:lnTo>
                  <a:lnTo>
                    <a:pt x="70" y="50"/>
                  </a:lnTo>
                  <a:lnTo>
                    <a:pt x="60" y="60"/>
                  </a:lnTo>
                  <a:lnTo>
                    <a:pt x="60" y="50"/>
                  </a:lnTo>
                  <a:lnTo>
                    <a:pt x="50" y="55"/>
                  </a:lnTo>
                  <a:lnTo>
                    <a:pt x="45" y="75"/>
                  </a:lnTo>
                  <a:lnTo>
                    <a:pt x="40" y="75"/>
                  </a:lnTo>
                  <a:lnTo>
                    <a:pt x="15" y="7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5783400" y="2343240"/>
              <a:ext cx="112680" cy="11088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0" y="85"/>
                  </a:moveTo>
                  <a:lnTo>
                    <a:pt x="0" y="90"/>
                  </a:lnTo>
                  <a:lnTo>
                    <a:pt x="10" y="90"/>
                  </a:lnTo>
                  <a:lnTo>
                    <a:pt x="35" y="80"/>
                  </a:lnTo>
                  <a:lnTo>
                    <a:pt x="40" y="85"/>
                  </a:lnTo>
                  <a:lnTo>
                    <a:pt x="40" y="90"/>
                  </a:lnTo>
                  <a:lnTo>
                    <a:pt x="45" y="100"/>
                  </a:lnTo>
                  <a:lnTo>
                    <a:pt x="50" y="85"/>
                  </a:lnTo>
                  <a:lnTo>
                    <a:pt x="50" y="80"/>
                  </a:lnTo>
                  <a:lnTo>
                    <a:pt x="60" y="85"/>
                  </a:lnTo>
                  <a:lnTo>
                    <a:pt x="65" y="85"/>
                  </a:lnTo>
                  <a:lnTo>
                    <a:pt x="70" y="80"/>
                  </a:lnTo>
                  <a:lnTo>
                    <a:pt x="75" y="85"/>
                  </a:lnTo>
                  <a:lnTo>
                    <a:pt x="75" y="80"/>
                  </a:lnTo>
                  <a:lnTo>
                    <a:pt x="80" y="75"/>
                  </a:lnTo>
                  <a:lnTo>
                    <a:pt x="80" y="80"/>
                  </a:lnTo>
                  <a:lnTo>
                    <a:pt x="90" y="80"/>
                  </a:lnTo>
                  <a:lnTo>
                    <a:pt x="95" y="75"/>
                  </a:lnTo>
                  <a:lnTo>
                    <a:pt x="95" y="45"/>
                  </a:lnTo>
                  <a:lnTo>
                    <a:pt x="100" y="45"/>
                  </a:lnTo>
                  <a:lnTo>
                    <a:pt x="100" y="5"/>
                  </a:lnTo>
                  <a:lnTo>
                    <a:pt x="95" y="0"/>
                  </a:lnTo>
                  <a:lnTo>
                    <a:pt x="95" y="5"/>
                  </a:lnTo>
                  <a:lnTo>
                    <a:pt x="90" y="5"/>
                  </a:lnTo>
                  <a:lnTo>
                    <a:pt x="80" y="30"/>
                  </a:lnTo>
                  <a:lnTo>
                    <a:pt x="70" y="50"/>
                  </a:lnTo>
                  <a:lnTo>
                    <a:pt x="60" y="60"/>
                  </a:lnTo>
                  <a:lnTo>
                    <a:pt x="60" y="50"/>
                  </a:lnTo>
                  <a:lnTo>
                    <a:pt x="50" y="55"/>
                  </a:lnTo>
                  <a:lnTo>
                    <a:pt x="45" y="75"/>
                  </a:lnTo>
                  <a:lnTo>
                    <a:pt x="40" y="75"/>
                  </a:lnTo>
                  <a:lnTo>
                    <a:pt x="15" y="75"/>
                  </a:lnTo>
                  <a:lnTo>
                    <a:pt x="0" y="85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5873760" y="2279520"/>
              <a:ext cx="66600" cy="63720"/>
            </a:xfrm>
            <a:custGeom>
              <a:avLst/>
              <a:gdLst/>
              <a:ahLst/>
              <a:rect l="l" t="t" r="r" b="b"/>
              <a:pathLst>
                <a:path w="60" h="55">
                  <a:moveTo>
                    <a:pt x="0" y="40"/>
                  </a:moveTo>
                  <a:lnTo>
                    <a:pt x="0" y="55"/>
                  </a:lnTo>
                  <a:lnTo>
                    <a:pt x="15" y="50"/>
                  </a:lnTo>
                  <a:lnTo>
                    <a:pt x="10" y="50"/>
                  </a:lnTo>
                  <a:lnTo>
                    <a:pt x="10" y="40"/>
                  </a:lnTo>
                  <a:lnTo>
                    <a:pt x="20" y="40"/>
                  </a:lnTo>
                  <a:lnTo>
                    <a:pt x="40" y="50"/>
                  </a:lnTo>
                  <a:lnTo>
                    <a:pt x="45" y="35"/>
                  </a:lnTo>
                  <a:lnTo>
                    <a:pt x="50" y="35"/>
                  </a:lnTo>
                  <a:lnTo>
                    <a:pt x="60" y="30"/>
                  </a:lnTo>
                  <a:lnTo>
                    <a:pt x="55" y="30"/>
                  </a:lnTo>
                  <a:lnTo>
                    <a:pt x="50" y="25"/>
                  </a:lnTo>
                  <a:lnTo>
                    <a:pt x="55" y="20"/>
                  </a:lnTo>
                  <a:lnTo>
                    <a:pt x="50" y="25"/>
                  </a:lnTo>
                  <a:lnTo>
                    <a:pt x="40" y="20"/>
                  </a:lnTo>
                  <a:lnTo>
                    <a:pt x="20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15" y="35"/>
                  </a:lnTo>
                  <a:lnTo>
                    <a:pt x="10" y="30"/>
                  </a:lnTo>
                  <a:lnTo>
                    <a:pt x="10" y="35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5873760" y="2279520"/>
              <a:ext cx="66600" cy="63720"/>
            </a:xfrm>
            <a:custGeom>
              <a:avLst/>
              <a:gdLst/>
              <a:ahLst/>
              <a:rect l="l" t="t" r="r" b="b"/>
              <a:pathLst>
                <a:path w="60" h="55">
                  <a:moveTo>
                    <a:pt x="0" y="40"/>
                  </a:moveTo>
                  <a:lnTo>
                    <a:pt x="0" y="55"/>
                  </a:lnTo>
                  <a:lnTo>
                    <a:pt x="15" y="50"/>
                  </a:lnTo>
                  <a:lnTo>
                    <a:pt x="10" y="50"/>
                  </a:lnTo>
                  <a:lnTo>
                    <a:pt x="10" y="40"/>
                  </a:lnTo>
                  <a:lnTo>
                    <a:pt x="20" y="40"/>
                  </a:lnTo>
                  <a:lnTo>
                    <a:pt x="40" y="50"/>
                  </a:lnTo>
                  <a:lnTo>
                    <a:pt x="45" y="35"/>
                  </a:lnTo>
                  <a:lnTo>
                    <a:pt x="50" y="35"/>
                  </a:lnTo>
                  <a:lnTo>
                    <a:pt x="60" y="30"/>
                  </a:lnTo>
                  <a:lnTo>
                    <a:pt x="55" y="30"/>
                  </a:lnTo>
                  <a:lnTo>
                    <a:pt x="50" y="25"/>
                  </a:lnTo>
                  <a:lnTo>
                    <a:pt x="55" y="20"/>
                  </a:lnTo>
                  <a:lnTo>
                    <a:pt x="50" y="25"/>
                  </a:lnTo>
                  <a:lnTo>
                    <a:pt x="40" y="20"/>
                  </a:lnTo>
                  <a:lnTo>
                    <a:pt x="20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15" y="35"/>
                  </a:lnTo>
                  <a:lnTo>
                    <a:pt x="10" y="30"/>
                  </a:lnTo>
                  <a:lnTo>
                    <a:pt x="10" y="35"/>
                  </a:lnTo>
                  <a:lnTo>
                    <a:pt x="0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6037200" y="2197080"/>
              <a:ext cx="15840" cy="158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5"/>
                  </a:moveTo>
                  <a:lnTo>
                    <a:pt x="0" y="15"/>
                  </a:lnTo>
                  <a:lnTo>
                    <a:pt x="5" y="5"/>
                  </a:lnTo>
                  <a:lnTo>
                    <a:pt x="1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6037200" y="2197080"/>
              <a:ext cx="15840" cy="158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5"/>
                  </a:moveTo>
                  <a:lnTo>
                    <a:pt x="0" y="15"/>
                  </a:lnTo>
                  <a:lnTo>
                    <a:pt x="5" y="5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6126120" y="2038320"/>
              <a:ext cx="12600" cy="111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6126120" y="2038320"/>
              <a:ext cx="12600" cy="111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5896080" y="2133720"/>
              <a:ext cx="27000" cy="145800"/>
            </a:xfrm>
            <a:custGeom>
              <a:avLst/>
              <a:gdLst/>
              <a:ahLst/>
              <a:rect l="l" t="t" r="r" b="b"/>
              <a:pathLst>
                <a:path w="25" h="130">
                  <a:moveTo>
                    <a:pt x="0" y="15"/>
                  </a:moveTo>
                  <a:lnTo>
                    <a:pt x="0" y="45"/>
                  </a:lnTo>
                  <a:lnTo>
                    <a:pt x="5" y="50"/>
                  </a:lnTo>
                  <a:lnTo>
                    <a:pt x="0" y="85"/>
                  </a:lnTo>
                  <a:lnTo>
                    <a:pt x="5" y="100"/>
                  </a:lnTo>
                  <a:lnTo>
                    <a:pt x="0" y="115"/>
                  </a:lnTo>
                  <a:lnTo>
                    <a:pt x="5" y="130"/>
                  </a:lnTo>
                  <a:lnTo>
                    <a:pt x="5" y="115"/>
                  </a:lnTo>
                  <a:lnTo>
                    <a:pt x="20" y="120"/>
                  </a:lnTo>
                  <a:lnTo>
                    <a:pt x="20" y="115"/>
                  </a:lnTo>
                  <a:lnTo>
                    <a:pt x="5" y="100"/>
                  </a:lnTo>
                  <a:lnTo>
                    <a:pt x="10" y="80"/>
                  </a:lnTo>
                  <a:lnTo>
                    <a:pt x="20" y="80"/>
                  </a:lnTo>
                  <a:lnTo>
                    <a:pt x="25" y="80"/>
                  </a:lnTo>
                  <a:lnTo>
                    <a:pt x="10" y="3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5896080" y="2133720"/>
              <a:ext cx="27000" cy="145800"/>
            </a:xfrm>
            <a:custGeom>
              <a:avLst/>
              <a:gdLst/>
              <a:ahLst/>
              <a:rect l="l" t="t" r="r" b="b"/>
              <a:pathLst>
                <a:path w="25" h="130">
                  <a:moveTo>
                    <a:pt x="0" y="15"/>
                  </a:moveTo>
                  <a:lnTo>
                    <a:pt x="0" y="45"/>
                  </a:lnTo>
                  <a:lnTo>
                    <a:pt x="5" y="50"/>
                  </a:lnTo>
                  <a:lnTo>
                    <a:pt x="0" y="85"/>
                  </a:lnTo>
                  <a:lnTo>
                    <a:pt x="5" y="100"/>
                  </a:lnTo>
                  <a:lnTo>
                    <a:pt x="0" y="115"/>
                  </a:lnTo>
                  <a:lnTo>
                    <a:pt x="5" y="130"/>
                  </a:lnTo>
                  <a:lnTo>
                    <a:pt x="5" y="115"/>
                  </a:lnTo>
                  <a:lnTo>
                    <a:pt x="20" y="120"/>
                  </a:lnTo>
                  <a:lnTo>
                    <a:pt x="20" y="115"/>
                  </a:lnTo>
                  <a:lnTo>
                    <a:pt x="5" y="100"/>
                  </a:lnTo>
                  <a:lnTo>
                    <a:pt x="10" y="80"/>
                  </a:lnTo>
                  <a:lnTo>
                    <a:pt x="20" y="80"/>
                  </a:lnTo>
                  <a:lnTo>
                    <a:pt x="25" y="80"/>
                  </a:lnTo>
                  <a:lnTo>
                    <a:pt x="10" y="3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6289560" y="1706400"/>
              <a:ext cx="44640" cy="2880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10" y="20"/>
                  </a:moveTo>
                  <a:lnTo>
                    <a:pt x="20" y="20"/>
                  </a:lnTo>
                  <a:lnTo>
                    <a:pt x="40" y="10"/>
                  </a:lnTo>
                  <a:lnTo>
                    <a:pt x="30" y="0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5" y="25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6289560" y="1706400"/>
              <a:ext cx="44640" cy="2880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10" y="20"/>
                  </a:moveTo>
                  <a:lnTo>
                    <a:pt x="20" y="20"/>
                  </a:lnTo>
                  <a:lnTo>
                    <a:pt x="40" y="10"/>
                  </a:lnTo>
                  <a:lnTo>
                    <a:pt x="30" y="0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5" y="25"/>
                  </a:lnTo>
                  <a:lnTo>
                    <a:pt x="1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5884920" y="1622520"/>
              <a:ext cx="33120" cy="2844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15"/>
                  </a:moveTo>
                  <a:lnTo>
                    <a:pt x="10" y="20"/>
                  </a:lnTo>
                  <a:lnTo>
                    <a:pt x="30" y="25"/>
                  </a:lnTo>
                  <a:lnTo>
                    <a:pt x="30" y="15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5884920" y="1622520"/>
              <a:ext cx="33120" cy="2844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15"/>
                  </a:moveTo>
                  <a:lnTo>
                    <a:pt x="10" y="20"/>
                  </a:lnTo>
                  <a:lnTo>
                    <a:pt x="30" y="25"/>
                  </a:lnTo>
                  <a:lnTo>
                    <a:pt x="30" y="15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5884920" y="1609560"/>
              <a:ext cx="4680" cy="129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5884920" y="1609560"/>
              <a:ext cx="4680" cy="129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5951520" y="1554120"/>
              <a:ext cx="46080" cy="349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0" y="0"/>
                  </a:moveTo>
                  <a:lnTo>
                    <a:pt x="5" y="15"/>
                  </a:lnTo>
                  <a:lnTo>
                    <a:pt x="20" y="30"/>
                  </a:lnTo>
                  <a:lnTo>
                    <a:pt x="35" y="30"/>
                  </a:lnTo>
                  <a:lnTo>
                    <a:pt x="4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5951520" y="1554120"/>
              <a:ext cx="46080" cy="349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0" y="0"/>
                  </a:moveTo>
                  <a:lnTo>
                    <a:pt x="5" y="15"/>
                  </a:lnTo>
                  <a:lnTo>
                    <a:pt x="20" y="30"/>
                  </a:lnTo>
                  <a:lnTo>
                    <a:pt x="35" y="30"/>
                  </a:lnTo>
                  <a:lnTo>
                    <a:pt x="4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5850000" y="1525680"/>
              <a:ext cx="79200" cy="63360"/>
            </a:xfrm>
            <a:custGeom>
              <a:avLst/>
              <a:gdLst/>
              <a:ahLst/>
              <a:rect l="l" t="t" r="r" b="b"/>
              <a:pathLst>
                <a:path w="70" h="56">
                  <a:moveTo>
                    <a:pt x="0" y="36"/>
                  </a:moveTo>
                  <a:lnTo>
                    <a:pt x="5" y="56"/>
                  </a:lnTo>
                  <a:lnTo>
                    <a:pt x="15" y="56"/>
                  </a:lnTo>
                  <a:lnTo>
                    <a:pt x="45" y="41"/>
                  </a:lnTo>
                  <a:lnTo>
                    <a:pt x="50" y="51"/>
                  </a:lnTo>
                  <a:lnTo>
                    <a:pt x="70" y="31"/>
                  </a:lnTo>
                  <a:lnTo>
                    <a:pt x="70" y="21"/>
                  </a:lnTo>
                  <a:lnTo>
                    <a:pt x="65" y="11"/>
                  </a:lnTo>
                  <a:lnTo>
                    <a:pt x="60" y="11"/>
                  </a:lnTo>
                  <a:lnTo>
                    <a:pt x="45" y="0"/>
                  </a:lnTo>
                  <a:lnTo>
                    <a:pt x="35" y="11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5850000" y="1525680"/>
              <a:ext cx="79200" cy="63360"/>
            </a:xfrm>
            <a:custGeom>
              <a:avLst/>
              <a:gdLst/>
              <a:ahLst/>
              <a:rect l="l" t="t" r="r" b="b"/>
              <a:pathLst>
                <a:path w="70" h="56">
                  <a:moveTo>
                    <a:pt x="0" y="36"/>
                  </a:moveTo>
                  <a:lnTo>
                    <a:pt x="5" y="56"/>
                  </a:lnTo>
                  <a:lnTo>
                    <a:pt x="15" y="56"/>
                  </a:lnTo>
                  <a:lnTo>
                    <a:pt x="45" y="41"/>
                  </a:lnTo>
                  <a:lnTo>
                    <a:pt x="50" y="51"/>
                  </a:lnTo>
                  <a:lnTo>
                    <a:pt x="70" y="31"/>
                  </a:lnTo>
                  <a:lnTo>
                    <a:pt x="70" y="21"/>
                  </a:lnTo>
                  <a:lnTo>
                    <a:pt x="65" y="11"/>
                  </a:lnTo>
                  <a:lnTo>
                    <a:pt x="60" y="11"/>
                  </a:lnTo>
                  <a:lnTo>
                    <a:pt x="45" y="0"/>
                  </a:lnTo>
                  <a:lnTo>
                    <a:pt x="35" y="11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3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4938840" y="1487520"/>
              <a:ext cx="179280" cy="252360"/>
            </a:xfrm>
            <a:custGeom>
              <a:avLst/>
              <a:gdLst/>
              <a:ahLst/>
              <a:rect l="l" t="t" r="r" b="b"/>
              <a:pathLst>
                <a:path w="160" h="225">
                  <a:moveTo>
                    <a:pt x="0" y="195"/>
                  </a:moveTo>
                  <a:lnTo>
                    <a:pt x="15" y="220"/>
                  </a:lnTo>
                  <a:lnTo>
                    <a:pt x="45" y="225"/>
                  </a:lnTo>
                  <a:lnTo>
                    <a:pt x="55" y="220"/>
                  </a:lnTo>
                  <a:lnTo>
                    <a:pt x="40" y="205"/>
                  </a:lnTo>
                  <a:lnTo>
                    <a:pt x="35" y="195"/>
                  </a:lnTo>
                  <a:lnTo>
                    <a:pt x="35" y="165"/>
                  </a:lnTo>
                  <a:lnTo>
                    <a:pt x="40" y="150"/>
                  </a:lnTo>
                  <a:lnTo>
                    <a:pt x="85" y="75"/>
                  </a:lnTo>
                  <a:lnTo>
                    <a:pt x="115" y="55"/>
                  </a:lnTo>
                  <a:lnTo>
                    <a:pt x="160" y="30"/>
                  </a:lnTo>
                  <a:lnTo>
                    <a:pt x="160" y="5"/>
                  </a:lnTo>
                  <a:lnTo>
                    <a:pt x="150" y="0"/>
                  </a:lnTo>
                  <a:lnTo>
                    <a:pt x="140" y="10"/>
                  </a:lnTo>
                  <a:lnTo>
                    <a:pt x="125" y="25"/>
                  </a:lnTo>
                  <a:lnTo>
                    <a:pt x="105" y="30"/>
                  </a:lnTo>
                  <a:lnTo>
                    <a:pt x="90" y="30"/>
                  </a:lnTo>
                  <a:lnTo>
                    <a:pt x="70" y="40"/>
                  </a:lnTo>
                  <a:lnTo>
                    <a:pt x="55" y="65"/>
                  </a:lnTo>
                  <a:lnTo>
                    <a:pt x="35" y="75"/>
                  </a:lnTo>
                  <a:lnTo>
                    <a:pt x="35" y="90"/>
                  </a:lnTo>
                  <a:lnTo>
                    <a:pt x="30" y="110"/>
                  </a:lnTo>
                  <a:lnTo>
                    <a:pt x="15" y="120"/>
                  </a:lnTo>
                  <a:lnTo>
                    <a:pt x="25" y="135"/>
                  </a:lnTo>
                  <a:lnTo>
                    <a:pt x="15" y="145"/>
                  </a:lnTo>
                  <a:lnTo>
                    <a:pt x="5" y="155"/>
                  </a:lnTo>
                  <a:lnTo>
                    <a:pt x="10" y="170"/>
                  </a:lnTo>
                  <a:lnTo>
                    <a:pt x="0" y="175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4938840" y="1487520"/>
              <a:ext cx="179280" cy="252360"/>
            </a:xfrm>
            <a:custGeom>
              <a:avLst/>
              <a:gdLst/>
              <a:ahLst/>
              <a:rect l="l" t="t" r="r" b="b"/>
              <a:pathLst>
                <a:path w="160" h="225">
                  <a:moveTo>
                    <a:pt x="0" y="195"/>
                  </a:moveTo>
                  <a:lnTo>
                    <a:pt x="15" y="220"/>
                  </a:lnTo>
                  <a:lnTo>
                    <a:pt x="45" y="225"/>
                  </a:lnTo>
                  <a:lnTo>
                    <a:pt x="55" y="220"/>
                  </a:lnTo>
                  <a:lnTo>
                    <a:pt x="40" y="205"/>
                  </a:lnTo>
                  <a:lnTo>
                    <a:pt x="35" y="195"/>
                  </a:lnTo>
                  <a:lnTo>
                    <a:pt x="35" y="165"/>
                  </a:lnTo>
                  <a:lnTo>
                    <a:pt x="40" y="150"/>
                  </a:lnTo>
                  <a:lnTo>
                    <a:pt x="85" y="75"/>
                  </a:lnTo>
                  <a:lnTo>
                    <a:pt x="115" y="55"/>
                  </a:lnTo>
                  <a:lnTo>
                    <a:pt x="160" y="30"/>
                  </a:lnTo>
                  <a:lnTo>
                    <a:pt x="160" y="5"/>
                  </a:lnTo>
                  <a:lnTo>
                    <a:pt x="150" y="0"/>
                  </a:lnTo>
                  <a:lnTo>
                    <a:pt x="140" y="10"/>
                  </a:lnTo>
                  <a:lnTo>
                    <a:pt x="125" y="25"/>
                  </a:lnTo>
                  <a:lnTo>
                    <a:pt x="105" y="30"/>
                  </a:lnTo>
                  <a:lnTo>
                    <a:pt x="90" y="30"/>
                  </a:lnTo>
                  <a:lnTo>
                    <a:pt x="70" y="40"/>
                  </a:lnTo>
                  <a:lnTo>
                    <a:pt x="55" y="65"/>
                  </a:lnTo>
                  <a:lnTo>
                    <a:pt x="35" y="75"/>
                  </a:lnTo>
                  <a:lnTo>
                    <a:pt x="35" y="90"/>
                  </a:lnTo>
                  <a:lnTo>
                    <a:pt x="30" y="110"/>
                  </a:lnTo>
                  <a:lnTo>
                    <a:pt x="15" y="120"/>
                  </a:lnTo>
                  <a:lnTo>
                    <a:pt x="25" y="135"/>
                  </a:lnTo>
                  <a:lnTo>
                    <a:pt x="15" y="145"/>
                  </a:lnTo>
                  <a:lnTo>
                    <a:pt x="5" y="155"/>
                  </a:lnTo>
                  <a:lnTo>
                    <a:pt x="10" y="170"/>
                  </a:lnTo>
                  <a:lnTo>
                    <a:pt x="0" y="175"/>
                  </a:lnTo>
                  <a:lnTo>
                    <a:pt x="0" y="19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4903920" y="1768320"/>
              <a:ext cx="17280" cy="288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0" y="25"/>
                  </a:moveTo>
                  <a:lnTo>
                    <a:pt x="10" y="20"/>
                  </a:lnTo>
                  <a:lnTo>
                    <a:pt x="15" y="10"/>
                  </a:lnTo>
                  <a:lnTo>
                    <a:pt x="5" y="0"/>
                  </a:lnTo>
                  <a:lnTo>
                    <a:pt x="0" y="1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4903920" y="1768320"/>
              <a:ext cx="17280" cy="288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0" y="25"/>
                  </a:moveTo>
                  <a:lnTo>
                    <a:pt x="10" y="20"/>
                  </a:lnTo>
                  <a:lnTo>
                    <a:pt x="15" y="10"/>
                  </a:lnTo>
                  <a:lnTo>
                    <a:pt x="5" y="0"/>
                  </a:lnTo>
                  <a:lnTo>
                    <a:pt x="0" y="10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4307040" y="2049480"/>
              <a:ext cx="15840" cy="22320"/>
            </a:xfrm>
            <a:custGeom>
              <a:avLst/>
              <a:gdLst/>
              <a:ahLst/>
              <a:rect l="l" t="t" r="r" b="b"/>
              <a:pathLst>
                <a:path w="15" h="20">
                  <a:moveTo>
                    <a:pt x="0" y="20"/>
                  </a:moveTo>
                  <a:lnTo>
                    <a:pt x="5" y="10"/>
                  </a:lnTo>
                  <a:lnTo>
                    <a:pt x="15" y="0"/>
                  </a:lnTo>
                  <a:lnTo>
                    <a:pt x="0" y="1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4307040" y="2049480"/>
              <a:ext cx="15840" cy="22320"/>
            </a:xfrm>
            <a:custGeom>
              <a:avLst/>
              <a:gdLst/>
              <a:ahLst/>
              <a:rect l="l" t="t" r="r" b="b"/>
              <a:pathLst>
                <a:path w="15" h="20">
                  <a:moveTo>
                    <a:pt x="0" y="20"/>
                  </a:moveTo>
                  <a:lnTo>
                    <a:pt x="5" y="10"/>
                  </a:lnTo>
                  <a:lnTo>
                    <a:pt x="15" y="0"/>
                  </a:lnTo>
                  <a:lnTo>
                    <a:pt x="0" y="1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4492800" y="2106720"/>
              <a:ext cx="6120" cy="17280"/>
            </a:xfrm>
            <a:custGeom>
              <a:avLst/>
              <a:gdLst/>
              <a:ahLst/>
              <a:rect l="l" t="t" r="r" b="b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4492800" y="2106720"/>
              <a:ext cx="6120" cy="17280"/>
            </a:xfrm>
            <a:custGeom>
              <a:avLst/>
              <a:gdLst/>
              <a:ahLst/>
              <a:rect l="l" t="t" r="r" b="b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4503600" y="2100240"/>
              <a:ext cx="15840" cy="11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0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4503600" y="2100240"/>
              <a:ext cx="15840" cy="11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0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4503600" y="2124000"/>
              <a:ext cx="15840" cy="324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4503600" y="2124000"/>
              <a:ext cx="15840" cy="324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4311720" y="2049480"/>
              <a:ext cx="90360" cy="163440"/>
            </a:xfrm>
            <a:custGeom>
              <a:avLst/>
              <a:gdLst/>
              <a:ahLst/>
              <a:rect l="l" t="t" r="r" b="b"/>
              <a:pathLst>
                <a:path w="80" h="145">
                  <a:moveTo>
                    <a:pt x="15" y="145"/>
                  </a:moveTo>
                  <a:lnTo>
                    <a:pt x="20" y="135"/>
                  </a:lnTo>
                  <a:lnTo>
                    <a:pt x="30" y="145"/>
                  </a:lnTo>
                  <a:lnTo>
                    <a:pt x="30" y="135"/>
                  </a:lnTo>
                  <a:lnTo>
                    <a:pt x="40" y="130"/>
                  </a:lnTo>
                  <a:lnTo>
                    <a:pt x="45" y="135"/>
                  </a:lnTo>
                  <a:lnTo>
                    <a:pt x="50" y="130"/>
                  </a:lnTo>
                  <a:lnTo>
                    <a:pt x="75" y="130"/>
                  </a:lnTo>
                  <a:lnTo>
                    <a:pt x="80" y="125"/>
                  </a:lnTo>
                  <a:lnTo>
                    <a:pt x="70" y="125"/>
                  </a:lnTo>
                  <a:lnTo>
                    <a:pt x="80" y="105"/>
                  </a:lnTo>
                  <a:lnTo>
                    <a:pt x="75" y="100"/>
                  </a:lnTo>
                  <a:lnTo>
                    <a:pt x="70" y="100"/>
                  </a:lnTo>
                  <a:lnTo>
                    <a:pt x="60" y="100"/>
                  </a:lnTo>
                  <a:lnTo>
                    <a:pt x="70" y="95"/>
                  </a:lnTo>
                  <a:lnTo>
                    <a:pt x="70" y="90"/>
                  </a:lnTo>
                  <a:lnTo>
                    <a:pt x="60" y="75"/>
                  </a:lnTo>
                  <a:lnTo>
                    <a:pt x="55" y="70"/>
                  </a:lnTo>
                  <a:lnTo>
                    <a:pt x="45" y="50"/>
                  </a:lnTo>
                  <a:lnTo>
                    <a:pt x="30" y="45"/>
                  </a:lnTo>
                  <a:lnTo>
                    <a:pt x="50" y="20"/>
                  </a:lnTo>
                  <a:lnTo>
                    <a:pt x="45" y="15"/>
                  </a:lnTo>
                  <a:lnTo>
                    <a:pt x="25" y="20"/>
                  </a:lnTo>
                  <a:lnTo>
                    <a:pt x="25" y="10"/>
                  </a:lnTo>
                  <a:lnTo>
                    <a:pt x="40" y="0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10" y="20"/>
                  </a:lnTo>
                  <a:lnTo>
                    <a:pt x="0" y="20"/>
                  </a:lnTo>
                  <a:lnTo>
                    <a:pt x="10" y="25"/>
                  </a:lnTo>
                  <a:lnTo>
                    <a:pt x="15" y="25"/>
                  </a:lnTo>
                  <a:lnTo>
                    <a:pt x="10" y="40"/>
                  </a:lnTo>
                  <a:lnTo>
                    <a:pt x="15" y="40"/>
                  </a:lnTo>
                  <a:lnTo>
                    <a:pt x="15" y="45"/>
                  </a:lnTo>
                  <a:lnTo>
                    <a:pt x="10" y="50"/>
                  </a:lnTo>
                  <a:lnTo>
                    <a:pt x="15" y="50"/>
                  </a:lnTo>
                  <a:lnTo>
                    <a:pt x="20" y="55"/>
                  </a:lnTo>
                  <a:lnTo>
                    <a:pt x="15" y="65"/>
                  </a:lnTo>
                  <a:lnTo>
                    <a:pt x="20" y="70"/>
                  </a:lnTo>
                  <a:lnTo>
                    <a:pt x="30" y="65"/>
                  </a:lnTo>
                  <a:lnTo>
                    <a:pt x="30" y="70"/>
                  </a:lnTo>
                  <a:lnTo>
                    <a:pt x="30" y="75"/>
                  </a:lnTo>
                  <a:lnTo>
                    <a:pt x="40" y="75"/>
                  </a:lnTo>
                  <a:lnTo>
                    <a:pt x="40" y="90"/>
                  </a:lnTo>
                  <a:lnTo>
                    <a:pt x="20" y="90"/>
                  </a:lnTo>
                  <a:lnTo>
                    <a:pt x="25" y="95"/>
                  </a:lnTo>
                  <a:lnTo>
                    <a:pt x="20" y="100"/>
                  </a:lnTo>
                  <a:lnTo>
                    <a:pt x="25" y="100"/>
                  </a:lnTo>
                  <a:lnTo>
                    <a:pt x="25" y="105"/>
                  </a:lnTo>
                  <a:lnTo>
                    <a:pt x="15" y="110"/>
                  </a:lnTo>
                  <a:lnTo>
                    <a:pt x="20" y="120"/>
                  </a:lnTo>
                  <a:lnTo>
                    <a:pt x="25" y="120"/>
                  </a:lnTo>
                  <a:lnTo>
                    <a:pt x="30" y="125"/>
                  </a:lnTo>
                  <a:lnTo>
                    <a:pt x="40" y="120"/>
                  </a:lnTo>
                  <a:lnTo>
                    <a:pt x="40" y="125"/>
                  </a:lnTo>
                  <a:lnTo>
                    <a:pt x="25" y="125"/>
                  </a:lnTo>
                  <a:lnTo>
                    <a:pt x="15" y="1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4311720" y="2049480"/>
              <a:ext cx="90360" cy="163440"/>
            </a:xfrm>
            <a:custGeom>
              <a:avLst/>
              <a:gdLst/>
              <a:ahLst/>
              <a:rect l="l" t="t" r="r" b="b"/>
              <a:pathLst>
                <a:path w="80" h="145">
                  <a:moveTo>
                    <a:pt x="15" y="145"/>
                  </a:moveTo>
                  <a:lnTo>
                    <a:pt x="20" y="135"/>
                  </a:lnTo>
                  <a:lnTo>
                    <a:pt x="30" y="145"/>
                  </a:lnTo>
                  <a:lnTo>
                    <a:pt x="30" y="135"/>
                  </a:lnTo>
                  <a:lnTo>
                    <a:pt x="40" y="130"/>
                  </a:lnTo>
                  <a:lnTo>
                    <a:pt x="45" y="135"/>
                  </a:lnTo>
                  <a:lnTo>
                    <a:pt x="50" y="130"/>
                  </a:lnTo>
                  <a:lnTo>
                    <a:pt x="75" y="130"/>
                  </a:lnTo>
                  <a:lnTo>
                    <a:pt x="80" y="125"/>
                  </a:lnTo>
                  <a:lnTo>
                    <a:pt x="70" y="125"/>
                  </a:lnTo>
                  <a:lnTo>
                    <a:pt x="80" y="105"/>
                  </a:lnTo>
                  <a:lnTo>
                    <a:pt x="75" y="100"/>
                  </a:lnTo>
                  <a:lnTo>
                    <a:pt x="70" y="100"/>
                  </a:lnTo>
                  <a:lnTo>
                    <a:pt x="60" y="100"/>
                  </a:lnTo>
                  <a:lnTo>
                    <a:pt x="70" y="95"/>
                  </a:lnTo>
                  <a:lnTo>
                    <a:pt x="70" y="90"/>
                  </a:lnTo>
                  <a:lnTo>
                    <a:pt x="60" y="75"/>
                  </a:lnTo>
                  <a:lnTo>
                    <a:pt x="55" y="70"/>
                  </a:lnTo>
                  <a:lnTo>
                    <a:pt x="45" y="50"/>
                  </a:lnTo>
                  <a:lnTo>
                    <a:pt x="30" y="45"/>
                  </a:lnTo>
                  <a:lnTo>
                    <a:pt x="50" y="20"/>
                  </a:lnTo>
                  <a:lnTo>
                    <a:pt x="45" y="15"/>
                  </a:lnTo>
                  <a:lnTo>
                    <a:pt x="25" y="20"/>
                  </a:lnTo>
                  <a:lnTo>
                    <a:pt x="25" y="10"/>
                  </a:lnTo>
                  <a:lnTo>
                    <a:pt x="40" y="0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10" y="20"/>
                  </a:lnTo>
                  <a:lnTo>
                    <a:pt x="0" y="20"/>
                  </a:lnTo>
                  <a:lnTo>
                    <a:pt x="10" y="25"/>
                  </a:lnTo>
                  <a:lnTo>
                    <a:pt x="15" y="25"/>
                  </a:lnTo>
                  <a:lnTo>
                    <a:pt x="10" y="40"/>
                  </a:lnTo>
                  <a:lnTo>
                    <a:pt x="15" y="40"/>
                  </a:lnTo>
                  <a:lnTo>
                    <a:pt x="15" y="45"/>
                  </a:lnTo>
                  <a:lnTo>
                    <a:pt x="10" y="50"/>
                  </a:lnTo>
                  <a:lnTo>
                    <a:pt x="15" y="50"/>
                  </a:lnTo>
                  <a:lnTo>
                    <a:pt x="20" y="55"/>
                  </a:lnTo>
                  <a:lnTo>
                    <a:pt x="15" y="65"/>
                  </a:lnTo>
                  <a:lnTo>
                    <a:pt x="20" y="70"/>
                  </a:lnTo>
                  <a:lnTo>
                    <a:pt x="30" y="65"/>
                  </a:lnTo>
                  <a:lnTo>
                    <a:pt x="30" y="70"/>
                  </a:lnTo>
                  <a:lnTo>
                    <a:pt x="30" y="75"/>
                  </a:lnTo>
                  <a:lnTo>
                    <a:pt x="40" y="75"/>
                  </a:lnTo>
                  <a:lnTo>
                    <a:pt x="40" y="90"/>
                  </a:lnTo>
                  <a:lnTo>
                    <a:pt x="20" y="90"/>
                  </a:lnTo>
                  <a:lnTo>
                    <a:pt x="25" y="95"/>
                  </a:lnTo>
                  <a:lnTo>
                    <a:pt x="20" y="100"/>
                  </a:lnTo>
                  <a:lnTo>
                    <a:pt x="25" y="100"/>
                  </a:lnTo>
                  <a:lnTo>
                    <a:pt x="25" y="105"/>
                  </a:lnTo>
                  <a:lnTo>
                    <a:pt x="15" y="110"/>
                  </a:lnTo>
                  <a:lnTo>
                    <a:pt x="20" y="120"/>
                  </a:lnTo>
                  <a:lnTo>
                    <a:pt x="25" y="120"/>
                  </a:lnTo>
                  <a:lnTo>
                    <a:pt x="30" y="125"/>
                  </a:lnTo>
                  <a:lnTo>
                    <a:pt x="40" y="120"/>
                  </a:lnTo>
                  <a:lnTo>
                    <a:pt x="40" y="125"/>
                  </a:lnTo>
                  <a:lnTo>
                    <a:pt x="25" y="125"/>
                  </a:lnTo>
                  <a:lnTo>
                    <a:pt x="15" y="145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4475160" y="2319480"/>
              <a:ext cx="12600" cy="28440"/>
            </a:xfrm>
            <a:custGeom>
              <a:avLst/>
              <a:gdLst/>
              <a:ahLst/>
              <a:rect l="l" t="t" r="r" b="b"/>
              <a:pathLst>
                <a:path w="11" h="25">
                  <a:moveTo>
                    <a:pt x="0" y="5"/>
                  </a:moveTo>
                  <a:lnTo>
                    <a:pt x="0" y="20"/>
                  </a:lnTo>
                  <a:lnTo>
                    <a:pt x="11" y="25"/>
                  </a:lnTo>
                  <a:lnTo>
                    <a:pt x="11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4475160" y="2319480"/>
              <a:ext cx="12600" cy="28440"/>
            </a:xfrm>
            <a:custGeom>
              <a:avLst/>
              <a:gdLst/>
              <a:ahLst/>
              <a:rect l="l" t="t" r="r" b="b"/>
              <a:pathLst>
                <a:path w="11" h="25">
                  <a:moveTo>
                    <a:pt x="0" y="5"/>
                  </a:moveTo>
                  <a:lnTo>
                    <a:pt x="0" y="20"/>
                  </a:lnTo>
                  <a:lnTo>
                    <a:pt x="11" y="25"/>
                  </a:lnTo>
                  <a:lnTo>
                    <a:pt x="11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4470480" y="2347920"/>
              <a:ext cx="22320" cy="3348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4" y="25"/>
                  </a:lnTo>
                  <a:lnTo>
                    <a:pt x="4" y="30"/>
                  </a:lnTo>
                  <a:lnTo>
                    <a:pt x="15" y="25"/>
                  </a:lnTo>
                  <a:lnTo>
                    <a:pt x="19" y="5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4470480" y="2347920"/>
              <a:ext cx="22320" cy="3348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4" y="25"/>
                  </a:lnTo>
                  <a:lnTo>
                    <a:pt x="4" y="30"/>
                  </a:lnTo>
                  <a:lnTo>
                    <a:pt x="15" y="25"/>
                  </a:lnTo>
                  <a:lnTo>
                    <a:pt x="19" y="5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4519440" y="2392200"/>
              <a:ext cx="34920" cy="1764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0" y="0"/>
                  </a:moveTo>
                  <a:lnTo>
                    <a:pt x="0" y="5"/>
                  </a:lnTo>
                  <a:lnTo>
                    <a:pt x="20" y="15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4519440" y="2392200"/>
              <a:ext cx="34920" cy="1764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0" y="0"/>
                  </a:moveTo>
                  <a:lnTo>
                    <a:pt x="0" y="5"/>
                  </a:lnTo>
                  <a:lnTo>
                    <a:pt x="20" y="15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9" name=""/>
            <p:cNvSpPr/>
            <p:nvPr/>
          </p:nvSpPr>
          <p:spPr>
            <a:xfrm>
              <a:off x="4611600" y="2392200"/>
              <a:ext cx="22320" cy="176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5"/>
                  </a:moveTo>
                  <a:lnTo>
                    <a:pt x="4" y="5"/>
                  </a:lnTo>
                  <a:lnTo>
                    <a:pt x="4" y="15"/>
                  </a:lnTo>
                  <a:lnTo>
                    <a:pt x="15" y="15"/>
                  </a:lnTo>
                  <a:lnTo>
                    <a:pt x="20" y="15"/>
                  </a:lnTo>
                  <a:lnTo>
                    <a:pt x="15" y="5"/>
                  </a:lnTo>
                  <a:lnTo>
                    <a:pt x="20" y="10"/>
                  </a:lnTo>
                  <a:lnTo>
                    <a:pt x="2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4611600" y="2392200"/>
              <a:ext cx="22320" cy="176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5"/>
                  </a:moveTo>
                  <a:lnTo>
                    <a:pt x="4" y="5"/>
                  </a:lnTo>
                  <a:lnTo>
                    <a:pt x="4" y="15"/>
                  </a:lnTo>
                  <a:lnTo>
                    <a:pt x="15" y="15"/>
                  </a:lnTo>
                  <a:lnTo>
                    <a:pt x="20" y="15"/>
                  </a:lnTo>
                  <a:lnTo>
                    <a:pt x="15" y="5"/>
                  </a:lnTo>
                  <a:lnTo>
                    <a:pt x="20" y="10"/>
                  </a:lnTo>
                  <a:lnTo>
                    <a:pt x="20" y="5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4724280" y="2425680"/>
              <a:ext cx="27000" cy="1116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0" y="5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2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4724280" y="2425680"/>
              <a:ext cx="27000" cy="1116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0" y="5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2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4408560" y="2363760"/>
              <a:ext cx="17280" cy="1260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5"/>
                  </a:moveTo>
                  <a:lnTo>
                    <a:pt x="5" y="10"/>
                  </a:lnTo>
                  <a:lnTo>
                    <a:pt x="16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4408560" y="2363760"/>
              <a:ext cx="17280" cy="1260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5"/>
                  </a:moveTo>
                  <a:lnTo>
                    <a:pt x="5" y="10"/>
                  </a:lnTo>
                  <a:lnTo>
                    <a:pt x="16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5592600" y="2955960"/>
              <a:ext cx="432000" cy="342720"/>
            </a:xfrm>
            <a:custGeom>
              <a:avLst/>
              <a:gdLst/>
              <a:ahLst/>
              <a:rect l="l" t="t" r="r" b="b"/>
              <a:pathLst>
                <a:path w="385" h="305">
                  <a:moveTo>
                    <a:pt x="19" y="245"/>
                  </a:moveTo>
                  <a:lnTo>
                    <a:pt x="35" y="260"/>
                  </a:lnTo>
                  <a:lnTo>
                    <a:pt x="50" y="260"/>
                  </a:lnTo>
                  <a:lnTo>
                    <a:pt x="65" y="241"/>
                  </a:lnTo>
                  <a:lnTo>
                    <a:pt x="95" y="241"/>
                  </a:lnTo>
                  <a:lnTo>
                    <a:pt x="105" y="236"/>
                  </a:lnTo>
                  <a:lnTo>
                    <a:pt x="125" y="221"/>
                  </a:lnTo>
                  <a:lnTo>
                    <a:pt x="175" y="215"/>
                  </a:lnTo>
                  <a:lnTo>
                    <a:pt x="200" y="226"/>
                  </a:lnTo>
                  <a:lnTo>
                    <a:pt x="200" y="236"/>
                  </a:lnTo>
                  <a:lnTo>
                    <a:pt x="205" y="236"/>
                  </a:lnTo>
                  <a:lnTo>
                    <a:pt x="215" y="260"/>
                  </a:lnTo>
                  <a:lnTo>
                    <a:pt x="235" y="226"/>
                  </a:lnTo>
                  <a:lnTo>
                    <a:pt x="235" y="241"/>
                  </a:lnTo>
                  <a:lnTo>
                    <a:pt x="230" y="260"/>
                  </a:lnTo>
                  <a:lnTo>
                    <a:pt x="235" y="260"/>
                  </a:lnTo>
                  <a:lnTo>
                    <a:pt x="235" y="245"/>
                  </a:lnTo>
                  <a:lnTo>
                    <a:pt x="240" y="260"/>
                  </a:lnTo>
                  <a:lnTo>
                    <a:pt x="235" y="266"/>
                  </a:lnTo>
                  <a:lnTo>
                    <a:pt x="245" y="266"/>
                  </a:lnTo>
                  <a:lnTo>
                    <a:pt x="250" y="275"/>
                  </a:lnTo>
                  <a:lnTo>
                    <a:pt x="250" y="286"/>
                  </a:lnTo>
                  <a:lnTo>
                    <a:pt x="260" y="290"/>
                  </a:lnTo>
                  <a:lnTo>
                    <a:pt x="270" y="296"/>
                  </a:lnTo>
                  <a:lnTo>
                    <a:pt x="280" y="296"/>
                  </a:lnTo>
                  <a:lnTo>
                    <a:pt x="290" y="301"/>
                  </a:lnTo>
                  <a:lnTo>
                    <a:pt x="300" y="290"/>
                  </a:lnTo>
                  <a:lnTo>
                    <a:pt x="300" y="296"/>
                  </a:lnTo>
                  <a:lnTo>
                    <a:pt x="305" y="296"/>
                  </a:lnTo>
                  <a:lnTo>
                    <a:pt x="305" y="301"/>
                  </a:lnTo>
                  <a:lnTo>
                    <a:pt x="320" y="305"/>
                  </a:lnTo>
                  <a:lnTo>
                    <a:pt x="330" y="290"/>
                  </a:lnTo>
                  <a:lnTo>
                    <a:pt x="350" y="290"/>
                  </a:lnTo>
                  <a:lnTo>
                    <a:pt x="355" y="266"/>
                  </a:lnTo>
                  <a:lnTo>
                    <a:pt x="380" y="211"/>
                  </a:lnTo>
                  <a:lnTo>
                    <a:pt x="385" y="185"/>
                  </a:lnTo>
                  <a:lnTo>
                    <a:pt x="380" y="155"/>
                  </a:lnTo>
                  <a:lnTo>
                    <a:pt x="365" y="136"/>
                  </a:lnTo>
                  <a:lnTo>
                    <a:pt x="360" y="130"/>
                  </a:lnTo>
                  <a:lnTo>
                    <a:pt x="355" y="121"/>
                  </a:lnTo>
                  <a:lnTo>
                    <a:pt x="350" y="110"/>
                  </a:lnTo>
                  <a:lnTo>
                    <a:pt x="350" y="121"/>
                  </a:lnTo>
                  <a:lnTo>
                    <a:pt x="335" y="100"/>
                  </a:lnTo>
                  <a:lnTo>
                    <a:pt x="320" y="80"/>
                  </a:lnTo>
                  <a:lnTo>
                    <a:pt x="310" y="61"/>
                  </a:lnTo>
                  <a:lnTo>
                    <a:pt x="305" y="55"/>
                  </a:lnTo>
                  <a:lnTo>
                    <a:pt x="305" y="46"/>
                  </a:lnTo>
                  <a:lnTo>
                    <a:pt x="300" y="40"/>
                  </a:lnTo>
                  <a:lnTo>
                    <a:pt x="290" y="40"/>
                  </a:lnTo>
                  <a:lnTo>
                    <a:pt x="280" y="0"/>
                  </a:lnTo>
                  <a:lnTo>
                    <a:pt x="275" y="0"/>
                  </a:lnTo>
                  <a:lnTo>
                    <a:pt x="270" y="15"/>
                  </a:lnTo>
                  <a:lnTo>
                    <a:pt x="270" y="46"/>
                  </a:lnTo>
                  <a:lnTo>
                    <a:pt x="265" y="70"/>
                  </a:lnTo>
                  <a:lnTo>
                    <a:pt x="250" y="70"/>
                  </a:lnTo>
                  <a:lnTo>
                    <a:pt x="230" y="50"/>
                  </a:lnTo>
                  <a:lnTo>
                    <a:pt x="220" y="50"/>
                  </a:lnTo>
                  <a:lnTo>
                    <a:pt x="220" y="46"/>
                  </a:lnTo>
                  <a:lnTo>
                    <a:pt x="210" y="46"/>
                  </a:lnTo>
                  <a:lnTo>
                    <a:pt x="215" y="25"/>
                  </a:lnTo>
                  <a:lnTo>
                    <a:pt x="220" y="25"/>
                  </a:lnTo>
                  <a:lnTo>
                    <a:pt x="230" y="15"/>
                  </a:lnTo>
                  <a:lnTo>
                    <a:pt x="220" y="15"/>
                  </a:lnTo>
                  <a:lnTo>
                    <a:pt x="215" y="20"/>
                  </a:lnTo>
                  <a:lnTo>
                    <a:pt x="215" y="15"/>
                  </a:lnTo>
                  <a:lnTo>
                    <a:pt x="210" y="15"/>
                  </a:lnTo>
                  <a:lnTo>
                    <a:pt x="180" y="5"/>
                  </a:lnTo>
                  <a:lnTo>
                    <a:pt x="185" y="15"/>
                  </a:lnTo>
                  <a:lnTo>
                    <a:pt x="180" y="15"/>
                  </a:lnTo>
                  <a:lnTo>
                    <a:pt x="170" y="15"/>
                  </a:lnTo>
                  <a:lnTo>
                    <a:pt x="160" y="20"/>
                  </a:lnTo>
                  <a:lnTo>
                    <a:pt x="160" y="25"/>
                  </a:lnTo>
                  <a:lnTo>
                    <a:pt x="155" y="25"/>
                  </a:lnTo>
                  <a:lnTo>
                    <a:pt x="155" y="40"/>
                  </a:lnTo>
                  <a:lnTo>
                    <a:pt x="155" y="46"/>
                  </a:lnTo>
                  <a:lnTo>
                    <a:pt x="145" y="40"/>
                  </a:lnTo>
                  <a:lnTo>
                    <a:pt x="145" y="46"/>
                  </a:lnTo>
                  <a:lnTo>
                    <a:pt x="145" y="40"/>
                  </a:lnTo>
                  <a:lnTo>
                    <a:pt x="140" y="31"/>
                  </a:lnTo>
                  <a:lnTo>
                    <a:pt x="135" y="31"/>
                  </a:lnTo>
                  <a:lnTo>
                    <a:pt x="120" y="40"/>
                  </a:lnTo>
                  <a:lnTo>
                    <a:pt x="115" y="40"/>
                  </a:lnTo>
                  <a:lnTo>
                    <a:pt x="110" y="55"/>
                  </a:lnTo>
                  <a:lnTo>
                    <a:pt x="105" y="55"/>
                  </a:lnTo>
                  <a:lnTo>
                    <a:pt x="95" y="55"/>
                  </a:lnTo>
                  <a:lnTo>
                    <a:pt x="105" y="61"/>
                  </a:lnTo>
                  <a:lnTo>
                    <a:pt x="95" y="70"/>
                  </a:lnTo>
                  <a:lnTo>
                    <a:pt x="95" y="55"/>
                  </a:lnTo>
                  <a:lnTo>
                    <a:pt x="85" y="70"/>
                  </a:lnTo>
                  <a:lnTo>
                    <a:pt x="90" y="76"/>
                  </a:lnTo>
                  <a:lnTo>
                    <a:pt x="75" y="85"/>
                  </a:lnTo>
                  <a:lnTo>
                    <a:pt x="30" y="100"/>
                  </a:lnTo>
                  <a:lnTo>
                    <a:pt x="15" y="121"/>
                  </a:lnTo>
                  <a:lnTo>
                    <a:pt x="4" y="110"/>
                  </a:lnTo>
                  <a:lnTo>
                    <a:pt x="4" y="121"/>
                  </a:lnTo>
                  <a:lnTo>
                    <a:pt x="4" y="130"/>
                  </a:lnTo>
                  <a:lnTo>
                    <a:pt x="0" y="130"/>
                  </a:lnTo>
                  <a:lnTo>
                    <a:pt x="15" y="160"/>
                  </a:lnTo>
                  <a:lnTo>
                    <a:pt x="4" y="151"/>
                  </a:lnTo>
                  <a:lnTo>
                    <a:pt x="4" y="160"/>
                  </a:lnTo>
                  <a:lnTo>
                    <a:pt x="0" y="155"/>
                  </a:lnTo>
                  <a:lnTo>
                    <a:pt x="19" y="190"/>
                  </a:lnTo>
                  <a:lnTo>
                    <a:pt x="25" y="215"/>
                  </a:lnTo>
                  <a:lnTo>
                    <a:pt x="25" y="236"/>
                  </a:lnTo>
                  <a:lnTo>
                    <a:pt x="19" y="241"/>
                  </a:lnTo>
                  <a:lnTo>
                    <a:pt x="19" y="245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>
              <a:off x="5592600" y="2955960"/>
              <a:ext cx="432000" cy="342720"/>
            </a:xfrm>
            <a:custGeom>
              <a:avLst/>
              <a:gdLst/>
              <a:ahLst/>
              <a:rect l="l" t="t" r="r" b="b"/>
              <a:pathLst>
                <a:path w="385" h="305">
                  <a:moveTo>
                    <a:pt x="19" y="245"/>
                  </a:moveTo>
                  <a:lnTo>
                    <a:pt x="35" y="260"/>
                  </a:lnTo>
                  <a:lnTo>
                    <a:pt x="50" y="260"/>
                  </a:lnTo>
                  <a:lnTo>
                    <a:pt x="65" y="241"/>
                  </a:lnTo>
                  <a:lnTo>
                    <a:pt x="95" y="241"/>
                  </a:lnTo>
                  <a:lnTo>
                    <a:pt x="105" y="236"/>
                  </a:lnTo>
                  <a:lnTo>
                    <a:pt x="125" y="221"/>
                  </a:lnTo>
                  <a:lnTo>
                    <a:pt x="175" y="215"/>
                  </a:lnTo>
                  <a:lnTo>
                    <a:pt x="200" y="226"/>
                  </a:lnTo>
                  <a:lnTo>
                    <a:pt x="200" y="236"/>
                  </a:lnTo>
                  <a:lnTo>
                    <a:pt x="205" y="236"/>
                  </a:lnTo>
                  <a:lnTo>
                    <a:pt x="215" y="260"/>
                  </a:lnTo>
                  <a:lnTo>
                    <a:pt x="235" y="226"/>
                  </a:lnTo>
                  <a:lnTo>
                    <a:pt x="235" y="241"/>
                  </a:lnTo>
                  <a:lnTo>
                    <a:pt x="230" y="260"/>
                  </a:lnTo>
                  <a:lnTo>
                    <a:pt x="235" y="260"/>
                  </a:lnTo>
                  <a:lnTo>
                    <a:pt x="235" y="245"/>
                  </a:lnTo>
                  <a:lnTo>
                    <a:pt x="240" y="260"/>
                  </a:lnTo>
                  <a:lnTo>
                    <a:pt x="235" y="266"/>
                  </a:lnTo>
                  <a:lnTo>
                    <a:pt x="245" y="266"/>
                  </a:lnTo>
                  <a:lnTo>
                    <a:pt x="250" y="275"/>
                  </a:lnTo>
                  <a:lnTo>
                    <a:pt x="250" y="286"/>
                  </a:lnTo>
                  <a:lnTo>
                    <a:pt x="260" y="290"/>
                  </a:lnTo>
                  <a:lnTo>
                    <a:pt x="270" y="296"/>
                  </a:lnTo>
                  <a:lnTo>
                    <a:pt x="280" y="296"/>
                  </a:lnTo>
                  <a:lnTo>
                    <a:pt x="290" y="301"/>
                  </a:lnTo>
                  <a:lnTo>
                    <a:pt x="300" y="290"/>
                  </a:lnTo>
                  <a:lnTo>
                    <a:pt x="300" y="296"/>
                  </a:lnTo>
                  <a:lnTo>
                    <a:pt x="305" y="296"/>
                  </a:lnTo>
                  <a:lnTo>
                    <a:pt x="305" y="301"/>
                  </a:lnTo>
                  <a:lnTo>
                    <a:pt x="320" y="305"/>
                  </a:lnTo>
                  <a:lnTo>
                    <a:pt x="330" y="290"/>
                  </a:lnTo>
                  <a:lnTo>
                    <a:pt x="350" y="290"/>
                  </a:lnTo>
                  <a:lnTo>
                    <a:pt x="355" y="266"/>
                  </a:lnTo>
                  <a:lnTo>
                    <a:pt x="380" y="211"/>
                  </a:lnTo>
                  <a:lnTo>
                    <a:pt x="385" y="185"/>
                  </a:lnTo>
                  <a:lnTo>
                    <a:pt x="380" y="155"/>
                  </a:lnTo>
                  <a:lnTo>
                    <a:pt x="365" y="136"/>
                  </a:lnTo>
                  <a:lnTo>
                    <a:pt x="360" y="130"/>
                  </a:lnTo>
                  <a:lnTo>
                    <a:pt x="355" y="121"/>
                  </a:lnTo>
                  <a:lnTo>
                    <a:pt x="350" y="110"/>
                  </a:lnTo>
                  <a:lnTo>
                    <a:pt x="350" y="121"/>
                  </a:lnTo>
                  <a:lnTo>
                    <a:pt x="335" y="100"/>
                  </a:lnTo>
                  <a:lnTo>
                    <a:pt x="320" y="80"/>
                  </a:lnTo>
                  <a:lnTo>
                    <a:pt x="310" y="61"/>
                  </a:lnTo>
                  <a:lnTo>
                    <a:pt x="305" y="55"/>
                  </a:lnTo>
                  <a:lnTo>
                    <a:pt x="305" y="46"/>
                  </a:lnTo>
                  <a:lnTo>
                    <a:pt x="300" y="40"/>
                  </a:lnTo>
                  <a:lnTo>
                    <a:pt x="290" y="40"/>
                  </a:lnTo>
                  <a:lnTo>
                    <a:pt x="280" y="0"/>
                  </a:lnTo>
                  <a:lnTo>
                    <a:pt x="275" y="0"/>
                  </a:lnTo>
                  <a:lnTo>
                    <a:pt x="270" y="15"/>
                  </a:lnTo>
                  <a:lnTo>
                    <a:pt x="270" y="46"/>
                  </a:lnTo>
                  <a:lnTo>
                    <a:pt x="265" y="70"/>
                  </a:lnTo>
                  <a:lnTo>
                    <a:pt x="250" y="70"/>
                  </a:lnTo>
                  <a:lnTo>
                    <a:pt x="230" y="50"/>
                  </a:lnTo>
                  <a:lnTo>
                    <a:pt x="220" y="50"/>
                  </a:lnTo>
                  <a:lnTo>
                    <a:pt x="220" y="46"/>
                  </a:lnTo>
                  <a:lnTo>
                    <a:pt x="210" y="46"/>
                  </a:lnTo>
                  <a:lnTo>
                    <a:pt x="215" y="25"/>
                  </a:lnTo>
                  <a:lnTo>
                    <a:pt x="220" y="25"/>
                  </a:lnTo>
                  <a:lnTo>
                    <a:pt x="230" y="15"/>
                  </a:lnTo>
                  <a:lnTo>
                    <a:pt x="220" y="15"/>
                  </a:lnTo>
                  <a:lnTo>
                    <a:pt x="215" y="20"/>
                  </a:lnTo>
                  <a:lnTo>
                    <a:pt x="215" y="15"/>
                  </a:lnTo>
                  <a:lnTo>
                    <a:pt x="210" y="15"/>
                  </a:lnTo>
                  <a:lnTo>
                    <a:pt x="180" y="5"/>
                  </a:lnTo>
                  <a:lnTo>
                    <a:pt x="185" y="15"/>
                  </a:lnTo>
                  <a:lnTo>
                    <a:pt x="180" y="15"/>
                  </a:lnTo>
                  <a:lnTo>
                    <a:pt x="170" y="15"/>
                  </a:lnTo>
                  <a:lnTo>
                    <a:pt x="160" y="20"/>
                  </a:lnTo>
                  <a:lnTo>
                    <a:pt x="160" y="25"/>
                  </a:lnTo>
                  <a:lnTo>
                    <a:pt x="155" y="25"/>
                  </a:lnTo>
                  <a:lnTo>
                    <a:pt x="155" y="40"/>
                  </a:lnTo>
                  <a:lnTo>
                    <a:pt x="155" y="46"/>
                  </a:lnTo>
                  <a:lnTo>
                    <a:pt x="145" y="40"/>
                  </a:lnTo>
                  <a:lnTo>
                    <a:pt x="145" y="46"/>
                  </a:lnTo>
                  <a:lnTo>
                    <a:pt x="145" y="40"/>
                  </a:lnTo>
                  <a:lnTo>
                    <a:pt x="140" y="31"/>
                  </a:lnTo>
                  <a:lnTo>
                    <a:pt x="135" y="31"/>
                  </a:lnTo>
                  <a:lnTo>
                    <a:pt x="120" y="40"/>
                  </a:lnTo>
                  <a:lnTo>
                    <a:pt x="115" y="40"/>
                  </a:lnTo>
                  <a:lnTo>
                    <a:pt x="110" y="55"/>
                  </a:lnTo>
                  <a:lnTo>
                    <a:pt x="105" y="55"/>
                  </a:lnTo>
                  <a:lnTo>
                    <a:pt x="95" y="55"/>
                  </a:lnTo>
                  <a:lnTo>
                    <a:pt x="105" y="61"/>
                  </a:lnTo>
                  <a:lnTo>
                    <a:pt x="95" y="70"/>
                  </a:lnTo>
                  <a:lnTo>
                    <a:pt x="95" y="55"/>
                  </a:lnTo>
                  <a:lnTo>
                    <a:pt x="85" y="70"/>
                  </a:lnTo>
                  <a:lnTo>
                    <a:pt x="90" y="76"/>
                  </a:lnTo>
                  <a:lnTo>
                    <a:pt x="75" y="85"/>
                  </a:lnTo>
                  <a:lnTo>
                    <a:pt x="30" y="100"/>
                  </a:lnTo>
                  <a:lnTo>
                    <a:pt x="15" y="121"/>
                  </a:lnTo>
                  <a:lnTo>
                    <a:pt x="4" y="110"/>
                  </a:lnTo>
                  <a:lnTo>
                    <a:pt x="4" y="121"/>
                  </a:lnTo>
                  <a:lnTo>
                    <a:pt x="4" y="130"/>
                  </a:lnTo>
                  <a:lnTo>
                    <a:pt x="0" y="130"/>
                  </a:lnTo>
                  <a:lnTo>
                    <a:pt x="15" y="160"/>
                  </a:lnTo>
                  <a:lnTo>
                    <a:pt x="4" y="151"/>
                  </a:lnTo>
                  <a:lnTo>
                    <a:pt x="4" y="160"/>
                  </a:lnTo>
                  <a:lnTo>
                    <a:pt x="0" y="155"/>
                  </a:lnTo>
                  <a:lnTo>
                    <a:pt x="19" y="190"/>
                  </a:lnTo>
                  <a:lnTo>
                    <a:pt x="25" y="215"/>
                  </a:lnTo>
                  <a:lnTo>
                    <a:pt x="25" y="236"/>
                  </a:lnTo>
                  <a:lnTo>
                    <a:pt x="19" y="241"/>
                  </a:lnTo>
                  <a:lnTo>
                    <a:pt x="19" y="2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5770440" y="2960640"/>
              <a:ext cx="17640" cy="111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10"/>
                  </a:moveTo>
                  <a:lnTo>
                    <a:pt x="10" y="1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5770440" y="2960640"/>
              <a:ext cx="17640" cy="111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10"/>
                  </a:moveTo>
                  <a:lnTo>
                    <a:pt x="10" y="1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5840280" y="3254400"/>
              <a:ext cx="15840" cy="64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5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5840280" y="3254400"/>
              <a:ext cx="15840" cy="64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5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1" name=""/>
            <p:cNvSpPr/>
            <p:nvPr/>
          </p:nvSpPr>
          <p:spPr>
            <a:xfrm>
              <a:off x="5929200" y="3322800"/>
              <a:ext cx="39960" cy="44280"/>
            </a:xfrm>
            <a:custGeom>
              <a:avLst/>
              <a:gdLst/>
              <a:ahLst/>
              <a:rect l="l" t="t" r="r" b="b"/>
              <a:pathLst>
                <a:path w="35" h="39">
                  <a:moveTo>
                    <a:pt x="0" y="0"/>
                  </a:moveTo>
                  <a:lnTo>
                    <a:pt x="5" y="30"/>
                  </a:lnTo>
                  <a:lnTo>
                    <a:pt x="20" y="39"/>
                  </a:lnTo>
                  <a:lnTo>
                    <a:pt x="25" y="24"/>
                  </a:lnTo>
                  <a:lnTo>
                    <a:pt x="30" y="30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5929200" y="3322800"/>
              <a:ext cx="39960" cy="44280"/>
            </a:xfrm>
            <a:custGeom>
              <a:avLst/>
              <a:gdLst/>
              <a:ahLst/>
              <a:rect l="l" t="t" r="r" b="b"/>
              <a:pathLst>
                <a:path w="35" h="39">
                  <a:moveTo>
                    <a:pt x="0" y="0"/>
                  </a:moveTo>
                  <a:lnTo>
                    <a:pt x="5" y="30"/>
                  </a:lnTo>
                  <a:lnTo>
                    <a:pt x="20" y="39"/>
                  </a:lnTo>
                  <a:lnTo>
                    <a:pt x="25" y="24"/>
                  </a:lnTo>
                  <a:lnTo>
                    <a:pt x="30" y="30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0" y="9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6227640" y="3243240"/>
              <a:ext cx="61920" cy="96840"/>
            </a:xfrm>
            <a:custGeom>
              <a:avLst/>
              <a:gdLst/>
              <a:ahLst/>
              <a:rect l="l" t="t" r="r" b="b"/>
              <a:pathLst>
                <a:path w="55" h="85">
                  <a:moveTo>
                    <a:pt x="10" y="49"/>
                  </a:moveTo>
                  <a:lnTo>
                    <a:pt x="25" y="60"/>
                  </a:lnTo>
                  <a:lnTo>
                    <a:pt x="20" y="79"/>
                  </a:lnTo>
                  <a:lnTo>
                    <a:pt x="25" y="85"/>
                  </a:lnTo>
                  <a:lnTo>
                    <a:pt x="30" y="79"/>
                  </a:lnTo>
                  <a:lnTo>
                    <a:pt x="40" y="49"/>
                  </a:lnTo>
                  <a:lnTo>
                    <a:pt x="45" y="49"/>
                  </a:lnTo>
                  <a:lnTo>
                    <a:pt x="55" y="45"/>
                  </a:lnTo>
                  <a:lnTo>
                    <a:pt x="55" y="34"/>
                  </a:lnTo>
                  <a:lnTo>
                    <a:pt x="45" y="30"/>
                  </a:lnTo>
                  <a:lnTo>
                    <a:pt x="40" y="34"/>
                  </a:lnTo>
                  <a:lnTo>
                    <a:pt x="30" y="34"/>
                  </a:lnTo>
                  <a:lnTo>
                    <a:pt x="30" y="19"/>
                  </a:lnTo>
                  <a:lnTo>
                    <a:pt x="25" y="19"/>
                  </a:lnTo>
                  <a:lnTo>
                    <a:pt x="25" y="30"/>
                  </a:lnTo>
                  <a:lnTo>
                    <a:pt x="20" y="19"/>
                  </a:lnTo>
                  <a:lnTo>
                    <a:pt x="20" y="4"/>
                  </a:lnTo>
                  <a:lnTo>
                    <a:pt x="0" y="0"/>
                  </a:lnTo>
                  <a:lnTo>
                    <a:pt x="20" y="19"/>
                  </a:lnTo>
                  <a:lnTo>
                    <a:pt x="20" y="45"/>
                  </a:lnTo>
                  <a:lnTo>
                    <a:pt x="10" y="49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6227640" y="3243240"/>
              <a:ext cx="61920" cy="96840"/>
            </a:xfrm>
            <a:custGeom>
              <a:avLst/>
              <a:gdLst/>
              <a:ahLst/>
              <a:rect l="l" t="t" r="r" b="b"/>
              <a:pathLst>
                <a:path w="55" h="85">
                  <a:moveTo>
                    <a:pt x="10" y="49"/>
                  </a:moveTo>
                  <a:lnTo>
                    <a:pt x="25" y="60"/>
                  </a:lnTo>
                  <a:lnTo>
                    <a:pt x="20" y="79"/>
                  </a:lnTo>
                  <a:lnTo>
                    <a:pt x="25" y="85"/>
                  </a:lnTo>
                  <a:lnTo>
                    <a:pt x="30" y="79"/>
                  </a:lnTo>
                  <a:lnTo>
                    <a:pt x="40" y="49"/>
                  </a:lnTo>
                  <a:lnTo>
                    <a:pt x="45" y="49"/>
                  </a:lnTo>
                  <a:lnTo>
                    <a:pt x="55" y="45"/>
                  </a:lnTo>
                  <a:lnTo>
                    <a:pt x="55" y="34"/>
                  </a:lnTo>
                  <a:lnTo>
                    <a:pt x="45" y="30"/>
                  </a:lnTo>
                  <a:lnTo>
                    <a:pt x="40" y="34"/>
                  </a:lnTo>
                  <a:lnTo>
                    <a:pt x="30" y="34"/>
                  </a:lnTo>
                  <a:lnTo>
                    <a:pt x="30" y="19"/>
                  </a:lnTo>
                  <a:lnTo>
                    <a:pt x="25" y="19"/>
                  </a:lnTo>
                  <a:lnTo>
                    <a:pt x="25" y="30"/>
                  </a:lnTo>
                  <a:lnTo>
                    <a:pt x="20" y="19"/>
                  </a:lnTo>
                  <a:lnTo>
                    <a:pt x="20" y="4"/>
                  </a:lnTo>
                  <a:lnTo>
                    <a:pt x="0" y="0"/>
                  </a:lnTo>
                  <a:lnTo>
                    <a:pt x="20" y="19"/>
                  </a:lnTo>
                  <a:lnTo>
                    <a:pt x="20" y="45"/>
                  </a:lnTo>
                  <a:lnTo>
                    <a:pt x="10" y="49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6159600" y="3322800"/>
              <a:ext cx="90360" cy="8856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0" y="69"/>
                  </a:moveTo>
                  <a:lnTo>
                    <a:pt x="5" y="75"/>
                  </a:lnTo>
                  <a:lnTo>
                    <a:pt x="10" y="75"/>
                  </a:lnTo>
                  <a:lnTo>
                    <a:pt x="25" y="79"/>
                  </a:lnTo>
                  <a:lnTo>
                    <a:pt x="35" y="75"/>
                  </a:lnTo>
                  <a:lnTo>
                    <a:pt x="40" y="60"/>
                  </a:lnTo>
                  <a:lnTo>
                    <a:pt x="50" y="49"/>
                  </a:lnTo>
                  <a:lnTo>
                    <a:pt x="60" y="39"/>
                  </a:lnTo>
                  <a:lnTo>
                    <a:pt x="65" y="39"/>
                  </a:lnTo>
                  <a:lnTo>
                    <a:pt x="60" y="30"/>
                  </a:lnTo>
                  <a:lnTo>
                    <a:pt x="80" y="15"/>
                  </a:lnTo>
                  <a:lnTo>
                    <a:pt x="80" y="9"/>
                  </a:lnTo>
                  <a:lnTo>
                    <a:pt x="70" y="9"/>
                  </a:lnTo>
                  <a:lnTo>
                    <a:pt x="70" y="0"/>
                  </a:lnTo>
                  <a:lnTo>
                    <a:pt x="65" y="9"/>
                  </a:lnTo>
                  <a:lnTo>
                    <a:pt x="65" y="0"/>
                  </a:lnTo>
                  <a:lnTo>
                    <a:pt x="60" y="0"/>
                  </a:lnTo>
                  <a:lnTo>
                    <a:pt x="55" y="0"/>
                  </a:lnTo>
                  <a:lnTo>
                    <a:pt x="55" y="15"/>
                  </a:lnTo>
                  <a:lnTo>
                    <a:pt x="50" y="15"/>
                  </a:lnTo>
                  <a:lnTo>
                    <a:pt x="40" y="24"/>
                  </a:lnTo>
                  <a:lnTo>
                    <a:pt x="20" y="45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6159600" y="3322800"/>
              <a:ext cx="90360" cy="8856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0" y="69"/>
                  </a:moveTo>
                  <a:lnTo>
                    <a:pt x="5" y="75"/>
                  </a:lnTo>
                  <a:lnTo>
                    <a:pt x="10" y="75"/>
                  </a:lnTo>
                  <a:lnTo>
                    <a:pt x="25" y="79"/>
                  </a:lnTo>
                  <a:lnTo>
                    <a:pt x="35" y="75"/>
                  </a:lnTo>
                  <a:lnTo>
                    <a:pt x="40" y="60"/>
                  </a:lnTo>
                  <a:lnTo>
                    <a:pt x="50" y="49"/>
                  </a:lnTo>
                  <a:lnTo>
                    <a:pt x="60" y="39"/>
                  </a:lnTo>
                  <a:lnTo>
                    <a:pt x="65" y="39"/>
                  </a:lnTo>
                  <a:lnTo>
                    <a:pt x="60" y="30"/>
                  </a:lnTo>
                  <a:lnTo>
                    <a:pt x="80" y="15"/>
                  </a:lnTo>
                  <a:lnTo>
                    <a:pt x="80" y="9"/>
                  </a:lnTo>
                  <a:lnTo>
                    <a:pt x="70" y="9"/>
                  </a:lnTo>
                  <a:lnTo>
                    <a:pt x="70" y="0"/>
                  </a:lnTo>
                  <a:lnTo>
                    <a:pt x="65" y="9"/>
                  </a:lnTo>
                  <a:lnTo>
                    <a:pt x="65" y="0"/>
                  </a:lnTo>
                  <a:lnTo>
                    <a:pt x="60" y="0"/>
                  </a:lnTo>
                  <a:lnTo>
                    <a:pt x="55" y="0"/>
                  </a:lnTo>
                  <a:lnTo>
                    <a:pt x="55" y="15"/>
                  </a:lnTo>
                  <a:lnTo>
                    <a:pt x="50" y="15"/>
                  </a:lnTo>
                  <a:lnTo>
                    <a:pt x="40" y="24"/>
                  </a:lnTo>
                  <a:lnTo>
                    <a:pt x="20" y="45"/>
                  </a:lnTo>
                  <a:lnTo>
                    <a:pt x="0" y="69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7" name=""/>
            <p:cNvSpPr/>
            <p:nvPr/>
          </p:nvSpPr>
          <p:spPr>
            <a:xfrm>
              <a:off x="5400720" y="2776680"/>
              <a:ext cx="119160" cy="122040"/>
            </a:xfrm>
            <a:custGeom>
              <a:avLst/>
              <a:gdLst/>
              <a:ahLst/>
              <a:rect l="l" t="t" r="r" b="b"/>
              <a:pathLst>
                <a:path w="106" h="110">
                  <a:moveTo>
                    <a:pt x="0" y="0"/>
                  </a:moveTo>
                  <a:lnTo>
                    <a:pt x="0" y="5"/>
                  </a:lnTo>
                  <a:lnTo>
                    <a:pt x="15" y="20"/>
                  </a:lnTo>
                  <a:lnTo>
                    <a:pt x="25" y="35"/>
                  </a:lnTo>
                  <a:lnTo>
                    <a:pt x="36" y="40"/>
                  </a:lnTo>
                  <a:lnTo>
                    <a:pt x="40" y="50"/>
                  </a:lnTo>
                  <a:lnTo>
                    <a:pt x="51" y="65"/>
                  </a:lnTo>
                  <a:lnTo>
                    <a:pt x="65" y="85"/>
                  </a:lnTo>
                  <a:lnTo>
                    <a:pt x="85" y="110"/>
                  </a:lnTo>
                  <a:lnTo>
                    <a:pt x="101" y="110"/>
                  </a:lnTo>
                  <a:lnTo>
                    <a:pt x="106" y="85"/>
                  </a:lnTo>
                  <a:lnTo>
                    <a:pt x="101" y="75"/>
                  </a:lnTo>
                  <a:lnTo>
                    <a:pt x="95" y="75"/>
                  </a:lnTo>
                  <a:lnTo>
                    <a:pt x="85" y="65"/>
                  </a:lnTo>
                  <a:lnTo>
                    <a:pt x="80" y="65"/>
                  </a:lnTo>
                  <a:lnTo>
                    <a:pt x="80" y="55"/>
                  </a:lnTo>
                  <a:lnTo>
                    <a:pt x="76" y="50"/>
                  </a:lnTo>
                  <a:lnTo>
                    <a:pt x="76" y="45"/>
                  </a:lnTo>
                  <a:lnTo>
                    <a:pt x="55" y="35"/>
                  </a:lnTo>
                  <a:lnTo>
                    <a:pt x="51" y="35"/>
                  </a:lnTo>
                  <a:lnTo>
                    <a:pt x="2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5400720" y="2776680"/>
              <a:ext cx="119160" cy="122040"/>
            </a:xfrm>
            <a:custGeom>
              <a:avLst/>
              <a:gdLst/>
              <a:ahLst/>
              <a:rect l="l" t="t" r="r" b="b"/>
              <a:pathLst>
                <a:path w="106" h="110">
                  <a:moveTo>
                    <a:pt x="0" y="0"/>
                  </a:moveTo>
                  <a:lnTo>
                    <a:pt x="0" y="5"/>
                  </a:lnTo>
                  <a:lnTo>
                    <a:pt x="15" y="20"/>
                  </a:lnTo>
                  <a:lnTo>
                    <a:pt x="25" y="35"/>
                  </a:lnTo>
                  <a:lnTo>
                    <a:pt x="36" y="40"/>
                  </a:lnTo>
                  <a:lnTo>
                    <a:pt x="40" y="50"/>
                  </a:lnTo>
                  <a:lnTo>
                    <a:pt x="51" y="65"/>
                  </a:lnTo>
                  <a:lnTo>
                    <a:pt x="65" y="85"/>
                  </a:lnTo>
                  <a:lnTo>
                    <a:pt x="85" y="110"/>
                  </a:lnTo>
                  <a:lnTo>
                    <a:pt x="101" y="110"/>
                  </a:lnTo>
                  <a:lnTo>
                    <a:pt x="106" y="85"/>
                  </a:lnTo>
                  <a:lnTo>
                    <a:pt x="101" y="75"/>
                  </a:lnTo>
                  <a:lnTo>
                    <a:pt x="95" y="75"/>
                  </a:lnTo>
                  <a:lnTo>
                    <a:pt x="85" y="65"/>
                  </a:lnTo>
                  <a:lnTo>
                    <a:pt x="80" y="65"/>
                  </a:lnTo>
                  <a:lnTo>
                    <a:pt x="80" y="55"/>
                  </a:lnTo>
                  <a:lnTo>
                    <a:pt x="76" y="50"/>
                  </a:lnTo>
                  <a:lnTo>
                    <a:pt x="76" y="45"/>
                  </a:lnTo>
                  <a:lnTo>
                    <a:pt x="55" y="35"/>
                  </a:lnTo>
                  <a:lnTo>
                    <a:pt x="51" y="35"/>
                  </a:lnTo>
                  <a:lnTo>
                    <a:pt x="2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5513400" y="2898720"/>
              <a:ext cx="95400" cy="28800"/>
            </a:xfrm>
            <a:custGeom>
              <a:avLst/>
              <a:gdLst/>
              <a:ahLst/>
              <a:rect l="l" t="t" r="r" b="b"/>
              <a:pathLst>
                <a:path w="85" h="25">
                  <a:moveTo>
                    <a:pt x="0" y="10"/>
                  </a:moveTo>
                  <a:lnTo>
                    <a:pt x="24" y="20"/>
                  </a:lnTo>
                  <a:lnTo>
                    <a:pt x="85" y="25"/>
                  </a:lnTo>
                  <a:lnTo>
                    <a:pt x="85" y="20"/>
                  </a:lnTo>
                  <a:lnTo>
                    <a:pt x="70" y="20"/>
                  </a:lnTo>
                  <a:lnTo>
                    <a:pt x="64" y="15"/>
                  </a:lnTo>
                  <a:lnTo>
                    <a:pt x="45" y="10"/>
                  </a:lnTo>
                  <a:lnTo>
                    <a:pt x="45" y="15"/>
                  </a:lnTo>
                  <a:lnTo>
                    <a:pt x="34" y="1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5513400" y="2898720"/>
              <a:ext cx="95400" cy="28800"/>
            </a:xfrm>
            <a:custGeom>
              <a:avLst/>
              <a:gdLst/>
              <a:ahLst/>
              <a:rect l="l" t="t" r="r" b="b"/>
              <a:pathLst>
                <a:path w="85" h="25">
                  <a:moveTo>
                    <a:pt x="0" y="10"/>
                  </a:moveTo>
                  <a:lnTo>
                    <a:pt x="24" y="20"/>
                  </a:lnTo>
                  <a:lnTo>
                    <a:pt x="85" y="25"/>
                  </a:lnTo>
                  <a:lnTo>
                    <a:pt x="85" y="20"/>
                  </a:lnTo>
                  <a:lnTo>
                    <a:pt x="70" y="20"/>
                  </a:lnTo>
                  <a:lnTo>
                    <a:pt x="64" y="15"/>
                  </a:lnTo>
                  <a:lnTo>
                    <a:pt x="45" y="10"/>
                  </a:lnTo>
                  <a:lnTo>
                    <a:pt x="45" y="15"/>
                  </a:lnTo>
                  <a:lnTo>
                    <a:pt x="34" y="1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1" name=""/>
            <p:cNvSpPr/>
            <p:nvPr/>
          </p:nvSpPr>
          <p:spPr>
            <a:xfrm>
              <a:off x="5608800" y="2927520"/>
              <a:ext cx="108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4" y="0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5608800" y="2927520"/>
              <a:ext cx="108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5624640" y="2927520"/>
              <a:ext cx="85680" cy="6120"/>
            </a:xfrm>
            <a:custGeom>
              <a:avLst/>
              <a:gdLst/>
              <a:ahLst/>
              <a:rect l="l" t="t" r="r" b="b"/>
              <a:pathLst>
                <a:path w="75" h="5">
                  <a:moveTo>
                    <a:pt x="0" y="5"/>
                  </a:moveTo>
                  <a:lnTo>
                    <a:pt x="5" y="5"/>
                  </a:lnTo>
                  <a:lnTo>
                    <a:pt x="29" y="0"/>
                  </a:lnTo>
                  <a:lnTo>
                    <a:pt x="55" y="5"/>
                  </a:lnTo>
                  <a:lnTo>
                    <a:pt x="75" y="0"/>
                  </a:lnTo>
                  <a:lnTo>
                    <a:pt x="60" y="0"/>
                  </a:lnTo>
                  <a:lnTo>
                    <a:pt x="45" y="0"/>
                  </a:lnTo>
                  <a:lnTo>
                    <a:pt x="29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5624640" y="2927520"/>
              <a:ext cx="85680" cy="6120"/>
            </a:xfrm>
            <a:custGeom>
              <a:avLst/>
              <a:gdLst/>
              <a:ahLst/>
              <a:rect l="l" t="t" r="r" b="b"/>
              <a:pathLst>
                <a:path w="75" h="5">
                  <a:moveTo>
                    <a:pt x="0" y="5"/>
                  </a:moveTo>
                  <a:lnTo>
                    <a:pt x="5" y="5"/>
                  </a:lnTo>
                  <a:lnTo>
                    <a:pt x="29" y="0"/>
                  </a:lnTo>
                  <a:lnTo>
                    <a:pt x="55" y="5"/>
                  </a:lnTo>
                  <a:lnTo>
                    <a:pt x="75" y="0"/>
                  </a:lnTo>
                  <a:lnTo>
                    <a:pt x="60" y="0"/>
                  </a:lnTo>
                  <a:lnTo>
                    <a:pt x="45" y="0"/>
                  </a:lnTo>
                  <a:lnTo>
                    <a:pt x="29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5653080" y="2944800"/>
              <a:ext cx="23760" cy="468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5653080" y="2944800"/>
              <a:ext cx="23760" cy="468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5697360" y="2927520"/>
              <a:ext cx="46080" cy="21960"/>
            </a:xfrm>
            <a:custGeom>
              <a:avLst/>
              <a:gdLst/>
              <a:ahLst/>
              <a:rect l="l" t="t" r="r" b="b"/>
              <a:pathLst>
                <a:path w="40" h="20">
                  <a:moveTo>
                    <a:pt x="0" y="20"/>
                  </a:moveTo>
                  <a:lnTo>
                    <a:pt x="15" y="20"/>
                  </a:lnTo>
                  <a:lnTo>
                    <a:pt x="40" y="0"/>
                  </a:lnTo>
                  <a:lnTo>
                    <a:pt x="20" y="0"/>
                  </a:lnTo>
                  <a:lnTo>
                    <a:pt x="10" y="1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5697360" y="2927520"/>
              <a:ext cx="46080" cy="21960"/>
            </a:xfrm>
            <a:custGeom>
              <a:avLst/>
              <a:gdLst/>
              <a:ahLst/>
              <a:rect l="l" t="t" r="r" b="b"/>
              <a:pathLst>
                <a:path w="40" h="20">
                  <a:moveTo>
                    <a:pt x="0" y="20"/>
                  </a:moveTo>
                  <a:lnTo>
                    <a:pt x="15" y="20"/>
                  </a:lnTo>
                  <a:lnTo>
                    <a:pt x="40" y="0"/>
                  </a:lnTo>
                  <a:lnTo>
                    <a:pt x="20" y="0"/>
                  </a:lnTo>
                  <a:lnTo>
                    <a:pt x="10" y="15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5816520" y="2894040"/>
              <a:ext cx="6480" cy="2232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2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5816520" y="2894040"/>
              <a:ext cx="6480" cy="2232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2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5513400" y="2854440"/>
              <a:ext cx="9360" cy="1728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0" y="5"/>
                  </a:moveTo>
                  <a:lnTo>
                    <a:pt x="5" y="10"/>
                  </a:lnTo>
                  <a:lnTo>
                    <a:pt x="9" y="15"/>
                  </a:lnTo>
                  <a:lnTo>
                    <a:pt x="9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5513400" y="2854440"/>
              <a:ext cx="9360" cy="1728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0" y="5"/>
                  </a:moveTo>
                  <a:lnTo>
                    <a:pt x="5" y="10"/>
                  </a:lnTo>
                  <a:lnTo>
                    <a:pt x="9" y="15"/>
                  </a:lnTo>
                  <a:lnTo>
                    <a:pt x="9" y="1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5530680" y="2867040"/>
              <a:ext cx="9720" cy="4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5530680" y="2867040"/>
              <a:ext cx="9720" cy="46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5653080" y="2820960"/>
              <a:ext cx="68400" cy="77760"/>
            </a:xfrm>
            <a:custGeom>
              <a:avLst/>
              <a:gdLst/>
              <a:ahLst/>
              <a:rect l="l" t="t" r="r" b="b"/>
              <a:pathLst>
                <a:path w="60" h="70">
                  <a:moveTo>
                    <a:pt x="0" y="40"/>
                  </a:moveTo>
                  <a:lnTo>
                    <a:pt x="0" y="45"/>
                  </a:lnTo>
                  <a:lnTo>
                    <a:pt x="4" y="45"/>
                  </a:lnTo>
                  <a:lnTo>
                    <a:pt x="4" y="55"/>
                  </a:lnTo>
                  <a:lnTo>
                    <a:pt x="4" y="70"/>
                  </a:lnTo>
                  <a:lnTo>
                    <a:pt x="10" y="65"/>
                  </a:lnTo>
                  <a:lnTo>
                    <a:pt x="10" y="45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0" y="45"/>
                  </a:lnTo>
                  <a:lnTo>
                    <a:pt x="25" y="55"/>
                  </a:lnTo>
                  <a:lnTo>
                    <a:pt x="25" y="60"/>
                  </a:lnTo>
                  <a:lnTo>
                    <a:pt x="35" y="60"/>
                  </a:lnTo>
                  <a:lnTo>
                    <a:pt x="35" y="70"/>
                  </a:lnTo>
                  <a:lnTo>
                    <a:pt x="40" y="65"/>
                  </a:lnTo>
                  <a:lnTo>
                    <a:pt x="40" y="60"/>
                  </a:lnTo>
                  <a:lnTo>
                    <a:pt x="30" y="45"/>
                  </a:lnTo>
                  <a:lnTo>
                    <a:pt x="35" y="45"/>
                  </a:lnTo>
                  <a:lnTo>
                    <a:pt x="25" y="35"/>
                  </a:lnTo>
                  <a:lnTo>
                    <a:pt x="35" y="25"/>
                  </a:lnTo>
                  <a:lnTo>
                    <a:pt x="40" y="25"/>
                  </a:lnTo>
                  <a:lnTo>
                    <a:pt x="20" y="30"/>
                  </a:lnTo>
                  <a:lnTo>
                    <a:pt x="10" y="25"/>
                  </a:lnTo>
                  <a:lnTo>
                    <a:pt x="10" y="15"/>
                  </a:lnTo>
                  <a:lnTo>
                    <a:pt x="20" y="10"/>
                  </a:lnTo>
                  <a:lnTo>
                    <a:pt x="55" y="10"/>
                  </a:lnTo>
                  <a:lnTo>
                    <a:pt x="60" y="0"/>
                  </a:lnTo>
                  <a:lnTo>
                    <a:pt x="50" y="5"/>
                  </a:lnTo>
                  <a:lnTo>
                    <a:pt x="35" y="1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10" y="10"/>
                  </a:lnTo>
                  <a:lnTo>
                    <a:pt x="10" y="25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5653080" y="2820960"/>
              <a:ext cx="68400" cy="77760"/>
            </a:xfrm>
            <a:custGeom>
              <a:avLst/>
              <a:gdLst/>
              <a:ahLst/>
              <a:rect l="l" t="t" r="r" b="b"/>
              <a:pathLst>
                <a:path w="60" h="70">
                  <a:moveTo>
                    <a:pt x="0" y="40"/>
                  </a:moveTo>
                  <a:lnTo>
                    <a:pt x="0" y="45"/>
                  </a:lnTo>
                  <a:lnTo>
                    <a:pt x="4" y="45"/>
                  </a:lnTo>
                  <a:lnTo>
                    <a:pt x="4" y="55"/>
                  </a:lnTo>
                  <a:lnTo>
                    <a:pt x="4" y="70"/>
                  </a:lnTo>
                  <a:lnTo>
                    <a:pt x="10" y="65"/>
                  </a:lnTo>
                  <a:lnTo>
                    <a:pt x="10" y="45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0" y="45"/>
                  </a:lnTo>
                  <a:lnTo>
                    <a:pt x="25" y="55"/>
                  </a:lnTo>
                  <a:lnTo>
                    <a:pt x="25" y="60"/>
                  </a:lnTo>
                  <a:lnTo>
                    <a:pt x="35" y="60"/>
                  </a:lnTo>
                  <a:lnTo>
                    <a:pt x="35" y="70"/>
                  </a:lnTo>
                  <a:lnTo>
                    <a:pt x="40" y="65"/>
                  </a:lnTo>
                  <a:lnTo>
                    <a:pt x="40" y="60"/>
                  </a:lnTo>
                  <a:lnTo>
                    <a:pt x="30" y="45"/>
                  </a:lnTo>
                  <a:lnTo>
                    <a:pt x="35" y="45"/>
                  </a:lnTo>
                  <a:lnTo>
                    <a:pt x="25" y="35"/>
                  </a:lnTo>
                  <a:lnTo>
                    <a:pt x="35" y="25"/>
                  </a:lnTo>
                  <a:lnTo>
                    <a:pt x="40" y="25"/>
                  </a:lnTo>
                  <a:lnTo>
                    <a:pt x="20" y="30"/>
                  </a:lnTo>
                  <a:lnTo>
                    <a:pt x="10" y="25"/>
                  </a:lnTo>
                  <a:lnTo>
                    <a:pt x="10" y="15"/>
                  </a:lnTo>
                  <a:lnTo>
                    <a:pt x="20" y="10"/>
                  </a:lnTo>
                  <a:lnTo>
                    <a:pt x="55" y="10"/>
                  </a:lnTo>
                  <a:lnTo>
                    <a:pt x="60" y="0"/>
                  </a:lnTo>
                  <a:lnTo>
                    <a:pt x="50" y="5"/>
                  </a:lnTo>
                  <a:lnTo>
                    <a:pt x="35" y="1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10" y="10"/>
                  </a:lnTo>
                  <a:lnTo>
                    <a:pt x="10" y="25"/>
                  </a:lnTo>
                  <a:lnTo>
                    <a:pt x="0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5743440" y="2814480"/>
              <a:ext cx="12960" cy="349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0" y="10"/>
                  </a:moveTo>
                  <a:lnTo>
                    <a:pt x="5" y="20"/>
                  </a:lnTo>
                  <a:lnTo>
                    <a:pt x="10" y="30"/>
                  </a:lnTo>
                  <a:lnTo>
                    <a:pt x="5" y="20"/>
                  </a:lnTo>
                  <a:lnTo>
                    <a:pt x="5" y="15"/>
                  </a:lnTo>
                  <a:lnTo>
                    <a:pt x="10" y="15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5743440" y="2814480"/>
              <a:ext cx="12960" cy="349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0" y="10"/>
                  </a:moveTo>
                  <a:lnTo>
                    <a:pt x="5" y="20"/>
                  </a:lnTo>
                  <a:lnTo>
                    <a:pt x="10" y="30"/>
                  </a:lnTo>
                  <a:lnTo>
                    <a:pt x="5" y="20"/>
                  </a:lnTo>
                  <a:lnTo>
                    <a:pt x="5" y="15"/>
                  </a:lnTo>
                  <a:lnTo>
                    <a:pt x="10" y="15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5726160" y="2871720"/>
              <a:ext cx="17280" cy="972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15" y="10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5726160" y="2871720"/>
              <a:ext cx="17280" cy="972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15" y="10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5749920" y="2867040"/>
              <a:ext cx="33480" cy="1440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0" y="5"/>
                  </a:moveTo>
                  <a:lnTo>
                    <a:pt x="30" y="15"/>
                  </a:lnTo>
                  <a:lnTo>
                    <a:pt x="20" y="5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5749920" y="2867040"/>
              <a:ext cx="33480" cy="1440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0" y="5"/>
                  </a:moveTo>
                  <a:lnTo>
                    <a:pt x="30" y="15"/>
                  </a:lnTo>
                  <a:lnTo>
                    <a:pt x="20" y="5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5665680" y="2635200"/>
              <a:ext cx="44640" cy="5544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0" y="20"/>
                  </a:moveTo>
                  <a:lnTo>
                    <a:pt x="0" y="35"/>
                  </a:lnTo>
                  <a:lnTo>
                    <a:pt x="10" y="40"/>
                  </a:lnTo>
                  <a:lnTo>
                    <a:pt x="10" y="45"/>
                  </a:lnTo>
                  <a:lnTo>
                    <a:pt x="15" y="45"/>
                  </a:lnTo>
                  <a:lnTo>
                    <a:pt x="20" y="45"/>
                  </a:lnTo>
                  <a:lnTo>
                    <a:pt x="25" y="50"/>
                  </a:lnTo>
                  <a:lnTo>
                    <a:pt x="25" y="45"/>
                  </a:lnTo>
                  <a:lnTo>
                    <a:pt x="30" y="50"/>
                  </a:lnTo>
                  <a:lnTo>
                    <a:pt x="40" y="50"/>
                  </a:lnTo>
                  <a:lnTo>
                    <a:pt x="30" y="45"/>
                  </a:lnTo>
                  <a:lnTo>
                    <a:pt x="40" y="45"/>
                  </a:lnTo>
                  <a:lnTo>
                    <a:pt x="25" y="40"/>
                  </a:lnTo>
                  <a:lnTo>
                    <a:pt x="20" y="45"/>
                  </a:lnTo>
                  <a:lnTo>
                    <a:pt x="15" y="35"/>
                  </a:lnTo>
                  <a:lnTo>
                    <a:pt x="25" y="15"/>
                  </a:lnTo>
                  <a:lnTo>
                    <a:pt x="20" y="10"/>
                  </a:lnTo>
                  <a:lnTo>
                    <a:pt x="25" y="0"/>
                  </a:lnTo>
                  <a:lnTo>
                    <a:pt x="20" y="5"/>
                  </a:lnTo>
                  <a:lnTo>
                    <a:pt x="1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5665680" y="2635200"/>
              <a:ext cx="44640" cy="5544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0" y="20"/>
                  </a:moveTo>
                  <a:lnTo>
                    <a:pt x="0" y="35"/>
                  </a:lnTo>
                  <a:lnTo>
                    <a:pt x="10" y="40"/>
                  </a:lnTo>
                  <a:lnTo>
                    <a:pt x="10" y="45"/>
                  </a:lnTo>
                  <a:lnTo>
                    <a:pt x="15" y="45"/>
                  </a:lnTo>
                  <a:lnTo>
                    <a:pt x="20" y="45"/>
                  </a:lnTo>
                  <a:lnTo>
                    <a:pt x="25" y="50"/>
                  </a:lnTo>
                  <a:lnTo>
                    <a:pt x="25" y="45"/>
                  </a:lnTo>
                  <a:lnTo>
                    <a:pt x="30" y="50"/>
                  </a:lnTo>
                  <a:lnTo>
                    <a:pt x="40" y="50"/>
                  </a:lnTo>
                  <a:lnTo>
                    <a:pt x="30" y="45"/>
                  </a:lnTo>
                  <a:lnTo>
                    <a:pt x="40" y="45"/>
                  </a:lnTo>
                  <a:lnTo>
                    <a:pt x="25" y="40"/>
                  </a:lnTo>
                  <a:lnTo>
                    <a:pt x="20" y="45"/>
                  </a:lnTo>
                  <a:lnTo>
                    <a:pt x="15" y="35"/>
                  </a:lnTo>
                  <a:lnTo>
                    <a:pt x="25" y="15"/>
                  </a:lnTo>
                  <a:lnTo>
                    <a:pt x="20" y="10"/>
                  </a:lnTo>
                  <a:lnTo>
                    <a:pt x="25" y="0"/>
                  </a:lnTo>
                  <a:lnTo>
                    <a:pt x="20" y="5"/>
                  </a:lnTo>
                  <a:lnTo>
                    <a:pt x="10" y="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5630760" y="2714760"/>
              <a:ext cx="27000" cy="331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0" y="30"/>
                  </a:moveTo>
                  <a:lnTo>
                    <a:pt x="24" y="10"/>
                  </a:lnTo>
                  <a:lnTo>
                    <a:pt x="24" y="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5630760" y="2714760"/>
              <a:ext cx="27000" cy="331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0" y="30"/>
                  </a:moveTo>
                  <a:lnTo>
                    <a:pt x="24" y="10"/>
                  </a:lnTo>
                  <a:lnTo>
                    <a:pt x="24" y="0"/>
                  </a:lnTo>
                  <a:lnTo>
                    <a:pt x="0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5665680" y="2690640"/>
              <a:ext cx="15840" cy="176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15" y="15"/>
                  </a:lnTo>
                  <a:lnTo>
                    <a:pt x="15" y="10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5665680" y="2690640"/>
              <a:ext cx="15840" cy="176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15" y="15"/>
                  </a:lnTo>
                  <a:lnTo>
                    <a:pt x="15" y="10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5715000" y="2703600"/>
              <a:ext cx="11160" cy="27000"/>
            </a:xfrm>
            <a:custGeom>
              <a:avLst/>
              <a:gdLst/>
              <a:ahLst/>
              <a:rect l="l" t="t" r="r" b="b"/>
              <a:pathLst>
                <a:path w="10" h="25">
                  <a:moveTo>
                    <a:pt x="0" y="0"/>
                  </a:moveTo>
                  <a:lnTo>
                    <a:pt x="5" y="5"/>
                  </a:lnTo>
                  <a:lnTo>
                    <a:pt x="0" y="10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5" y="2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5715000" y="2703600"/>
              <a:ext cx="11160" cy="27000"/>
            </a:xfrm>
            <a:custGeom>
              <a:avLst/>
              <a:gdLst/>
              <a:ahLst/>
              <a:rect l="l" t="t" r="r" b="b"/>
              <a:pathLst>
                <a:path w="10" h="25">
                  <a:moveTo>
                    <a:pt x="0" y="0"/>
                  </a:moveTo>
                  <a:lnTo>
                    <a:pt x="5" y="5"/>
                  </a:lnTo>
                  <a:lnTo>
                    <a:pt x="0" y="10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5" y="2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5688000" y="2708280"/>
              <a:ext cx="27000" cy="3348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15"/>
                  </a:moveTo>
                  <a:lnTo>
                    <a:pt x="5" y="15"/>
                  </a:lnTo>
                  <a:lnTo>
                    <a:pt x="5" y="20"/>
                  </a:lnTo>
                  <a:lnTo>
                    <a:pt x="10" y="30"/>
                  </a:lnTo>
                  <a:lnTo>
                    <a:pt x="10" y="25"/>
                  </a:lnTo>
                  <a:lnTo>
                    <a:pt x="10" y="20"/>
                  </a:lnTo>
                  <a:lnTo>
                    <a:pt x="25" y="25"/>
                  </a:lnTo>
                  <a:lnTo>
                    <a:pt x="25" y="20"/>
                  </a:lnTo>
                  <a:lnTo>
                    <a:pt x="20" y="20"/>
                  </a:lnTo>
                  <a:lnTo>
                    <a:pt x="20" y="5"/>
                  </a:lnTo>
                  <a:lnTo>
                    <a:pt x="10" y="15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5688000" y="2708280"/>
              <a:ext cx="27000" cy="3348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15"/>
                  </a:moveTo>
                  <a:lnTo>
                    <a:pt x="5" y="15"/>
                  </a:lnTo>
                  <a:lnTo>
                    <a:pt x="5" y="20"/>
                  </a:lnTo>
                  <a:lnTo>
                    <a:pt x="10" y="30"/>
                  </a:lnTo>
                  <a:lnTo>
                    <a:pt x="10" y="25"/>
                  </a:lnTo>
                  <a:lnTo>
                    <a:pt x="10" y="20"/>
                  </a:lnTo>
                  <a:lnTo>
                    <a:pt x="25" y="25"/>
                  </a:lnTo>
                  <a:lnTo>
                    <a:pt x="25" y="20"/>
                  </a:lnTo>
                  <a:lnTo>
                    <a:pt x="20" y="20"/>
                  </a:lnTo>
                  <a:lnTo>
                    <a:pt x="20" y="5"/>
                  </a:lnTo>
                  <a:lnTo>
                    <a:pt x="10" y="15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5688000" y="2730600"/>
              <a:ext cx="44640" cy="4608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30"/>
                  </a:moveTo>
                  <a:lnTo>
                    <a:pt x="5" y="25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25" y="25"/>
                  </a:lnTo>
                  <a:lnTo>
                    <a:pt x="20" y="35"/>
                  </a:lnTo>
                  <a:lnTo>
                    <a:pt x="30" y="40"/>
                  </a:lnTo>
                  <a:lnTo>
                    <a:pt x="35" y="35"/>
                  </a:lnTo>
                  <a:lnTo>
                    <a:pt x="30" y="30"/>
                  </a:lnTo>
                  <a:lnTo>
                    <a:pt x="35" y="25"/>
                  </a:lnTo>
                  <a:lnTo>
                    <a:pt x="40" y="35"/>
                  </a:lnTo>
                  <a:lnTo>
                    <a:pt x="40" y="25"/>
                  </a:lnTo>
                  <a:lnTo>
                    <a:pt x="40" y="1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25" y="10"/>
                  </a:lnTo>
                  <a:lnTo>
                    <a:pt x="20" y="15"/>
                  </a:lnTo>
                  <a:lnTo>
                    <a:pt x="10" y="10"/>
                  </a:lnTo>
                  <a:lnTo>
                    <a:pt x="0" y="2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5688000" y="2730600"/>
              <a:ext cx="44640" cy="4608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30"/>
                  </a:moveTo>
                  <a:lnTo>
                    <a:pt x="5" y="25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25" y="25"/>
                  </a:lnTo>
                  <a:lnTo>
                    <a:pt x="20" y="35"/>
                  </a:lnTo>
                  <a:lnTo>
                    <a:pt x="30" y="40"/>
                  </a:lnTo>
                  <a:lnTo>
                    <a:pt x="35" y="35"/>
                  </a:lnTo>
                  <a:lnTo>
                    <a:pt x="30" y="30"/>
                  </a:lnTo>
                  <a:lnTo>
                    <a:pt x="35" y="25"/>
                  </a:lnTo>
                  <a:lnTo>
                    <a:pt x="40" y="35"/>
                  </a:lnTo>
                  <a:lnTo>
                    <a:pt x="40" y="25"/>
                  </a:lnTo>
                  <a:lnTo>
                    <a:pt x="40" y="1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25" y="10"/>
                  </a:lnTo>
                  <a:lnTo>
                    <a:pt x="20" y="15"/>
                  </a:lnTo>
                  <a:lnTo>
                    <a:pt x="10" y="10"/>
                  </a:lnTo>
                  <a:lnTo>
                    <a:pt x="0" y="25"/>
                  </a:lnTo>
                  <a:lnTo>
                    <a:pt x="0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5962680" y="2881440"/>
              <a:ext cx="44280" cy="2988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0" y="10"/>
                  </a:moveTo>
                  <a:lnTo>
                    <a:pt x="10" y="25"/>
                  </a:lnTo>
                  <a:lnTo>
                    <a:pt x="25" y="25"/>
                  </a:lnTo>
                  <a:lnTo>
                    <a:pt x="35" y="15"/>
                  </a:lnTo>
                  <a:lnTo>
                    <a:pt x="40" y="5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35" y="10"/>
                  </a:lnTo>
                  <a:lnTo>
                    <a:pt x="30" y="10"/>
                  </a:lnTo>
                  <a:lnTo>
                    <a:pt x="25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5962680" y="2881440"/>
              <a:ext cx="44280" cy="2988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0" y="10"/>
                  </a:moveTo>
                  <a:lnTo>
                    <a:pt x="10" y="25"/>
                  </a:lnTo>
                  <a:lnTo>
                    <a:pt x="25" y="25"/>
                  </a:lnTo>
                  <a:lnTo>
                    <a:pt x="35" y="15"/>
                  </a:lnTo>
                  <a:lnTo>
                    <a:pt x="40" y="5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35" y="10"/>
                  </a:lnTo>
                  <a:lnTo>
                    <a:pt x="30" y="10"/>
                  </a:lnTo>
                  <a:lnTo>
                    <a:pt x="25" y="1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5997600" y="2871720"/>
              <a:ext cx="22320" cy="158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0"/>
                  </a:moveTo>
                  <a:lnTo>
                    <a:pt x="10" y="10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5997600" y="2871720"/>
              <a:ext cx="22320" cy="158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0"/>
                  </a:moveTo>
                  <a:lnTo>
                    <a:pt x="10" y="10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6037200" y="2894040"/>
              <a:ext cx="15840" cy="22320"/>
            </a:xfrm>
            <a:custGeom>
              <a:avLst/>
              <a:gdLst/>
              <a:ahLst/>
              <a:rect l="l" t="t" r="r" b="b"/>
              <a:pathLst>
                <a:path w="15" h="20">
                  <a:moveTo>
                    <a:pt x="0" y="0"/>
                  </a:moveTo>
                  <a:lnTo>
                    <a:pt x="5" y="20"/>
                  </a:lnTo>
                  <a:lnTo>
                    <a:pt x="15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6037200" y="2894040"/>
              <a:ext cx="15840" cy="22320"/>
            </a:xfrm>
            <a:custGeom>
              <a:avLst/>
              <a:gdLst/>
              <a:ahLst/>
              <a:rect l="l" t="t" r="r" b="b"/>
              <a:pathLst>
                <a:path w="15" h="20">
                  <a:moveTo>
                    <a:pt x="0" y="0"/>
                  </a:moveTo>
                  <a:lnTo>
                    <a:pt x="5" y="20"/>
                  </a:lnTo>
                  <a:lnTo>
                    <a:pt x="15" y="1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6086520" y="2933640"/>
              <a:ext cx="11160" cy="111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10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6086520" y="2933640"/>
              <a:ext cx="11160" cy="111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10"/>
                  </a:lnTo>
                  <a:lnTo>
                    <a:pt x="10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4673520" y="3159000"/>
              <a:ext cx="28800" cy="2700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25" y="9"/>
                  </a:moveTo>
                  <a:lnTo>
                    <a:pt x="15" y="19"/>
                  </a:lnTo>
                  <a:lnTo>
                    <a:pt x="5" y="24"/>
                  </a:lnTo>
                  <a:lnTo>
                    <a:pt x="0" y="19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5" y="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4673520" y="3159000"/>
              <a:ext cx="28800" cy="2700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25" y="9"/>
                  </a:moveTo>
                  <a:lnTo>
                    <a:pt x="15" y="19"/>
                  </a:lnTo>
                  <a:lnTo>
                    <a:pt x="5" y="24"/>
                  </a:lnTo>
                  <a:lnTo>
                    <a:pt x="0" y="19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5" y="9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5595840" y="2589120"/>
              <a:ext cx="1296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4594320" y="2325600"/>
              <a:ext cx="17280" cy="44640"/>
            </a:xfrm>
            <a:custGeom>
              <a:avLst/>
              <a:gdLst/>
              <a:ahLst/>
              <a:rect l="l" t="t" r="r" b="b"/>
              <a:pathLst>
                <a:path w="15" h="40">
                  <a:moveTo>
                    <a:pt x="0" y="0"/>
                  </a:moveTo>
                  <a:lnTo>
                    <a:pt x="4" y="0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15" y="20"/>
                  </a:lnTo>
                  <a:lnTo>
                    <a:pt x="15" y="25"/>
                  </a:lnTo>
                  <a:lnTo>
                    <a:pt x="4" y="40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4594320" y="2325600"/>
              <a:ext cx="17280" cy="44640"/>
            </a:xfrm>
            <a:custGeom>
              <a:avLst/>
              <a:gdLst/>
              <a:ahLst/>
              <a:rect l="l" t="t" r="r" b="b"/>
              <a:pathLst>
                <a:path w="15" h="40">
                  <a:moveTo>
                    <a:pt x="0" y="0"/>
                  </a:moveTo>
                  <a:lnTo>
                    <a:pt x="4" y="0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15" y="20"/>
                  </a:lnTo>
                  <a:lnTo>
                    <a:pt x="15" y="25"/>
                  </a:lnTo>
                  <a:lnTo>
                    <a:pt x="4" y="40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4629240" y="2303640"/>
              <a:ext cx="61920" cy="44280"/>
            </a:xfrm>
            <a:custGeom>
              <a:avLst/>
              <a:gdLst/>
              <a:ahLst/>
              <a:rect l="l" t="t" r="r" b="b"/>
              <a:pathLst>
                <a:path w="55" h="40">
                  <a:moveTo>
                    <a:pt x="55" y="5"/>
                  </a:moveTo>
                  <a:lnTo>
                    <a:pt x="55" y="10"/>
                  </a:lnTo>
                  <a:lnTo>
                    <a:pt x="50" y="10"/>
                  </a:lnTo>
                  <a:lnTo>
                    <a:pt x="45" y="20"/>
                  </a:lnTo>
                  <a:lnTo>
                    <a:pt x="50" y="30"/>
                  </a:lnTo>
                  <a:lnTo>
                    <a:pt x="40" y="30"/>
                  </a:lnTo>
                  <a:lnTo>
                    <a:pt x="35" y="35"/>
                  </a:lnTo>
                  <a:lnTo>
                    <a:pt x="29" y="40"/>
                  </a:lnTo>
                  <a:lnTo>
                    <a:pt x="14" y="35"/>
                  </a:lnTo>
                  <a:lnTo>
                    <a:pt x="5" y="35"/>
                  </a:lnTo>
                  <a:lnTo>
                    <a:pt x="5" y="30"/>
                  </a:lnTo>
                  <a:lnTo>
                    <a:pt x="0" y="20"/>
                  </a:lnTo>
                  <a:lnTo>
                    <a:pt x="5" y="1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29" y="10"/>
                  </a:lnTo>
                  <a:lnTo>
                    <a:pt x="40" y="0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4629240" y="2303640"/>
              <a:ext cx="61920" cy="44280"/>
            </a:xfrm>
            <a:custGeom>
              <a:avLst/>
              <a:gdLst/>
              <a:ahLst/>
              <a:rect l="l" t="t" r="r" b="b"/>
              <a:pathLst>
                <a:path w="55" h="40">
                  <a:moveTo>
                    <a:pt x="55" y="5"/>
                  </a:moveTo>
                  <a:lnTo>
                    <a:pt x="55" y="10"/>
                  </a:lnTo>
                  <a:lnTo>
                    <a:pt x="50" y="10"/>
                  </a:lnTo>
                  <a:lnTo>
                    <a:pt x="45" y="20"/>
                  </a:lnTo>
                  <a:lnTo>
                    <a:pt x="50" y="30"/>
                  </a:lnTo>
                  <a:lnTo>
                    <a:pt x="40" y="30"/>
                  </a:lnTo>
                  <a:lnTo>
                    <a:pt x="35" y="35"/>
                  </a:lnTo>
                  <a:lnTo>
                    <a:pt x="29" y="40"/>
                  </a:lnTo>
                  <a:lnTo>
                    <a:pt x="14" y="35"/>
                  </a:lnTo>
                  <a:lnTo>
                    <a:pt x="5" y="35"/>
                  </a:lnTo>
                  <a:lnTo>
                    <a:pt x="5" y="30"/>
                  </a:lnTo>
                  <a:lnTo>
                    <a:pt x="0" y="20"/>
                  </a:lnTo>
                  <a:lnTo>
                    <a:pt x="5" y="1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29" y="10"/>
                  </a:lnTo>
                  <a:lnTo>
                    <a:pt x="40" y="0"/>
                  </a:lnTo>
                  <a:lnTo>
                    <a:pt x="5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4560840" y="2228760"/>
              <a:ext cx="68400" cy="50760"/>
            </a:xfrm>
            <a:custGeom>
              <a:avLst/>
              <a:gdLst/>
              <a:ahLst/>
              <a:rect l="l" t="t" r="r" b="b"/>
              <a:pathLst>
                <a:path w="60" h="45">
                  <a:moveTo>
                    <a:pt x="19" y="45"/>
                  </a:moveTo>
                  <a:lnTo>
                    <a:pt x="34" y="35"/>
                  </a:lnTo>
                  <a:lnTo>
                    <a:pt x="45" y="35"/>
                  </a:lnTo>
                  <a:lnTo>
                    <a:pt x="49" y="15"/>
                  </a:lnTo>
                  <a:lnTo>
                    <a:pt x="60" y="15"/>
                  </a:lnTo>
                  <a:lnTo>
                    <a:pt x="49" y="5"/>
                  </a:lnTo>
                  <a:lnTo>
                    <a:pt x="40" y="0"/>
                  </a:lnTo>
                  <a:lnTo>
                    <a:pt x="15" y="15"/>
                  </a:lnTo>
                  <a:lnTo>
                    <a:pt x="5" y="15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15" y="45"/>
                  </a:lnTo>
                  <a:lnTo>
                    <a:pt x="19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4560840" y="2228760"/>
              <a:ext cx="68400" cy="50760"/>
            </a:xfrm>
            <a:custGeom>
              <a:avLst/>
              <a:gdLst/>
              <a:ahLst/>
              <a:rect l="l" t="t" r="r" b="b"/>
              <a:pathLst>
                <a:path w="60" h="45">
                  <a:moveTo>
                    <a:pt x="19" y="45"/>
                  </a:moveTo>
                  <a:lnTo>
                    <a:pt x="34" y="35"/>
                  </a:lnTo>
                  <a:lnTo>
                    <a:pt x="45" y="35"/>
                  </a:lnTo>
                  <a:lnTo>
                    <a:pt x="49" y="15"/>
                  </a:lnTo>
                  <a:lnTo>
                    <a:pt x="60" y="15"/>
                  </a:lnTo>
                  <a:lnTo>
                    <a:pt x="49" y="5"/>
                  </a:lnTo>
                  <a:lnTo>
                    <a:pt x="40" y="0"/>
                  </a:lnTo>
                  <a:lnTo>
                    <a:pt x="15" y="15"/>
                  </a:lnTo>
                  <a:lnTo>
                    <a:pt x="5" y="15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15" y="45"/>
                  </a:lnTo>
                  <a:lnTo>
                    <a:pt x="19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4532400" y="2259000"/>
              <a:ext cx="28440" cy="2052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25" y="5"/>
                  </a:moveTo>
                  <a:lnTo>
                    <a:pt x="19" y="5"/>
                  </a:lnTo>
                  <a:lnTo>
                    <a:pt x="9" y="20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0" y="5"/>
                  </a:lnTo>
                  <a:lnTo>
                    <a:pt x="25" y="0"/>
                  </a:lnTo>
                  <a:lnTo>
                    <a:pt x="2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4532400" y="2259000"/>
              <a:ext cx="28440" cy="2052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25" y="5"/>
                  </a:moveTo>
                  <a:lnTo>
                    <a:pt x="19" y="5"/>
                  </a:lnTo>
                  <a:lnTo>
                    <a:pt x="9" y="20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0" y="5"/>
                  </a:lnTo>
                  <a:lnTo>
                    <a:pt x="25" y="0"/>
                  </a:lnTo>
                  <a:lnTo>
                    <a:pt x="2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4532400" y="2263680"/>
              <a:ext cx="61920" cy="6192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25" y="0"/>
                  </a:moveTo>
                  <a:lnTo>
                    <a:pt x="40" y="15"/>
                  </a:lnTo>
                  <a:lnTo>
                    <a:pt x="44" y="15"/>
                  </a:lnTo>
                  <a:lnTo>
                    <a:pt x="55" y="20"/>
                  </a:lnTo>
                  <a:lnTo>
                    <a:pt x="55" y="25"/>
                  </a:lnTo>
                  <a:lnTo>
                    <a:pt x="44" y="25"/>
                  </a:lnTo>
                  <a:lnTo>
                    <a:pt x="44" y="20"/>
                  </a:lnTo>
                  <a:lnTo>
                    <a:pt x="30" y="15"/>
                  </a:lnTo>
                  <a:lnTo>
                    <a:pt x="25" y="20"/>
                  </a:lnTo>
                  <a:lnTo>
                    <a:pt x="25" y="15"/>
                  </a:lnTo>
                  <a:lnTo>
                    <a:pt x="19" y="20"/>
                  </a:lnTo>
                  <a:lnTo>
                    <a:pt x="25" y="25"/>
                  </a:lnTo>
                  <a:lnTo>
                    <a:pt x="34" y="45"/>
                  </a:lnTo>
                  <a:lnTo>
                    <a:pt x="40" y="50"/>
                  </a:lnTo>
                  <a:lnTo>
                    <a:pt x="40" y="55"/>
                  </a:lnTo>
                  <a:lnTo>
                    <a:pt x="30" y="45"/>
                  </a:lnTo>
                  <a:lnTo>
                    <a:pt x="25" y="45"/>
                  </a:lnTo>
                  <a:lnTo>
                    <a:pt x="9" y="35"/>
                  </a:lnTo>
                  <a:lnTo>
                    <a:pt x="9" y="20"/>
                  </a:lnTo>
                  <a:lnTo>
                    <a:pt x="4" y="20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9" y="15"/>
                  </a:lnTo>
                  <a:lnTo>
                    <a:pt x="19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4532400" y="2263680"/>
              <a:ext cx="61920" cy="6192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25" y="0"/>
                  </a:moveTo>
                  <a:lnTo>
                    <a:pt x="40" y="15"/>
                  </a:lnTo>
                  <a:lnTo>
                    <a:pt x="44" y="15"/>
                  </a:lnTo>
                  <a:lnTo>
                    <a:pt x="55" y="20"/>
                  </a:lnTo>
                  <a:lnTo>
                    <a:pt x="55" y="25"/>
                  </a:lnTo>
                  <a:lnTo>
                    <a:pt x="44" y="25"/>
                  </a:lnTo>
                  <a:lnTo>
                    <a:pt x="44" y="20"/>
                  </a:lnTo>
                  <a:lnTo>
                    <a:pt x="30" y="15"/>
                  </a:lnTo>
                  <a:lnTo>
                    <a:pt x="25" y="20"/>
                  </a:lnTo>
                  <a:lnTo>
                    <a:pt x="25" y="15"/>
                  </a:lnTo>
                  <a:lnTo>
                    <a:pt x="19" y="20"/>
                  </a:lnTo>
                  <a:lnTo>
                    <a:pt x="25" y="25"/>
                  </a:lnTo>
                  <a:lnTo>
                    <a:pt x="34" y="45"/>
                  </a:lnTo>
                  <a:lnTo>
                    <a:pt x="40" y="50"/>
                  </a:lnTo>
                  <a:lnTo>
                    <a:pt x="40" y="55"/>
                  </a:lnTo>
                  <a:lnTo>
                    <a:pt x="30" y="45"/>
                  </a:lnTo>
                  <a:lnTo>
                    <a:pt x="25" y="45"/>
                  </a:lnTo>
                  <a:lnTo>
                    <a:pt x="9" y="35"/>
                  </a:lnTo>
                  <a:lnTo>
                    <a:pt x="9" y="20"/>
                  </a:lnTo>
                  <a:lnTo>
                    <a:pt x="4" y="20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9" y="15"/>
                  </a:lnTo>
                  <a:lnTo>
                    <a:pt x="19" y="0"/>
                  </a:lnTo>
                  <a:lnTo>
                    <a:pt x="2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4576680" y="2314440"/>
              <a:ext cx="22320" cy="2232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0" y="10"/>
                  </a:moveTo>
                  <a:lnTo>
                    <a:pt x="15" y="20"/>
                  </a:lnTo>
                  <a:lnTo>
                    <a:pt x="15" y="10"/>
                  </a:lnTo>
                  <a:lnTo>
                    <a:pt x="19" y="10"/>
                  </a:lnTo>
                  <a:lnTo>
                    <a:pt x="19" y="5"/>
                  </a:lnTo>
                  <a:lnTo>
                    <a:pt x="15" y="0"/>
                  </a:lnTo>
                  <a:lnTo>
                    <a:pt x="4" y="0"/>
                  </a:lnTo>
                  <a:lnTo>
                    <a:pt x="0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4576680" y="2314440"/>
              <a:ext cx="22320" cy="2232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0" y="10"/>
                  </a:moveTo>
                  <a:lnTo>
                    <a:pt x="15" y="20"/>
                  </a:lnTo>
                  <a:lnTo>
                    <a:pt x="15" y="10"/>
                  </a:lnTo>
                  <a:lnTo>
                    <a:pt x="19" y="10"/>
                  </a:lnTo>
                  <a:lnTo>
                    <a:pt x="19" y="5"/>
                  </a:lnTo>
                  <a:lnTo>
                    <a:pt x="15" y="0"/>
                  </a:lnTo>
                  <a:lnTo>
                    <a:pt x="4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4583160" y="2270160"/>
              <a:ext cx="50760" cy="66600"/>
            </a:xfrm>
            <a:custGeom>
              <a:avLst/>
              <a:gdLst/>
              <a:ahLst/>
              <a:rect l="l" t="t" r="r" b="b"/>
              <a:pathLst>
                <a:path w="46" h="60">
                  <a:moveTo>
                    <a:pt x="11" y="20"/>
                  </a:moveTo>
                  <a:lnTo>
                    <a:pt x="11" y="15"/>
                  </a:lnTo>
                  <a:lnTo>
                    <a:pt x="0" y="10"/>
                  </a:lnTo>
                  <a:lnTo>
                    <a:pt x="15" y="0"/>
                  </a:lnTo>
                  <a:lnTo>
                    <a:pt x="26" y="20"/>
                  </a:lnTo>
                  <a:lnTo>
                    <a:pt x="41" y="20"/>
                  </a:lnTo>
                  <a:lnTo>
                    <a:pt x="41" y="30"/>
                  </a:lnTo>
                  <a:lnTo>
                    <a:pt x="41" y="35"/>
                  </a:lnTo>
                  <a:lnTo>
                    <a:pt x="46" y="45"/>
                  </a:lnTo>
                  <a:lnTo>
                    <a:pt x="41" y="50"/>
                  </a:lnTo>
                  <a:lnTo>
                    <a:pt x="26" y="50"/>
                  </a:lnTo>
                  <a:lnTo>
                    <a:pt x="21" y="60"/>
                  </a:lnTo>
                  <a:lnTo>
                    <a:pt x="15" y="50"/>
                  </a:lnTo>
                  <a:lnTo>
                    <a:pt x="15" y="45"/>
                  </a:lnTo>
                  <a:lnTo>
                    <a:pt x="11" y="4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4583160" y="2270160"/>
              <a:ext cx="50760" cy="66600"/>
            </a:xfrm>
            <a:custGeom>
              <a:avLst/>
              <a:gdLst/>
              <a:ahLst/>
              <a:rect l="l" t="t" r="r" b="b"/>
              <a:pathLst>
                <a:path w="46" h="60">
                  <a:moveTo>
                    <a:pt x="11" y="20"/>
                  </a:moveTo>
                  <a:lnTo>
                    <a:pt x="11" y="15"/>
                  </a:lnTo>
                  <a:lnTo>
                    <a:pt x="0" y="10"/>
                  </a:lnTo>
                  <a:lnTo>
                    <a:pt x="15" y="0"/>
                  </a:lnTo>
                  <a:lnTo>
                    <a:pt x="26" y="20"/>
                  </a:lnTo>
                  <a:lnTo>
                    <a:pt x="41" y="20"/>
                  </a:lnTo>
                  <a:lnTo>
                    <a:pt x="41" y="30"/>
                  </a:lnTo>
                  <a:lnTo>
                    <a:pt x="41" y="35"/>
                  </a:lnTo>
                  <a:lnTo>
                    <a:pt x="46" y="45"/>
                  </a:lnTo>
                  <a:lnTo>
                    <a:pt x="41" y="50"/>
                  </a:lnTo>
                  <a:lnTo>
                    <a:pt x="26" y="50"/>
                  </a:lnTo>
                  <a:lnTo>
                    <a:pt x="21" y="60"/>
                  </a:lnTo>
                  <a:lnTo>
                    <a:pt x="15" y="50"/>
                  </a:lnTo>
                  <a:lnTo>
                    <a:pt x="15" y="45"/>
                  </a:lnTo>
                  <a:lnTo>
                    <a:pt x="11" y="40"/>
                  </a:lnTo>
                  <a:lnTo>
                    <a:pt x="11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4605480" y="2325600"/>
              <a:ext cx="28440" cy="2232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5" y="20"/>
                  </a:moveTo>
                  <a:lnTo>
                    <a:pt x="0" y="15"/>
                  </a:lnTo>
                  <a:lnTo>
                    <a:pt x="0" y="10"/>
                  </a:lnTo>
                  <a:lnTo>
                    <a:pt x="5" y="0"/>
                  </a:lnTo>
                  <a:lnTo>
                    <a:pt x="20" y="0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4605480" y="2325600"/>
              <a:ext cx="28440" cy="2232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5" y="20"/>
                  </a:moveTo>
                  <a:lnTo>
                    <a:pt x="0" y="15"/>
                  </a:lnTo>
                  <a:lnTo>
                    <a:pt x="0" y="10"/>
                  </a:lnTo>
                  <a:lnTo>
                    <a:pt x="5" y="0"/>
                  </a:lnTo>
                  <a:lnTo>
                    <a:pt x="20" y="0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5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4554360" y="2279520"/>
              <a:ext cx="39960" cy="39960"/>
            </a:xfrm>
            <a:custGeom>
              <a:avLst/>
              <a:gdLst/>
              <a:ahLst/>
              <a:rect l="l" t="t" r="r" b="b"/>
              <a:pathLst>
                <a:path w="36" h="35">
                  <a:moveTo>
                    <a:pt x="6" y="10"/>
                  </a:moveTo>
                  <a:lnTo>
                    <a:pt x="15" y="30"/>
                  </a:lnTo>
                  <a:lnTo>
                    <a:pt x="21" y="35"/>
                  </a:lnTo>
                  <a:lnTo>
                    <a:pt x="25" y="30"/>
                  </a:lnTo>
                  <a:lnTo>
                    <a:pt x="36" y="30"/>
                  </a:lnTo>
                  <a:lnTo>
                    <a:pt x="36" y="10"/>
                  </a:lnTo>
                  <a:lnTo>
                    <a:pt x="25" y="10"/>
                  </a:lnTo>
                  <a:lnTo>
                    <a:pt x="25" y="5"/>
                  </a:lnTo>
                  <a:lnTo>
                    <a:pt x="11" y="0"/>
                  </a:lnTo>
                  <a:lnTo>
                    <a:pt x="6" y="5"/>
                  </a:lnTo>
                  <a:lnTo>
                    <a:pt x="6" y="0"/>
                  </a:lnTo>
                  <a:lnTo>
                    <a:pt x="0" y="5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4554360" y="2279520"/>
              <a:ext cx="39960" cy="39960"/>
            </a:xfrm>
            <a:custGeom>
              <a:avLst/>
              <a:gdLst/>
              <a:ahLst/>
              <a:rect l="l" t="t" r="r" b="b"/>
              <a:pathLst>
                <a:path w="36" h="35">
                  <a:moveTo>
                    <a:pt x="6" y="10"/>
                  </a:moveTo>
                  <a:lnTo>
                    <a:pt x="15" y="30"/>
                  </a:lnTo>
                  <a:lnTo>
                    <a:pt x="21" y="35"/>
                  </a:lnTo>
                  <a:lnTo>
                    <a:pt x="25" y="30"/>
                  </a:lnTo>
                  <a:lnTo>
                    <a:pt x="36" y="30"/>
                  </a:lnTo>
                  <a:lnTo>
                    <a:pt x="36" y="10"/>
                  </a:lnTo>
                  <a:lnTo>
                    <a:pt x="25" y="10"/>
                  </a:lnTo>
                  <a:lnTo>
                    <a:pt x="25" y="5"/>
                  </a:lnTo>
                  <a:lnTo>
                    <a:pt x="11" y="0"/>
                  </a:lnTo>
                  <a:lnTo>
                    <a:pt x="6" y="5"/>
                  </a:lnTo>
                  <a:lnTo>
                    <a:pt x="6" y="0"/>
                  </a:lnTo>
                  <a:lnTo>
                    <a:pt x="0" y="5"/>
                  </a:lnTo>
                  <a:lnTo>
                    <a:pt x="6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4510080" y="2190600"/>
              <a:ext cx="73080" cy="38160"/>
            </a:xfrm>
            <a:custGeom>
              <a:avLst/>
              <a:gdLst/>
              <a:ahLst/>
              <a:rect l="l" t="t" r="r" b="b"/>
              <a:pathLst>
                <a:path w="65" h="35">
                  <a:moveTo>
                    <a:pt x="65" y="25"/>
                  </a:moveTo>
                  <a:lnTo>
                    <a:pt x="55" y="10"/>
                  </a:lnTo>
                  <a:lnTo>
                    <a:pt x="51" y="10"/>
                  </a:lnTo>
                  <a:lnTo>
                    <a:pt x="40" y="5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5" y="5"/>
                  </a:lnTo>
                  <a:lnTo>
                    <a:pt x="0" y="10"/>
                  </a:lnTo>
                  <a:lnTo>
                    <a:pt x="10" y="25"/>
                  </a:lnTo>
                  <a:lnTo>
                    <a:pt x="21" y="35"/>
                  </a:lnTo>
                  <a:lnTo>
                    <a:pt x="30" y="35"/>
                  </a:lnTo>
                  <a:lnTo>
                    <a:pt x="30" y="30"/>
                  </a:lnTo>
                  <a:lnTo>
                    <a:pt x="51" y="35"/>
                  </a:lnTo>
                  <a:lnTo>
                    <a:pt x="65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4510080" y="2190600"/>
              <a:ext cx="73080" cy="38160"/>
            </a:xfrm>
            <a:custGeom>
              <a:avLst/>
              <a:gdLst/>
              <a:ahLst/>
              <a:rect l="l" t="t" r="r" b="b"/>
              <a:pathLst>
                <a:path w="65" h="35">
                  <a:moveTo>
                    <a:pt x="65" y="25"/>
                  </a:moveTo>
                  <a:lnTo>
                    <a:pt x="55" y="10"/>
                  </a:lnTo>
                  <a:lnTo>
                    <a:pt x="51" y="10"/>
                  </a:lnTo>
                  <a:lnTo>
                    <a:pt x="40" y="5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5" y="5"/>
                  </a:lnTo>
                  <a:lnTo>
                    <a:pt x="0" y="10"/>
                  </a:lnTo>
                  <a:lnTo>
                    <a:pt x="10" y="25"/>
                  </a:lnTo>
                  <a:lnTo>
                    <a:pt x="21" y="35"/>
                  </a:lnTo>
                  <a:lnTo>
                    <a:pt x="30" y="35"/>
                  </a:lnTo>
                  <a:lnTo>
                    <a:pt x="30" y="30"/>
                  </a:lnTo>
                  <a:lnTo>
                    <a:pt x="51" y="35"/>
                  </a:lnTo>
                  <a:lnTo>
                    <a:pt x="65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5111640" y="2405160"/>
              <a:ext cx="309600" cy="342720"/>
            </a:xfrm>
            <a:custGeom>
              <a:avLst/>
              <a:gdLst/>
              <a:ahLst/>
              <a:rect l="l" t="t" r="r" b="b"/>
              <a:pathLst>
                <a:path w="275" h="305">
                  <a:moveTo>
                    <a:pt x="251" y="90"/>
                  </a:moveTo>
                  <a:lnTo>
                    <a:pt x="220" y="105"/>
                  </a:lnTo>
                  <a:lnTo>
                    <a:pt x="225" y="115"/>
                  </a:lnTo>
                  <a:lnTo>
                    <a:pt x="220" y="115"/>
                  </a:lnTo>
                  <a:lnTo>
                    <a:pt x="195" y="115"/>
                  </a:lnTo>
                  <a:lnTo>
                    <a:pt x="195" y="110"/>
                  </a:lnTo>
                  <a:lnTo>
                    <a:pt x="190" y="105"/>
                  </a:lnTo>
                  <a:lnTo>
                    <a:pt x="185" y="105"/>
                  </a:lnTo>
                  <a:lnTo>
                    <a:pt x="185" y="115"/>
                  </a:lnTo>
                  <a:lnTo>
                    <a:pt x="185" y="125"/>
                  </a:lnTo>
                  <a:lnTo>
                    <a:pt x="180" y="125"/>
                  </a:lnTo>
                  <a:lnTo>
                    <a:pt x="125" y="105"/>
                  </a:lnTo>
                  <a:lnTo>
                    <a:pt x="115" y="95"/>
                  </a:lnTo>
                  <a:lnTo>
                    <a:pt x="120" y="80"/>
                  </a:lnTo>
                  <a:lnTo>
                    <a:pt x="100" y="75"/>
                  </a:lnTo>
                  <a:lnTo>
                    <a:pt x="95" y="55"/>
                  </a:lnTo>
                  <a:lnTo>
                    <a:pt x="105" y="55"/>
                  </a:lnTo>
                  <a:lnTo>
                    <a:pt x="100" y="45"/>
                  </a:lnTo>
                  <a:lnTo>
                    <a:pt x="115" y="30"/>
                  </a:lnTo>
                  <a:lnTo>
                    <a:pt x="115" y="20"/>
                  </a:lnTo>
                  <a:lnTo>
                    <a:pt x="105" y="10"/>
                  </a:lnTo>
                  <a:lnTo>
                    <a:pt x="90" y="20"/>
                  </a:lnTo>
                  <a:lnTo>
                    <a:pt x="80" y="15"/>
                  </a:lnTo>
                  <a:lnTo>
                    <a:pt x="70" y="5"/>
                  </a:lnTo>
                  <a:lnTo>
                    <a:pt x="65" y="0"/>
                  </a:lnTo>
                  <a:lnTo>
                    <a:pt x="55" y="0"/>
                  </a:lnTo>
                  <a:lnTo>
                    <a:pt x="50" y="0"/>
                  </a:lnTo>
                  <a:lnTo>
                    <a:pt x="50" y="5"/>
                  </a:lnTo>
                  <a:lnTo>
                    <a:pt x="50" y="10"/>
                  </a:lnTo>
                  <a:lnTo>
                    <a:pt x="50" y="15"/>
                  </a:lnTo>
                  <a:lnTo>
                    <a:pt x="55" y="15"/>
                  </a:lnTo>
                  <a:lnTo>
                    <a:pt x="60" y="20"/>
                  </a:lnTo>
                  <a:lnTo>
                    <a:pt x="60" y="25"/>
                  </a:lnTo>
                  <a:lnTo>
                    <a:pt x="60" y="25"/>
                  </a:lnTo>
                  <a:lnTo>
                    <a:pt x="55" y="30"/>
                  </a:lnTo>
                  <a:lnTo>
                    <a:pt x="60" y="35"/>
                  </a:lnTo>
                  <a:lnTo>
                    <a:pt x="55" y="50"/>
                  </a:lnTo>
                  <a:lnTo>
                    <a:pt x="65" y="55"/>
                  </a:lnTo>
                  <a:lnTo>
                    <a:pt x="65" y="60"/>
                  </a:lnTo>
                  <a:lnTo>
                    <a:pt x="60" y="60"/>
                  </a:lnTo>
                  <a:lnTo>
                    <a:pt x="65" y="70"/>
                  </a:lnTo>
                  <a:lnTo>
                    <a:pt x="35" y="105"/>
                  </a:lnTo>
                  <a:lnTo>
                    <a:pt x="25" y="110"/>
                  </a:lnTo>
                  <a:lnTo>
                    <a:pt x="20" y="105"/>
                  </a:lnTo>
                  <a:lnTo>
                    <a:pt x="10" y="110"/>
                  </a:lnTo>
                  <a:lnTo>
                    <a:pt x="10" y="125"/>
                  </a:lnTo>
                  <a:lnTo>
                    <a:pt x="20" y="125"/>
                  </a:lnTo>
                  <a:lnTo>
                    <a:pt x="20" y="130"/>
                  </a:lnTo>
                  <a:lnTo>
                    <a:pt x="25" y="130"/>
                  </a:lnTo>
                  <a:lnTo>
                    <a:pt x="25" y="140"/>
                  </a:lnTo>
                  <a:lnTo>
                    <a:pt x="25" y="145"/>
                  </a:lnTo>
                  <a:lnTo>
                    <a:pt x="5" y="145"/>
                  </a:lnTo>
                  <a:lnTo>
                    <a:pt x="0" y="155"/>
                  </a:lnTo>
                  <a:lnTo>
                    <a:pt x="10" y="160"/>
                  </a:lnTo>
                  <a:lnTo>
                    <a:pt x="20" y="160"/>
                  </a:lnTo>
                  <a:lnTo>
                    <a:pt x="20" y="165"/>
                  </a:lnTo>
                  <a:lnTo>
                    <a:pt x="5" y="165"/>
                  </a:lnTo>
                  <a:lnTo>
                    <a:pt x="25" y="185"/>
                  </a:lnTo>
                  <a:lnTo>
                    <a:pt x="35" y="175"/>
                  </a:lnTo>
                  <a:lnTo>
                    <a:pt x="40" y="165"/>
                  </a:lnTo>
                  <a:lnTo>
                    <a:pt x="40" y="190"/>
                  </a:lnTo>
                  <a:lnTo>
                    <a:pt x="50" y="225"/>
                  </a:lnTo>
                  <a:lnTo>
                    <a:pt x="60" y="245"/>
                  </a:lnTo>
                  <a:lnTo>
                    <a:pt x="80" y="300"/>
                  </a:lnTo>
                  <a:lnTo>
                    <a:pt x="90" y="305"/>
                  </a:lnTo>
                  <a:lnTo>
                    <a:pt x="95" y="300"/>
                  </a:lnTo>
                  <a:lnTo>
                    <a:pt x="100" y="295"/>
                  </a:lnTo>
                  <a:lnTo>
                    <a:pt x="105" y="290"/>
                  </a:lnTo>
                  <a:lnTo>
                    <a:pt x="105" y="270"/>
                  </a:lnTo>
                  <a:lnTo>
                    <a:pt x="115" y="255"/>
                  </a:lnTo>
                  <a:lnTo>
                    <a:pt x="115" y="240"/>
                  </a:lnTo>
                  <a:lnTo>
                    <a:pt x="115" y="235"/>
                  </a:lnTo>
                  <a:lnTo>
                    <a:pt x="120" y="235"/>
                  </a:lnTo>
                  <a:lnTo>
                    <a:pt x="125" y="225"/>
                  </a:lnTo>
                  <a:lnTo>
                    <a:pt x="130" y="225"/>
                  </a:lnTo>
                  <a:lnTo>
                    <a:pt x="130" y="220"/>
                  </a:lnTo>
                  <a:lnTo>
                    <a:pt x="160" y="195"/>
                  </a:lnTo>
                  <a:lnTo>
                    <a:pt x="175" y="190"/>
                  </a:lnTo>
                  <a:lnTo>
                    <a:pt x="180" y="170"/>
                  </a:lnTo>
                  <a:lnTo>
                    <a:pt x="190" y="165"/>
                  </a:lnTo>
                  <a:lnTo>
                    <a:pt x="190" y="170"/>
                  </a:lnTo>
                  <a:lnTo>
                    <a:pt x="195" y="170"/>
                  </a:lnTo>
                  <a:lnTo>
                    <a:pt x="190" y="140"/>
                  </a:lnTo>
                  <a:lnTo>
                    <a:pt x="185" y="140"/>
                  </a:lnTo>
                  <a:lnTo>
                    <a:pt x="190" y="130"/>
                  </a:lnTo>
                  <a:lnTo>
                    <a:pt x="190" y="125"/>
                  </a:lnTo>
                  <a:lnTo>
                    <a:pt x="195" y="125"/>
                  </a:lnTo>
                  <a:lnTo>
                    <a:pt x="205" y="125"/>
                  </a:lnTo>
                  <a:lnTo>
                    <a:pt x="205" y="135"/>
                  </a:lnTo>
                  <a:lnTo>
                    <a:pt x="225" y="135"/>
                  </a:lnTo>
                  <a:lnTo>
                    <a:pt x="215" y="145"/>
                  </a:lnTo>
                  <a:lnTo>
                    <a:pt x="215" y="155"/>
                  </a:lnTo>
                  <a:lnTo>
                    <a:pt x="220" y="155"/>
                  </a:lnTo>
                  <a:lnTo>
                    <a:pt x="225" y="145"/>
                  </a:lnTo>
                  <a:lnTo>
                    <a:pt x="225" y="155"/>
                  </a:lnTo>
                  <a:lnTo>
                    <a:pt x="235" y="170"/>
                  </a:lnTo>
                  <a:lnTo>
                    <a:pt x="235" y="165"/>
                  </a:lnTo>
                  <a:lnTo>
                    <a:pt x="240" y="155"/>
                  </a:lnTo>
                  <a:lnTo>
                    <a:pt x="245" y="145"/>
                  </a:lnTo>
                  <a:lnTo>
                    <a:pt x="255" y="125"/>
                  </a:lnTo>
                  <a:lnTo>
                    <a:pt x="265" y="115"/>
                  </a:lnTo>
                  <a:lnTo>
                    <a:pt x="275" y="115"/>
                  </a:lnTo>
                  <a:lnTo>
                    <a:pt x="275" y="105"/>
                  </a:lnTo>
                  <a:lnTo>
                    <a:pt x="265" y="90"/>
                  </a:lnTo>
                  <a:lnTo>
                    <a:pt x="251" y="90"/>
                  </a:lnTo>
                  <a:close/>
                </a:path>
              </a:pathLst>
            </a:custGeom>
            <a:solidFill>
              <a:srgbClr val="ffff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5038560" y="2405160"/>
              <a:ext cx="169920" cy="172800"/>
            </a:xfrm>
            <a:custGeom>
              <a:avLst/>
              <a:gdLst/>
              <a:ahLst/>
              <a:rect l="l" t="t" r="r" b="b"/>
              <a:pathLst>
                <a:path w="150" h="155">
                  <a:moveTo>
                    <a:pt x="150" y="15"/>
                  </a:moveTo>
                  <a:lnTo>
                    <a:pt x="145" y="10"/>
                  </a:lnTo>
                  <a:lnTo>
                    <a:pt x="145" y="15"/>
                  </a:lnTo>
                  <a:lnTo>
                    <a:pt x="150" y="15"/>
                  </a:lnTo>
                  <a:close/>
                  <a:moveTo>
                    <a:pt x="125" y="0"/>
                  </a:moveTo>
                  <a:lnTo>
                    <a:pt x="125" y="0"/>
                  </a:lnTo>
                  <a:lnTo>
                    <a:pt x="120" y="0"/>
                  </a:lnTo>
                  <a:lnTo>
                    <a:pt x="125" y="0"/>
                  </a:lnTo>
                  <a:close/>
                  <a:moveTo>
                    <a:pt x="120" y="0"/>
                  </a:moveTo>
                  <a:lnTo>
                    <a:pt x="120" y="0"/>
                  </a:lnTo>
                  <a:lnTo>
                    <a:pt x="105" y="5"/>
                  </a:lnTo>
                  <a:lnTo>
                    <a:pt x="95" y="10"/>
                  </a:lnTo>
                  <a:lnTo>
                    <a:pt x="95" y="25"/>
                  </a:lnTo>
                  <a:lnTo>
                    <a:pt x="90" y="35"/>
                  </a:lnTo>
                  <a:lnTo>
                    <a:pt x="85" y="35"/>
                  </a:lnTo>
                  <a:lnTo>
                    <a:pt x="85" y="45"/>
                  </a:lnTo>
                  <a:lnTo>
                    <a:pt x="75" y="50"/>
                  </a:lnTo>
                  <a:lnTo>
                    <a:pt x="75" y="60"/>
                  </a:lnTo>
                  <a:lnTo>
                    <a:pt x="55" y="70"/>
                  </a:lnTo>
                  <a:lnTo>
                    <a:pt x="50" y="75"/>
                  </a:lnTo>
                  <a:lnTo>
                    <a:pt x="50" y="85"/>
                  </a:lnTo>
                  <a:lnTo>
                    <a:pt x="10" y="90"/>
                  </a:lnTo>
                  <a:lnTo>
                    <a:pt x="0" y="85"/>
                  </a:lnTo>
                  <a:lnTo>
                    <a:pt x="5" y="95"/>
                  </a:lnTo>
                  <a:lnTo>
                    <a:pt x="10" y="105"/>
                  </a:lnTo>
                  <a:lnTo>
                    <a:pt x="15" y="115"/>
                  </a:lnTo>
                  <a:lnTo>
                    <a:pt x="5" y="125"/>
                  </a:lnTo>
                  <a:lnTo>
                    <a:pt x="5" y="135"/>
                  </a:lnTo>
                  <a:lnTo>
                    <a:pt x="25" y="135"/>
                  </a:lnTo>
                  <a:lnTo>
                    <a:pt x="35" y="135"/>
                  </a:lnTo>
                  <a:lnTo>
                    <a:pt x="55" y="135"/>
                  </a:lnTo>
                  <a:lnTo>
                    <a:pt x="60" y="145"/>
                  </a:lnTo>
                  <a:lnTo>
                    <a:pt x="65" y="155"/>
                  </a:lnTo>
                  <a:lnTo>
                    <a:pt x="70" y="145"/>
                  </a:lnTo>
                  <a:lnTo>
                    <a:pt x="90" y="145"/>
                  </a:lnTo>
                  <a:lnTo>
                    <a:pt x="90" y="140"/>
                  </a:lnTo>
                  <a:lnTo>
                    <a:pt x="90" y="130"/>
                  </a:lnTo>
                  <a:lnTo>
                    <a:pt x="85" y="130"/>
                  </a:lnTo>
                  <a:lnTo>
                    <a:pt x="85" y="125"/>
                  </a:lnTo>
                  <a:lnTo>
                    <a:pt x="75" y="125"/>
                  </a:lnTo>
                  <a:lnTo>
                    <a:pt x="75" y="110"/>
                  </a:lnTo>
                  <a:lnTo>
                    <a:pt x="85" y="105"/>
                  </a:lnTo>
                  <a:lnTo>
                    <a:pt x="90" y="110"/>
                  </a:lnTo>
                  <a:lnTo>
                    <a:pt x="100" y="105"/>
                  </a:lnTo>
                  <a:lnTo>
                    <a:pt x="130" y="70"/>
                  </a:lnTo>
                  <a:lnTo>
                    <a:pt x="125" y="60"/>
                  </a:lnTo>
                  <a:lnTo>
                    <a:pt x="130" y="60"/>
                  </a:lnTo>
                  <a:lnTo>
                    <a:pt x="130" y="55"/>
                  </a:lnTo>
                  <a:lnTo>
                    <a:pt x="120" y="50"/>
                  </a:lnTo>
                  <a:lnTo>
                    <a:pt x="125" y="35"/>
                  </a:lnTo>
                  <a:lnTo>
                    <a:pt x="120" y="30"/>
                  </a:lnTo>
                  <a:lnTo>
                    <a:pt x="125" y="25"/>
                  </a:lnTo>
                  <a:lnTo>
                    <a:pt x="125" y="25"/>
                  </a:lnTo>
                  <a:lnTo>
                    <a:pt x="125" y="20"/>
                  </a:lnTo>
                  <a:lnTo>
                    <a:pt x="120" y="15"/>
                  </a:lnTo>
                  <a:lnTo>
                    <a:pt x="115" y="15"/>
                  </a:lnTo>
                  <a:lnTo>
                    <a:pt x="115" y="10"/>
                  </a:lnTo>
                  <a:lnTo>
                    <a:pt x="115" y="5"/>
                  </a:lnTo>
                  <a:lnTo>
                    <a:pt x="115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ffff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78" name=""/>
          <p:cNvSpPr/>
          <p:nvPr/>
        </p:nvSpPr>
        <p:spPr>
          <a:xfrm>
            <a:off x="7048440" y="1738440"/>
            <a:ext cx="1495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9" name=""/>
          <p:cNvSpPr/>
          <p:nvPr/>
        </p:nvSpPr>
        <p:spPr>
          <a:xfrm>
            <a:off x="7338600" y="1809720"/>
            <a:ext cx="112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0" name=""/>
          <p:cNvSpPr/>
          <p:nvPr/>
        </p:nvSpPr>
        <p:spPr>
          <a:xfrm>
            <a:off x="7134120" y="1943280"/>
            <a:ext cx="181080" cy="180720"/>
          </a:xfrm>
          <a:prstGeom prst="rect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971086-9C32-4D14-AAAD-87EE02DAE3FE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82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Shipping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3" name="PlaceHolder 2"/>
          <p:cNvSpPr>
            <a:spLocks noGrp="1"/>
          </p:cNvSpPr>
          <p:nvPr>
            <p:ph/>
          </p:nvPr>
        </p:nvSpPr>
        <p:spPr>
          <a:xfrm>
            <a:off x="673200" y="1088640"/>
            <a:ext cx="7772400" cy="474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market maker of bulk sea freight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Providing transparency, liquidity and long dated market making in internal shipping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trading products on EnronOnline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markets in long dated shipping capacity up to 5 years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quoting bid/upper pricing on 3 liquidity points (1) Columbia to Europe (2) South Africa to Europe (3) US Gulf to Japan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4" name=""/>
          <p:cNvSpPr/>
          <p:nvPr/>
        </p:nvSpPr>
        <p:spPr>
          <a:xfrm>
            <a:off x="500040" y="12096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5" name=""/>
          <p:cNvSpPr/>
          <p:nvPr/>
        </p:nvSpPr>
        <p:spPr>
          <a:xfrm>
            <a:off x="500040" y="5194440"/>
            <a:ext cx="13824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6" name=""/>
          <p:cNvSpPr/>
          <p:nvPr/>
        </p:nvSpPr>
        <p:spPr>
          <a:xfrm>
            <a:off x="500040" y="321948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7" name=""/>
          <p:cNvSpPr/>
          <p:nvPr/>
        </p:nvSpPr>
        <p:spPr>
          <a:xfrm>
            <a:off x="500040" y="202248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8" name=""/>
          <p:cNvSpPr/>
          <p:nvPr/>
        </p:nvSpPr>
        <p:spPr>
          <a:xfrm>
            <a:off x="500040" y="40194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1E48BA-D9E5-4182-9EA1-7B5196E294C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9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90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Markets - Insurance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1" name="PlaceHolder 2"/>
          <p:cNvSpPr>
            <a:spLocks noGrp="1"/>
          </p:cNvSpPr>
          <p:nvPr>
            <p:ph/>
          </p:nvPr>
        </p:nvSpPr>
        <p:spPr>
          <a:xfrm>
            <a:off x="673200" y="1088640"/>
            <a:ext cx="7772400" cy="474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Identify, transform &amp; transfer risks from Enron’s core markets into more efficient insurance market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products that both extends Enron’s  the trading model and creates new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financial capital, core competencies and knowledge to create contingent capital distribution/trading channels and solutions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 for highly structured transactions that require specialized skill sets that can be managed effectively by Enron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2" name=""/>
          <p:cNvSpPr/>
          <p:nvPr/>
        </p:nvSpPr>
        <p:spPr>
          <a:xfrm>
            <a:off x="500040" y="12096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3" name=""/>
          <p:cNvSpPr/>
          <p:nvPr/>
        </p:nvSpPr>
        <p:spPr>
          <a:xfrm>
            <a:off x="500040" y="51116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4" name=""/>
          <p:cNvSpPr/>
          <p:nvPr/>
        </p:nvSpPr>
        <p:spPr>
          <a:xfrm>
            <a:off x="500040" y="358128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5" name=""/>
          <p:cNvSpPr/>
          <p:nvPr/>
        </p:nvSpPr>
        <p:spPr>
          <a:xfrm>
            <a:off x="500040" y="2432160"/>
            <a:ext cx="13824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995CA0-78C5-4A4A-86EB-71C58E87152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6" name=""/>
          <p:cNvSpPr/>
          <p:nvPr/>
        </p:nvSpPr>
        <p:spPr>
          <a:xfrm>
            <a:off x="7372440" y="1738440"/>
            <a:ext cx="1495440" cy="39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97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98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Trading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9" name=""/>
          <p:cNvSpPr/>
          <p:nvPr/>
        </p:nvSpPr>
        <p:spPr>
          <a:xfrm>
            <a:off x="601560" y="3960720"/>
            <a:ext cx="8172720" cy="26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trading group includes Enron’s F/X; interest rate, equities and agriculture trading and risk management activities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$4.2 billion (NPV) commodity cash flow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over 1,500 financial transactions in 50 countries this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global financial risk management products, financial engineering services and 24 hour execution availability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Operates state-of-the-art web-based equity trading system with real-time position management and straight through processing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Exploring origination, eCommerce and trading opportunities in agriculture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Softs brokerage group in London is 3rd largest on LIFFE exchange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0" name=""/>
          <p:cNvSpPr/>
          <p:nvPr/>
        </p:nvSpPr>
        <p:spPr>
          <a:xfrm>
            <a:off x="1895400" y="932040"/>
            <a:ext cx="5324400" cy="2857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1" name=""/>
          <p:cNvGrpSpPr/>
          <p:nvPr/>
        </p:nvGrpSpPr>
        <p:grpSpPr>
          <a:xfrm>
            <a:off x="1909800" y="957240"/>
            <a:ext cx="5271840" cy="2766960"/>
            <a:chOff x="1909800" y="957240"/>
            <a:chExt cx="5271840" cy="2766960"/>
          </a:xfrm>
        </p:grpSpPr>
        <p:sp>
          <p:nvSpPr>
            <p:cNvPr id="1702" name=""/>
            <p:cNvSpPr/>
            <p:nvPr/>
          </p:nvSpPr>
          <p:spPr>
            <a:xfrm>
              <a:off x="4158720" y="957960"/>
              <a:ext cx="3022920" cy="166392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1917000" y="95724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2851560" y="2444760"/>
              <a:ext cx="847440" cy="123300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2973600" y="338472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2968920" y="363996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3205800" y="247032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3071520" y="244656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2903760" y="234180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2817000" y="228312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2787120" y="226332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2975400" y="231696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3106800" y="234180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3205800" y="237924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3216240" y="24033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2904480" y="222588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2988360" y="229716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2892600" y="22003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2917800" y="219780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2933640" y="222084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2959560" y="225324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2973600" y="226908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3000600" y="227484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3009960" y="228564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2839320" y="223920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2946600" y="203292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2982960" y="191592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3157200" y="171720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3160080" y="178812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2809440" y="133920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2869200" y="135252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2872080" y="153720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2837160" y="163260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3248640" y="167220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2745000" y="121572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2924280" y="112284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2692080" y="95868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2169720" y="95976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1909800" y="160344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1996200" y="169308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3314160" y="95868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3883680" y="119844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4010400" y="2002320"/>
              <a:ext cx="1248480" cy="124020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4871160" y="137880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4955040" y="133668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5117400" y="284076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6012720" y="242712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6072480" y="25995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6097680" y="261936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6123600" y="265860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5778720" y="248688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6304680" y="231804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6513480" y="222588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6683040" y="206496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6731640" y="205776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6709320" y="191016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6870600" y="182160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6652440" y="219780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6679440" y="217044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6975000" y="185220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7002000" y="182160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7047000" y="180648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7089840" y="178740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6825960" y="157788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6904080" y="160020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5211720" y="106560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4195080" y="147996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4502880" y="156456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4528080" y="155124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0" name=""/>
            <p:cNvSpPr/>
            <p:nvPr/>
          </p:nvSpPr>
          <p:spPr>
            <a:xfrm>
              <a:off x="4528080" y="158472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4208400" y="147348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4141080" y="157356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4484160" y="187776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4477680" y="191592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4555080" y="197820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4712760" y="197820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4756680" y="203292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4914000" y="203292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4372560" y="194508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4830120" y="201456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4800240" y="195912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4799520" y="197388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4481640" y="258660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6388560" y="281916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6693480" y="282852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6812640" y="325836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6960960" y="336060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6061320" y="255348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6245640" y="273996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6409800" y="277452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6436800" y="277452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6590880" y="277452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6616080" y="276696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6493680" y="279540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6575040" y="278028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6715800" y="275976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6766200" y="273384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6245640" y="266868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6287760" y="268596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6383880" y="275724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6308280" y="2531880"/>
              <a:ext cx="191160" cy="17856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6490080" y="261720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6644160" y="261036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6618960" y="269424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6654240" y="268848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6590880" y="267336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6642000" y="266688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6699960" y="264456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6790320" y="265680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6707520" y="264924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6507720" y="234180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6462000" y="246312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6516360" y="242820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6590880" y="244368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6546960" y="245376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6546240" y="248688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7" name=""/>
            <p:cNvSpPr/>
            <p:nvPr/>
          </p:nvSpPr>
          <p:spPr>
            <a:xfrm>
              <a:off x="7025400" y="270900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6995520" y="267768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7071840" y="268596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7142040" y="273384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21" name=""/>
          <p:cNvSpPr/>
          <p:nvPr/>
        </p:nvSpPr>
        <p:spPr>
          <a:xfrm>
            <a:off x="509760" y="4052880"/>
            <a:ext cx="997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2" name=""/>
          <p:cNvSpPr/>
          <p:nvPr/>
        </p:nvSpPr>
        <p:spPr>
          <a:xfrm>
            <a:off x="509760" y="5675400"/>
            <a:ext cx="997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"/>
          <p:cNvSpPr/>
          <p:nvPr/>
        </p:nvSpPr>
        <p:spPr>
          <a:xfrm>
            <a:off x="7728840" y="1790640"/>
            <a:ext cx="101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Offices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4" name=""/>
          <p:cNvSpPr/>
          <p:nvPr/>
        </p:nvSpPr>
        <p:spPr>
          <a:xfrm>
            <a:off x="7524720" y="1838160"/>
            <a:ext cx="181080" cy="181080"/>
          </a:xfrm>
          <a:prstGeom prst="diamond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5" name=""/>
          <p:cNvSpPr/>
          <p:nvPr/>
        </p:nvSpPr>
        <p:spPr>
          <a:xfrm>
            <a:off x="6829560" y="1933560"/>
            <a:ext cx="91800" cy="92160"/>
          </a:xfrm>
          <a:prstGeom prst="diamond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6" name=""/>
          <p:cNvSpPr/>
          <p:nvPr/>
        </p:nvSpPr>
        <p:spPr>
          <a:xfrm>
            <a:off x="4229280" y="1571760"/>
            <a:ext cx="91800" cy="91800"/>
          </a:xfrm>
          <a:prstGeom prst="diamond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2495520" y="2124000"/>
            <a:ext cx="92160" cy="92160"/>
          </a:xfrm>
          <a:prstGeom prst="diamond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8" name=""/>
          <p:cNvSpPr/>
          <p:nvPr/>
        </p:nvSpPr>
        <p:spPr>
          <a:xfrm>
            <a:off x="509760" y="4576680"/>
            <a:ext cx="997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9" name=""/>
          <p:cNvSpPr/>
          <p:nvPr/>
        </p:nvSpPr>
        <p:spPr>
          <a:xfrm>
            <a:off x="509760" y="4862520"/>
            <a:ext cx="997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0" name=""/>
          <p:cNvSpPr/>
          <p:nvPr/>
        </p:nvSpPr>
        <p:spPr>
          <a:xfrm>
            <a:off x="509760" y="5167440"/>
            <a:ext cx="99720" cy="99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4120" bIns="24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1" name=""/>
          <p:cNvSpPr/>
          <p:nvPr/>
        </p:nvSpPr>
        <p:spPr>
          <a:xfrm>
            <a:off x="509760" y="6194520"/>
            <a:ext cx="997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2" name=""/>
          <p:cNvSpPr/>
          <p:nvPr/>
        </p:nvSpPr>
        <p:spPr>
          <a:xfrm>
            <a:off x="509760" y="6489720"/>
            <a:ext cx="997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8E0F9F-F905-4ADE-A48C-3788637DE885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73200" y="1088640"/>
            <a:ext cx="7772400" cy="474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business unit that will focus on global markets and commodities outside Enron’s traditional gas and power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Crude and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and Emissions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and Middle East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Currency, Equities and Interest Rate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Agricultural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provides a true network for market making opportunities for commodities that are enormous in market size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leverage value of Enron’s existing trading network and international asset positions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will coordinate with our North American and European businesses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00040" y="12096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00040" y="5229360"/>
            <a:ext cx="13824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00040" y="60768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00040" y="43718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DA7405-AECF-4588-AB57-03D32B7CCA2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" name=""/>
          <p:cNvSpPr/>
          <p:nvPr/>
        </p:nvSpPr>
        <p:spPr>
          <a:xfrm>
            <a:off x="1979640" y="4991040"/>
            <a:ext cx="4132080" cy="517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943280" y="4991040"/>
            <a:ext cx="2466720" cy="51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913040" y="4998960"/>
            <a:ext cx="1057320" cy="540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278000" y="2419200"/>
            <a:ext cx="0" cy="250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858080" y="2419200"/>
            <a:ext cx="0" cy="250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749760" y="1555920"/>
            <a:ext cx="1500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992320" y="5854680"/>
            <a:ext cx="3284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17892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EGM’s Wholesale Business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1852200" y="1797120"/>
            <a:ext cx="1785960" cy="689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1913040" y="1819440"/>
            <a:ext cx="1574640" cy="151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1962000" y="1825560"/>
            <a:ext cx="1495440" cy="236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1973160" y="1825200"/>
            <a:ext cx="1528920" cy="318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2970000" y="1849320"/>
            <a:ext cx="501480" cy="3741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487680" y="1841400"/>
            <a:ext cx="1079640" cy="3892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502080" y="1841400"/>
            <a:ext cx="2655720" cy="377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17920" y="1841400"/>
            <a:ext cx="3666960" cy="31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487680" y="1825560"/>
            <a:ext cx="3735360" cy="236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02080" y="1833480"/>
            <a:ext cx="3682800" cy="1470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360600" y="1849320"/>
            <a:ext cx="4019760" cy="636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1890720" y="1871280"/>
            <a:ext cx="3809880" cy="57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1935000" y="1855800"/>
            <a:ext cx="3772080" cy="14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1927080" y="1886040"/>
            <a:ext cx="3683160" cy="2303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919160" y="1871280"/>
            <a:ext cx="3735360" cy="317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2998800" y="1855800"/>
            <a:ext cx="2663640" cy="3736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4470480" y="1855800"/>
            <a:ext cx="1191960" cy="378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 flipV="1">
            <a:off x="5632200" y="1849320"/>
            <a:ext cx="533160" cy="376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632560" y="1849320"/>
            <a:ext cx="1530360" cy="314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648400" y="1841400"/>
            <a:ext cx="1536480" cy="2378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632560" y="1819440"/>
            <a:ext cx="1568520" cy="152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505480" y="1819440"/>
            <a:ext cx="1814400" cy="696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874880" y="2470320"/>
            <a:ext cx="5662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943280" y="2478240"/>
            <a:ext cx="5233680" cy="81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19160" y="2494080"/>
            <a:ext cx="5326200" cy="1673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935000" y="2471760"/>
            <a:ext cx="5257800" cy="252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967040" y="2403360"/>
            <a:ext cx="1017360" cy="3195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13040" y="2455920"/>
            <a:ext cx="2676600" cy="3203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905120" y="2455920"/>
            <a:ext cx="4313160" cy="31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1919160" y="2471400"/>
            <a:ext cx="5348520" cy="833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943280" y="3287880"/>
            <a:ext cx="5557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943280" y="3267000"/>
            <a:ext cx="5257800" cy="876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957320" y="3273480"/>
            <a:ext cx="5203800" cy="170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949400" y="3281400"/>
            <a:ext cx="4222800" cy="2340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913040" y="3289320"/>
            <a:ext cx="2631960" cy="232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971720" y="3281400"/>
            <a:ext cx="990720" cy="231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1979640" y="2471760"/>
            <a:ext cx="5265720" cy="1657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866960" y="4159080"/>
            <a:ext cx="5408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890720" y="4173480"/>
            <a:ext cx="5294160" cy="81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866960" y="4195800"/>
            <a:ext cx="4403520" cy="141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866960" y="4167360"/>
            <a:ext cx="2655720" cy="1417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927080" y="4060800"/>
            <a:ext cx="1013040" cy="1508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1905120" y="2471760"/>
            <a:ext cx="5324400" cy="256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1874880" y="3236400"/>
            <a:ext cx="5354640" cy="1754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1905120" y="4150800"/>
            <a:ext cx="5354640" cy="83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935000" y="4968720"/>
            <a:ext cx="5392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2978280" y="2471400"/>
            <a:ext cx="4228920" cy="31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2984400" y="3212640"/>
            <a:ext cx="4281480" cy="234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3000240" y="4113360"/>
            <a:ext cx="4253040" cy="1449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3029040" y="4968720"/>
            <a:ext cx="4141800" cy="555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4506840" y="2441520"/>
            <a:ext cx="2722680" cy="310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4522680" y="3273120"/>
            <a:ext cx="2648160" cy="2281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4506840" y="4143240"/>
            <a:ext cx="2670120" cy="1417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4506840" y="4960800"/>
            <a:ext cx="2670120" cy="586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6141960" y="2463480"/>
            <a:ext cx="1035000" cy="314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6141960" y="3281040"/>
            <a:ext cx="1005120" cy="22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V="1">
            <a:off x="6135840" y="4137120"/>
            <a:ext cx="1027080" cy="1401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6127920" y="4968360"/>
            <a:ext cx="1019160" cy="561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7" name=""/>
          <p:cNvGrpSpPr/>
          <p:nvPr/>
        </p:nvGrpSpPr>
        <p:grpSpPr>
          <a:xfrm>
            <a:off x="2709720" y="1198440"/>
            <a:ext cx="1522440" cy="718920"/>
            <a:chOff x="2709720" y="1198440"/>
            <a:chExt cx="1522440" cy="718920"/>
          </a:xfrm>
        </p:grpSpPr>
        <p:sp>
          <p:nvSpPr>
            <p:cNvPr id="118" name=""/>
            <p:cNvSpPr/>
            <p:nvPr/>
          </p:nvSpPr>
          <p:spPr>
            <a:xfrm>
              <a:off x="2709720" y="119844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2880360" y="1404720"/>
              <a:ext cx="1181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517680" y="2057400"/>
            <a:ext cx="1522080" cy="718920"/>
            <a:chOff x="517680" y="2057400"/>
            <a:chExt cx="1522080" cy="718920"/>
          </a:xfrm>
        </p:grpSpPr>
        <p:sp>
          <p:nvSpPr>
            <p:cNvPr id="121" name=""/>
            <p:cNvSpPr/>
            <p:nvPr/>
          </p:nvSpPr>
          <p:spPr>
            <a:xfrm>
              <a:off x="517680" y="2057400"/>
              <a:ext cx="152208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802080" y="2158920"/>
              <a:ext cx="953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Financial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Trading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4902120" y="1198440"/>
            <a:ext cx="1522440" cy="718920"/>
            <a:chOff x="4902120" y="1198440"/>
            <a:chExt cx="1522440" cy="718920"/>
          </a:xfrm>
        </p:grpSpPr>
        <p:sp>
          <p:nvSpPr>
            <p:cNvPr id="124" name=""/>
            <p:cNvSpPr/>
            <p:nvPr/>
          </p:nvSpPr>
          <p:spPr>
            <a:xfrm>
              <a:off x="4902120" y="119844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304600" y="1406160"/>
              <a:ext cx="7156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Power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6" name=""/>
          <p:cNvSpPr/>
          <p:nvPr/>
        </p:nvSpPr>
        <p:spPr>
          <a:xfrm>
            <a:off x="7095960" y="2057400"/>
            <a:ext cx="1522440" cy="719280"/>
          </a:xfrm>
          <a:prstGeom prst="bevel">
            <a:avLst>
              <a:gd name="adj" fmla="val 7287"/>
            </a:avLst>
          </a:pr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136640" y="2136600"/>
            <a:ext cx="1438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Shipping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8" name=""/>
          <p:cNvGrpSpPr/>
          <p:nvPr/>
        </p:nvGrpSpPr>
        <p:grpSpPr>
          <a:xfrm>
            <a:off x="515880" y="2916360"/>
            <a:ext cx="1522440" cy="718920"/>
            <a:chOff x="515880" y="2916360"/>
            <a:chExt cx="1522440" cy="718920"/>
          </a:xfrm>
        </p:grpSpPr>
        <p:sp>
          <p:nvSpPr>
            <p:cNvPr id="129" name=""/>
            <p:cNvSpPr/>
            <p:nvPr/>
          </p:nvSpPr>
          <p:spPr>
            <a:xfrm>
              <a:off x="515880" y="29163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712080" y="3124080"/>
              <a:ext cx="1131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Agriculture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" name=""/>
          <p:cNvGrpSpPr/>
          <p:nvPr/>
        </p:nvGrpSpPr>
        <p:grpSpPr>
          <a:xfrm>
            <a:off x="7097400" y="2916360"/>
            <a:ext cx="1528200" cy="718920"/>
            <a:chOff x="7097400" y="2916360"/>
            <a:chExt cx="1528200" cy="718920"/>
          </a:xfrm>
        </p:grpSpPr>
        <p:sp>
          <p:nvSpPr>
            <p:cNvPr id="132" name=""/>
            <p:cNvSpPr/>
            <p:nvPr/>
          </p:nvSpPr>
          <p:spPr>
            <a:xfrm>
              <a:off x="7097760" y="29163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097400" y="3016080"/>
              <a:ext cx="15282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Global Crude &amp;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4" name=""/>
          <p:cNvSpPr/>
          <p:nvPr/>
        </p:nvSpPr>
        <p:spPr>
          <a:xfrm>
            <a:off x="515880" y="3780000"/>
            <a:ext cx="1522440" cy="718920"/>
          </a:xfrm>
          <a:prstGeom prst="bevel">
            <a:avLst>
              <a:gd name="adj" fmla="val 7287"/>
            </a:avLst>
          </a:pr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42680" y="3881520"/>
            <a:ext cx="1072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 &amp;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6" name=""/>
          <p:cNvGrpSpPr/>
          <p:nvPr/>
        </p:nvGrpSpPr>
        <p:grpSpPr>
          <a:xfrm>
            <a:off x="7097760" y="3776760"/>
            <a:ext cx="1522440" cy="718920"/>
            <a:chOff x="7097760" y="3776760"/>
            <a:chExt cx="1522440" cy="718920"/>
          </a:xfrm>
        </p:grpSpPr>
        <p:sp>
          <p:nvSpPr>
            <p:cNvPr id="137" name=""/>
            <p:cNvSpPr/>
            <p:nvPr/>
          </p:nvSpPr>
          <p:spPr>
            <a:xfrm>
              <a:off x="7097760" y="3776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416720" y="3982680"/>
              <a:ext cx="884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9" name=""/>
          <p:cNvGrpSpPr/>
          <p:nvPr/>
        </p:nvGrpSpPr>
        <p:grpSpPr>
          <a:xfrm>
            <a:off x="515880" y="4635360"/>
            <a:ext cx="1522440" cy="719280"/>
            <a:chOff x="515880" y="4635360"/>
            <a:chExt cx="1522440" cy="719280"/>
          </a:xfrm>
        </p:grpSpPr>
        <p:sp>
          <p:nvSpPr>
            <p:cNvPr id="140" name=""/>
            <p:cNvSpPr/>
            <p:nvPr/>
          </p:nvSpPr>
          <p:spPr>
            <a:xfrm>
              <a:off x="515880" y="463536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65720" y="4841640"/>
              <a:ext cx="1023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2" name=""/>
          <p:cNvGrpSpPr/>
          <p:nvPr/>
        </p:nvGrpSpPr>
        <p:grpSpPr>
          <a:xfrm>
            <a:off x="7097760" y="4635360"/>
            <a:ext cx="1522440" cy="719280"/>
            <a:chOff x="7097760" y="4635360"/>
            <a:chExt cx="1522440" cy="719280"/>
          </a:xfrm>
        </p:grpSpPr>
        <p:sp>
          <p:nvSpPr>
            <p:cNvPr id="143" name=""/>
            <p:cNvSpPr/>
            <p:nvPr/>
          </p:nvSpPr>
          <p:spPr>
            <a:xfrm>
              <a:off x="7097760" y="463536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579440" y="4841640"/>
              <a:ext cx="556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5" name=""/>
          <p:cNvGrpSpPr/>
          <p:nvPr/>
        </p:nvGrpSpPr>
        <p:grpSpPr>
          <a:xfrm>
            <a:off x="2160720" y="5495760"/>
            <a:ext cx="1522440" cy="718920"/>
            <a:chOff x="2160720" y="5495760"/>
            <a:chExt cx="1522440" cy="718920"/>
          </a:xfrm>
        </p:grpSpPr>
        <p:sp>
          <p:nvSpPr>
            <p:cNvPr id="146" name=""/>
            <p:cNvSpPr/>
            <p:nvPr/>
          </p:nvSpPr>
          <p:spPr>
            <a:xfrm>
              <a:off x="2160720" y="5495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524680" y="5595840"/>
              <a:ext cx="7948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Pulp &amp;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Paper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" name=""/>
          <p:cNvGrpSpPr/>
          <p:nvPr/>
        </p:nvGrpSpPr>
        <p:grpSpPr>
          <a:xfrm>
            <a:off x="5451480" y="5495760"/>
            <a:ext cx="1522440" cy="718920"/>
            <a:chOff x="5451480" y="5495760"/>
            <a:chExt cx="1522440" cy="718920"/>
          </a:xfrm>
        </p:grpSpPr>
        <p:sp>
          <p:nvSpPr>
            <p:cNvPr id="149" name=""/>
            <p:cNvSpPr/>
            <p:nvPr/>
          </p:nvSpPr>
          <p:spPr>
            <a:xfrm>
              <a:off x="5451480" y="5495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843160" y="5702040"/>
              <a:ext cx="735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Metals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1" name=""/>
          <p:cNvGrpSpPr/>
          <p:nvPr/>
        </p:nvGrpSpPr>
        <p:grpSpPr>
          <a:xfrm>
            <a:off x="3807000" y="5495760"/>
            <a:ext cx="1522080" cy="719280"/>
            <a:chOff x="3807000" y="5495760"/>
            <a:chExt cx="1522080" cy="719280"/>
          </a:xfrm>
        </p:grpSpPr>
        <p:sp>
          <p:nvSpPr>
            <p:cNvPr id="152" name=""/>
            <p:cNvSpPr/>
            <p:nvPr/>
          </p:nvSpPr>
          <p:spPr>
            <a:xfrm>
              <a:off x="3807000" y="5495760"/>
              <a:ext cx="1522080" cy="71928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3957120" y="5597280"/>
              <a:ext cx="12211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Investments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824E69-CBEB-45B5-B6C8-278ED595E72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 flipH="1">
            <a:off x="3218040" y="3757680"/>
            <a:ext cx="1326960" cy="24559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537080" y="3805200"/>
            <a:ext cx="1440000" cy="24066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H="1" flipV="1">
            <a:off x="3218040" y="1324080"/>
            <a:ext cx="1326960" cy="24559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4537080" y="1371240"/>
            <a:ext cx="1440000" cy="24066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4552920" y="2571480"/>
            <a:ext cx="2631960" cy="11840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575240" y="3780000"/>
            <a:ext cx="2903400" cy="36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552920" y="3786120"/>
            <a:ext cx="2475000" cy="1387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2025720" y="3763800"/>
            <a:ext cx="2535120" cy="1417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V="1">
            <a:off x="1604880" y="3786120"/>
            <a:ext cx="2948040" cy="223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949400" y="2577960"/>
            <a:ext cx="2611440" cy="12002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790800" y="3417840"/>
            <a:ext cx="1522440" cy="719280"/>
          </a:xfrm>
          <a:prstGeom prst="bevel">
            <a:avLst>
              <a:gd name="adj" fmla="val 7287"/>
            </a:avLst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260240" y="3624120"/>
            <a:ext cx="586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6" name=""/>
          <p:cNvGrpSpPr/>
          <p:nvPr/>
        </p:nvGrpSpPr>
        <p:grpSpPr>
          <a:xfrm>
            <a:off x="893880" y="3454560"/>
            <a:ext cx="1522440" cy="718920"/>
            <a:chOff x="893880" y="3454560"/>
            <a:chExt cx="1522440" cy="718920"/>
          </a:xfrm>
        </p:grpSpPr>
        <p:sp>
          <p:nvSpPr>
            <p:cNvPr id="167" name=""/>
            <p:cNvSpPr/>
            <p:nvPr/>
          </p:nvSpPr>
          <p:spPr>
            <a:xfrm>
              <a:off x="893880" y="34545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1212840" y="3660480"/>
              <a:ext cx="884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1208160" y="2227320"/>
            <a:ext cx="1522440" cy="718920"/>
            <a:chOff x="1208160" y="2227320"/>
            <a:chExt cx="1522440" cy="718920"/>
          </a:xfrm>
        </p:grpSpPr>
        <p:sp>
          <p:nvSpPr>
            <p:cNvPr id="170" name=""/>
            <p:cNvSpPr/>
            <p:nvPr/>
          </p:nvSpPr>
          <p:spPr>
            <a:xfrm>
              <a:off x="1208160" y="222732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1691640" y="2433600"/>
              <a:ext cx="556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2" name=""/>
          <p:cNvGrpSpPr/>
          <p:nvPr/>
        </p:nvGrpSpPr>
        <p:grpSpPr>
          <a:xfrm>
            <a:off x="2467080" y="1001880"/>
            <a:ext cx="1522440" cy="718920"/>
            <a:chOff x="2467080" y="1001880"/>
            <a:chExt cx="1522440" cy="718920"/>
          </a:xfrm>
        </p:grpSpPr>
        <p:sp>
          <p:nvSpPr>
            <p:cNvPr id="173" name=""/>
            <p:cNvSpPr/>
            <p:nvPr/>
          </p:nvSpPr>
          <p:spPr>
            <a:xfrm>
              <a:off x="2467080" y="100188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2754000" y="1103040"/>
              <a:ext cx="953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Crude &amp;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5" name=""/>
          <p:cNvGrpSpPr/>
          <p:nvPr/>
        </p:nvGrpSpPr>
        <p:grpSpPr>
          <a:xfrm>
            <a:off x="5184720" y="1001880"/>
            <a:ext cx="1522440" cy="718920"/>
            <a:chOff x="5184720" y="1001880"/>
            <a:chExt cx="1522440" cy="718920"/>
          </a:xfrm>
        </p:grpSpPr>
        <p:sp>
          <p:nvSpPr>
            <p:cNvPr id="176" name=""/>
            <p:cNvSpPr/>
            <p:nvPr/>
          </p:nvSpPr>
          <p:spPr>
            <a:xfrm>
              <a:off x="5184720" y="100188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5663160" y="1207800"/>
              <a:ext cx="567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8" name=""/>
          <p:cNvGrpSpPr/>
          <p:nvPr/>
        </p:nvGrpSpPr>
        <p:grpSpPr>
          <a:xfrm>
            <a:off x="6375240" y="2227320"/>
            <a:ext cx="1522440" cy="718920"/>
            <a:chOff x="6375240" y="2227320"/>
            <a:chExt cx="1522440" cy="718920"/>
          </a:xfrm>
        </p:grpSpPr>
        <p:sp>
          <p:nvSpPr>
            <p:cNvPr id="179" name=""/>
            <p:cNvSpPr/>
            <p:nvPr/>
          </p:nvSpPr>
          <p:spPr>
            <a:xfrm>
              <a:off x="6375240" y="222732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6602040" y="2433600"/>
              <a:ext cx="1072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1" name=""/>
          <p:cNvGrpSpPr/>
          <p:nvPr/>
        </p:nvGrpSpPr>
        <p:grpSpPr>
          <a:xfrm>
            <a:off x="6707160" y="3454560"/>
            <a:ext cx="1522440" cy="718920"/>
            <a:chOff x="6707160" y="3454560"/>
            <a:chExt cx="1522440" cy="718920"/>
          </a:xfrm>
        </p:grpSpPr>
        <p:sp>
          <p:nvSpPr>
            <p:cNvPr id="182" name=""/>
            <p:cNvSpPr/>
            <p:nvPr/>
          </p:nvSpPr>
          <p:spPr>
            <a:xfrm>
              <a:off x="6707160" y="34545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6750720" y="3660480"/>
              <a:ext cx="143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Transportation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4" name=""/>
          <p:cNvGrpSpPr/>
          <p:nvPr/>
        </p:nvGrpSpPr>
        <p:grpSpPr>
          <a:xfrm>
            <a:off x="6265800" y="4800600"/>
            <a:ext cx="1522440" cy="718920"/>
            <a:chOff x="6265800" y="4800600"/>
            <a:chExt cx="1522440" cy="718920"/>
          </a:xfrm>
        </p:grpSpPr>
        <p:sp>
          <p:nvSpPr>
            <p:cNvPr id="185" name=""/>
            <p:cNvSpPr/>
            <p:nvPr/>
          </p:nvSpPr>
          <p:spPr>
            <a:xfrm>
              <a:off x="6265800" y="480060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6558840" y="5006880"/>
              <a:ext cx="9432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Shipping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7" name=""/>
          <p:cNvGrpSpPr/>
          <p:nvPr/>
        </p:nvGrpSpPr>
        <p:grpSpPr>
          <a:xfrm>
            <a:off x="1316160" y="4800600"/>
            <a:ext cx="1522440" cy="718920"/>
            <a:chOff x="1316160" y="4800600"/>
            <a:chExt cx="1522440" cy="718920"/>
          </a:xfrm>
        </p:grpSpPr>
        <p:sp>
          <p:nvSpPr>
            <p:cNvPr id="188" name=""/>
            <p:cNvSpPr/>
            <p:nvPr/>
          </p:nvSpPr>
          <p:spPr>
            <a:xfrm>
              <a:off x="1316160" y="480060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1565640" y="5006880"/>
              <a:ext cx="1023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90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85800" y="17892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EGM’s Wholesale Business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92" name=""/>
          <p:cNvGrpSpPr/>
          <p:nvPr/>
        </p:nvGrpSpPr>
        <p:grpSpPr>
          <a:xfrm>
            <a:off x="2467080" y="5894280"/>
            <a:ext cx="1522440" cy="719280"/>
            <a:chOff x="2467080" y="5894280"/>
            <a:chExt cx="1522440" cy="719280"/>
          </a:xfrm>
        </p:grpSpPr>
        <p:sp>
          <p:nvSpPr>
            <p:cNvPr id="193" name=""/>
            <p:cNvSpPr/>
            <p:nvPr/>
          </p:nvSpPr>
          <p:spPr>
            <a:xfrm>
              <a:off x="2467080" y="589428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738160" y="5995800"/>
              <a:ext cx="9932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FX/Rates/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Equities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" name=""/>
          <p:cNvGrpSpPr/>
          <p:nvPr/>
        </p:nvGrpSpPr>
        <p:grpSpPr>
          <a:xfrm>
            <a:off x="5184720" y="5894280"/>
            <a:ext cx="1522440" cy="719280"/>
            <a:chOff x="5184720" y="5894280"/>
            <a:chExt cx="1522440" cy="719280"/>
          </a:xfrm>
        </p:grpSpPr>
        <p:sp>
          <p:nvSpPr>
            <p:cNvPr id="196" name=""/>
            <p:cNvSpPr/>
            <p:nvPr/>
          </p:nvSpPr>
          <p:spPr>
            <a:xfrm>
              <a:off x="5184720" y="589428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5292360" y="6100560"/>
              <a:ext cx="1310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Agribusiness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E08EA3-1BB9-4D24-8CA0-D3A3324A8E5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5841000" y="5506920"/>
            <a:ext cx="67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681520" y="5378400"/>
            <a:ext cx="109800" cy="347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31720" y="550692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90600" y="5557680"/>
            <a:ext cx="150840" cy="14292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954080" y="550692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828800" y="5568840"/>
            <a:ext cx="119160" cy="11916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285720" y="5506920"/>
            <a:ext cx="1916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and Product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157560" y="5495760"/>
            <a:ext cx="123840" cy="1908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107840" y="5506920"/>
            <a:ext cx="4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980400" y="556740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79120" y="5697360"/>
            <a:ext cx="6660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Tokyo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Sidney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Panama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Dubai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99000" y="5697360"/>
            <a:ext cx="89064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Oslo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Seoul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96840" y="5724360"/>
            <a:ext cx="13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643040" y="5724360"/>
            <a:ext cx="13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125880" y="5724360"/>
            <a:ext cx="2081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338800" y="5724360"/>
            <a:ext cx="13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818400" y="5724360"/>
            <a:ext cx="963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598040" y="5697360"/>
            <a:ext cx="93276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Africa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386160" y="5697360"/>
            <a:ext cx="91872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(Europe)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Panama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711760" y="5697360"/>
            <a:ext cx="7221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874560" y="5697360"/>
            <a:ext cx="89064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Louisiana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1" name=""/>
          <p:cNvGrpSpPr/>
          <p:nvPr/>
        </p:nvGrpSpPr>
        <p:grpSpPr>
          <a:xfrm>
            <a:off x="407880" y="1139760"/>
            <a:ext cx="8157960" cy="4281120"/>
            <a:chOff x="407880" y="1139760"/>
            <a:chExt cx="8157960" cy="4281120"/>
          </a:xfrm>
        </p:grpSpPr>
        <p:sp>
          <p:nvSpPr>
            <p:cNvPr id="222" name=""/>
            <p:cNvSpPr/>
            <p:nvPr/>
          </p:nvSpPr>
          <p:spPr>
            <a:xfrm>
              <a:off x="3888000" y="1141200"/>
              <a:ext cx="4677840" cy="257472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19040" y="1139760"/>
              <a:ext cx="2170080" cy="244656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1865160" y="3441600"/>
              <a:ext cx="1311480" cy="190800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2053800" y="4895640"/>
              <a:ext cx="37440" cy="561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360" bIns="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2046600" y="5290560"/>
              <a:ext cx="268200" cy="13032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2413080" y="3481200"/>
              <a:ext cx="37440" cy="3168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2205360" y="3444120"/>
              <a:ext cx="40320" cy="331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1946160" y="3282480"/>
              <a:ext cx="60480" cy="3168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1811520" y="3191400"/>
              <a:ext cx="36000" cy="3456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1765440" y="3160440"/>
              <a:ext cx="298440" cy="8820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2057040" y="3243960"/>
              <a:ext cx="172800" cy="662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2260440" y="3282480"/>
              <a:ext cx="48960" cy="3168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2413080" y="3340080"/>
              <a:ext cx="37440" cy="302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429280" y="3377160"/>
              <a:ext cx="35640" cy="3456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1947240" y="3102840"/>
              <a:ext cx="37440" cy="4356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2077200" y="3213360"/>
              <a:ext cx="37080" cy="3168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1928520" y="3063240"/>
              <a:ext cx="37080" cy="3168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1967400" y="3059280"/>
              <a:ext cx="37080" cy="3168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1992240" y="3095280"/>
              <a:ext cx="37080" cy="3456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2032200" y="3144960"/>
              <a:ext cx="3564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2053800" y="3169440"/>
              <a:ext cx="3744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2095920" y="3178440"/>
              <a:ext cx="396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2110320" y="3195000"/>
              <a:ext cx="35640" cy="3168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1846080" y="3123360"/>
              <a:ext cx="374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2012040" y="2804040"/>
              <a:ext cx="37440" cy="331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2068200" y="2623320"/>
              <a:ext cx="56160" cy="3456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2338200" y="2315520"/>
              <a:ext cx="77760" cy="3456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2342520" y="2425680"/>
              <a:ext cx="67680" cy="3960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1800000" y="1730880"/>
              <a:ext cx="51840" cy="345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1892160" y="1751400"/>
              <a:ext cx="36000" cy="4716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896840" y="2037240"/>
              <a:ext cx="46080" cy="4860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1843200" y="2184840"/>
              <a:ext cx="43200" cy="3852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2479680" y="2246400"/>
              <a:ext cx="193320" cy="1882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1700640" y="1539720"/>
              <a:ext cx="196200" cy="17064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1977840" y="1396080"/>
              <a:ext cx="67680" cy="7308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1618560" y="1142280"/>
              <a:ext cx="804960" cy="63720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810360" y="1143720"/>
              <a:ext cx="513720" cy="23292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07880" y="2139840"/>
              <a:ext cx="61560" cy="921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541800" y="2278440"/>
              <a:ext cx="149760" cy="9504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2580840" y="1142280"/>
              <a:ext cx="960840" cy="7423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3462480" y="1513080"/>
              <a:ext cx="301680" cy="18036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3658680" y="2756520"/>
              <a:ext cx="1931760" cy="191916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990320" y="1792440"/>
              <a:ext cx="82080" cy="8316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5120280" y="1726920"/>
              <a:ext cx="56160" cy="10368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5371200" y="4054320"/>
              <a:ext cx="201960" cy="35388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6756840" y="3414240"/>
              <a:ext cx="37080" cy="406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6849000" y="3681000"/>
              <a:ext cx="35640" cy="3456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6887880" y="3711960"/>
              <a:ext cx="38880" cy="331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6928200" y="3772440"/>
              <a:ext cx="36000" cy="3168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6394680" y="3506760"/>
              <a:ext cx="61560" cy="9360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208280" y="3245040"/>
              <a:ext cx="63360" cy="4716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7531560" y="3102840"/>
              <a:ext cx="53280" cy="8928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7794000" y="2854080"/>
              <a:ext cx="70560" cy="8820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7869240" y="2842560"/>
              <a:ext cx="66240" cy="5220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7834680" y="2614320"/>
              <a:ext cx="308520" cy="25488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8084160" y="2477160"/>
              <a:ext cx="171720" cy="14184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7746840" y="3059280"/>
              <a:ext cx="37080" cy="3168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7788240" y="3016800"/>
              <a:ext cx="34560" cy="3456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8245800" y="2524680"/>
              <a:ext cx="38880" cy="345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8287560" y="2477160"/>
              <a:ext cx="54720" cy="3816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8357040" y="2453760"/>
              <a:ext cx="38880" cy="331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8423280" y="2424600"/>
              <a:ext cx="38880" cy="3168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8015040" y="2099880"/>
              <a:ext cx="37080" cy="3204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8136000" y="2134800"/>
              <a:ext cx="76320" cy="330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517360" y="1307520"/>
              <a:ext cx="50040" cy="5760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3944160" y="1948680"/>
              <a:ext cx="39960" cy="4212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420440" y="2079720"/>
              <a:ext cx="37440" cy="3456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459320" y="2059200"/>
              <a:ext cx="46080" cy="4212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459320" y="2110680"/>
              <a:ext cx="38880" cy="331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3964680" y="1938600"/>
              <a:ext cx="239400" cy="3765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3860640" y="2093760"/>
              <a:ext cx="133920" cy="15876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391640" y="2564280"/>
              <a:ext cx="38880" cy="5724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381560" y="2623320"/>
              <a:ext cx="42840" cy="8316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501440" y="2719440"/>
              <a:ext cx="89640" cy="51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745160" y="2719440"/>
              <a:ext cx="61920" cy="561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360" bIns="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4813200" y="2804040"/>
              <a:ext cx="77760" cy="3312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5056920" y="2804040"/>
              <a:ext cx="64440" cy="3312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4218480" y="2668320"/>
              <a:ext cx="34560" cy="306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4926960" y="2775960"/>
              <a:ext cx="39960" cy="345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4880880" y="2689920"/>
              <a:ext cx="38880" cy="331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4879080" y="2712960"/>
              <a:ext cx="360" cy="252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387320" y="3660840"/>
              <a:ext cx="3708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7338240" y="4020840"/>
              <a:ext cx="1135440" cy="788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7810200" y="4035240"/>
              <a:ext cx="39960" cy="331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7994880" y="4700520"/>
              <a:ext cx="42840" cy="3168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8224200" y="4858560"/>
              <a:ext cx="100800" cy="9720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6831720" y="3609360"/>
              <a:ext cx="308880" cy="28584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7117560" y="3898080"/>
              <a:ext cx="253800" cy="7164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7371360" y="3951720"/>
              <a:ext cx="37440" cy="306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7413120" y="3951720"/>
              <a:ext cx="219240" cy="306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7651440" y="3951720"/>
              <a:ext cx="35640" cy="306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7690320" y="3940200"/>
              <a:ext cx="3708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7501320" y="3983760"/>
              <a:ext cx="54720" cy="3312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7626960" y="3960720"/>
              <a:ext cx="102240" cy="4968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7844400" y="3928680"/>
              <a:ext cx="3600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7922880" y="3889080"/>
              <a:ext cx="37080" cy="3816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7117560" y="3787920"/>
              <a:ext cx="37440" cy="406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7182360" y="3814560"/>
              <a:ext cx="34560" cy="3168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7331040" y="3924720"/>
              <a:ext cx="39960" cy="144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7214040" y="3576240"/>
              <a:ext cx="295560" cy="27648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7495200" y="3708000"/>
              <a:ext cx="180360" cy="18432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7733520" y="3697920"/>
              <a:ext cx="41760" cy="75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7694640" y="3827160"/>
              <a:ext cx="37440" cy="306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7749360" y="3818160"/>
              <a:ext cx="82440" cy="3456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7651440" y="3795480"/>
              <a:ext cx="35640" cy="25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280" bIns="-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7730640" y="3785040"/>
              <a:ext cx="40320" cy="3168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7820280" y="3750480"/>
              <a:ext cx="35640" cy="302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7959960" y="3769920"/>
              <a:ext cx="35640" cy="3168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7831800" y="3758040"/>
              <a:ext cx="562680" cy="25884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7522920" y="3282480"/>
              <a:ext cx="122400" cy="152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7452360" y="3469680"/>
              <a:ext cx="72000" cy="7164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535880" y="3416040"/>
              <a:ext cx="35640" cy="3456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7651440" y="3440160"/>
              <a:ext cx="35640" cy="5868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7583400" y="3455280"/>
              <a:ext cx="70560" cy="7308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7581960" y="3506760"/>
              <a:ext cx="131040" cy="10620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8323920" y="3850560"/>
              <a:ext cx="116640" cy="5472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8277480" y="3801600"/>
              <a:ext cx="38880" cy="108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8395920" y="3814560"/>
              <a:ext cx="67680" cy="5868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8504280" y="3889080"/>
              <a:ext cx="39960" cy="356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1" name=""/>
          <p:cNvSpPr/>
          <p:nvPr/>
        </p:nvSpPr>
        <p:spPr>
          <a:xfrm>
            <a:off x="1298520" y="288432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1241280" y="257652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1405080" y="255420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4570560" y="218592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7900920" y="4275000"/>
            <a:ext cx="100080" cy="31932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4686480" y="227340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3979800" y="1935000"/>
            <a:ext cx="114480" cy="1764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4443480" y="222408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4370400" y="177336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837560" y="246384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7719840" y="4319640"/>
            <a:ext cx="1112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076400" y="265284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8300880" y="4398840"/>
            <a:ext cx="114480" cy="1764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1803240" y="345456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7711920" y="2712960"/>
            <a:ext cx="10980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316640" y="2914560"/>
            <a:ext cx="109800" cy="10980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6956280" y="3598920"/>
            <a:ext cx="1112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825560" y="3473280"/>
            <a:ext cx="13824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914120" y="749160"/>
            <a:ext cx="528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New Networks in Global Commodities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2041560" y="311940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2066760" y="2509920"/>
            <a:ext cx="10980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1590840" y="286236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266920" y="355752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631960" y="438624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076640" y="2330280"/>
            <a:ext cx="109440" cy="10980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2377800" y="5697360"/>
            <a:ext cx="546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290480" y="5697360"/>
            <a:ext cx="771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4809960" y="4473720"/>
            <a:ext cx="10980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4379760" y="1547640"/>
            <a:ext cx="10188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495760" y="3073320"/>
            <a:ext cx="10980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248520" y="318780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7682040" y="241452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8101080" y="249084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8074080" y="2674800"/>
            <a:ext cx="109440" cy="10980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8023320" y="260676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7942320" y="274464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7053120" y="353844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6994440" y="362268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4491000" y="252900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520040" y="363384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8294760" y="4552920"/>
            <a:ext cx="1378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496800" y="157644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1246320" y="182412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4068720" y="198288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583160" y="144288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4167360" y="235728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249960" y="328140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886280" y="4392720"/>
            <a:ext cx="13824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4321080" y="2125800"/>
            <a:ext cx="13824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1774800" y="280188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2149560" y="242712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2" name=""/>
          <p:cNvGrpSpPr/>
          <p:nvPr/>
        </p:nvGrpSpPr>
        <p:grpSpPr>
          <a:xfrm>
            <a:off x="5729400" y="3443400"/>
            <a:ext cx="336240" cy="214200"/>
            <a:chOff x="5729400" y="3443400"/>
            <a:chExt cx="336240" cy="214200"/>
          </a:xfrm>
        </p:grpSpPr>
        <p:grpSp>
          <p:nvGrpSpPr>
            <p:cNvPr id="393" name=""/>
            <p:cNvGrpSpPr/>
            <p:nvPr/>
          </p:nvGrpSpPr>
          <p:grpSpPr>
            <a:xfrm>
              <a:off x="5861880" y="3443400"/>
              <a:ext cx="203760" cy="126720"/>
              <a:chOff x="5861880" y="3443400"/>
              <a:chExt cx="203760" cy="126720"/>
            </a:xfrm>
          </p:grpSpPr>
          <p:sp>
            <p:nvSpPr>
              <p:cNvPr id="394" name=""/>
              <p:cNvSpPr/>
              <p:nvPr/>
            </p:nvSpPr>
            <p:spPr>
              <a:xfrm flipH="1">
                <a:off x="6001200" y="344340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 flipH="1">
                <a:off x="6018120" y="34628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 flipH="1">
                <a:off x="6004440" y="34747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 flipH="1">
                <a:off x="5963760" y="34470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 flipH="1">
                <a:off x="5923800" y="34635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 flipH="1">
                <a:off x="5897160" y="348048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 flipH="1">
                <a:off x="5959080" y="346572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 flipH="1">
                <a:off x="5925240" y="34963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 flipH="1">
                <a:off x="5873760" y="349488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 flipH="1">
                <a:off x="5891400" y="349740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 flipH="1">
                <a:off x="5861520" y="351864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05" name=""/>
            <p:cNvGrpSpPr/>
            <p:nvPr/>
          </p:nvGrpSpPr>
          <p:grpSpPr>
            <a:xfrm>
              <a:off x="5729400" y="3547440"/>
              <a:ext cx="305640" cy="110160"/>
              <a:chOff x="5729400" y="3547440"/>
              <a:chExt cx="305640" cy="110160"/>
            </a:xfrm>
          </p:grpSpPr>
          <p:sp>
            <p:nvSpPr>
              <p:cNvPr id="406" name=""/>
              <p:cNvSpPr/>
              <p:nvPr/>
            </p:nvSpPr>
            <p:spPr>
              <a:xfrm>
                <a:off x="5729400" y="354744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07" name=""/>
              <p:cNvGrpSpPr/>
              <p:nvPr/>
            </p:nvGrpSpPr>
            <p:grpSpPr>
              <a:xfrm>
                <a:off x="5777280" y="3625560"/>
                <a:ext cx="192600" cy="7200"/>
                <a:chOff x="5777280" y="3625560"/>
                <a:chExt cx="192600" cy="7200"/>
              </a:xfrm>
            </p:grpSpPr>
            <p:grpSp>
              <p:nvGrpSpPr>
                <p:cNvPr id="408" name=""/>
                <p:cNvGrpSpPr/>
                <p:nvPr/>
              </p:nvGrpSpPr>
              <p:grpSpPr>
                <a:xfrm>
                  <a:off x="5777280" y="3625560"/>
                  <a:ext cx="41760" cy="7200"/>
                  <a:chOff x="5777280" y="3625560"/>
                  <a:chExt cx="41760" cy="7200"/>
                </a:xfrm>
              </p:grpSpPr>
              <p:sp>
                <p:nvSpPr>
                  <p:cNvPr id="409" name=""/>
                  <p:cNvSpPr/>
                  <p:nvPr/>
                </p:nvSpPr>
                <p:spPr>
                  <a:xfrm>
                    <a:off x="581184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0" name=""/>
                  <p:cNvSpPr/>
                  <p:nvPr/>
                </p:nvSpPr>
                <p:spPr>
                  <a:xfrm>
                    <a:off x="579420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1" name=""/>
                  <p:cNvSpPr/>
                  <p:nvPr/>
                </p:nvSpPr>
                <p:spPr>
                  <a:xfrm>
                    <a:off x="577728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12" name=""/>
                <p:cNvGrpSpPr/>
                <p:nvPr/>
              </p:nvGrpSpPr>
              <p:grpSpPr>
                <a:xfrm>
                  <a:off x="5928120" y="3625560"/>
                  <a:ext cx="41760" cy="7200"/>
                  <a:chOff x="5928120" y="3625560"/>
                  <a:chExt cx="41760" cy="7200"/>
                </a:xfrm>
              </p:grpSpPr>
              <p:sp>
                <p:nvSpPr>
                  <p:cNvPr id="413" name=""/>
                  <p:cNvSpPr/>
                  <p:nvPr/>
                </p:nvSpPr>
                <p:spPr>
                  <a:xfrm>
                    <a:off x="596268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4" name=""/>
                  <p:cNvSpPr/>
                  <p:nvPr/>
                </p:nvSpPr>
                <p:spPr>
                  <a:xfrm>
                    <a:off x="594504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5" name=""/>
                  <p:cNvSpPr/>
                  <p:nvPr/>
                </p:nvSpPr>
                <p:spPr>
                  <a:xfrm>
                    <a:off x="592812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grpSp>
        <p:nvGrpSpPr>
          <p:cNvPr id="416" name=""/>
          <p:cNvGrpSpPr/>
          <p:nvPr/>
        </p:nvGrpSpPr>
        <p:grpSpPr>
          <a:xfrm>
            <a:off x="6078600" y="3786120"/>
            <a:ext cx="336240" cy="214560"/>
            <a:chOff x="6078600" y="3786120"/>
            <a:chExt cx="336240" cy="214560"/>
          </a:xfrm>
        </p:grpSpPr>
        <p:grpSp>
          <p:nvGrpSpPr>
            <p:cNvPr id="417" name=""/>
            <p:cNvGrpSpPr/>
            <p:nvPr/>
          </p:nvGrpSpPr>
          <p:grpSpPr>
            <a:xfrm>
              <a:off x="6211080" y="3786120"/>
              <a:ext cx="203760" cy="126720"/>
              <a:chOff x="6211080" y="3786120"/>
              <a:chExt cx="203760" cy="126720"/>
            </a:xfrm>
          </p:grpSpPr>
          <p:sp>
            <p:nvSpPr>
              <p:cNvPr id="418" name=""/>
              <p:cNvSpPr/>
              <p:nvPr/>
            </p:nvSpPr>
            <p:spPr>
              <a:xfrm flipH="1">
                <a:off x="6350400" y="378612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 flipH="1">
                <a:off x="6367320" y="38055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 flipH="1">
                <a:off x="6353640" y="38174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 flipH="1">
                <a:off x="6312960" y="37897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 flipH="1">
                <a:off x="6273000" y="38062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" name=""/>
              <p:cNvSpPr/>
              <p:nvPr/>
            </p:nvSpPr>
            <p:spPr>
              <a:xfrm flipH="1">
                <a:off x="6246360" y="382320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" name=""/>
              <p:cNvSpPr/>
              <p:nvPr/>
            </p:nvSpPr>
            <p:spPr>
              <a:xfrm flipH="1">
                <a:off x="6308280" y="380844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 flipH="1">
                <a:off x="6274440" y="38390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" name=""/>
              <p:cNvSpPr/>
              <p:nvPr/>
            </p:nvSpPr>
            <p:spPr>
              <a:xfrm flipH="1">
                <a:off x="6222960" y="383760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" name=""/>
              <p:cNvSpPr/>
              <p:nvPr/>
            </p:nvSpPr>
            <p:spPr>
              <a:xfrm flipH="1">
                <a:off x="6240600" y="38401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 flipH="1">
                <a:off x="6210720" y="386136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29" name=""/>
            <p:cNvGrpSpPr/>
            <p:nvPr/>
          </p:nvGrpSpPr>
          <p:grpSpPr>
            <a:xfrm>
              <a:off x="6078600" y="3890520"/>
              <a:ext cx="305640" cy="110160"/>
              <a:chOff x="6078600" y="3890520"/>
              <a:chExt cx="305640" cy="110160"/>
            </a:xfrm>
          </p:grpSpPr>
          <p:sp>
            <p:nvSpPr>
              <p:cNvPr id="430" name=""/>
              <p:cNvSpPr/>
              <p:nvPr/>
            </p:nvSpPr>
            <p:spPr>
              <a:xfrm>
                <a:off x="6078600" y="389052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31" name=""/>
              <p:cNvGrpSpPr/>
              <p:nvPr/>
            </p:nvGrpSpPr>
            <p:grpSpPr>
              <a:xfrm>
                <a:off x="6126480" y="3968640"/>
                <a:ext cx="192600" cy="7200"/>
                <a:chOff x="6126480" y="3968640"/>
                <a:chExt cx="192600" cy="7200"/>
              </a:xfrm>
            </p:grpSpPr>
            <p:grpSp>
              <p:nvGrpSpPr>
                <p:cNvPr id="432" name=""/>
                <p:cNvGrpSpPr/>
                <p:nvPr/>
              </p:nvGrpSpPr>
              <p:grpSpPr>
                <a:xfrm>
                  <a:off x="6126480" y="3968640"/>
                  <a:ext cx="41760" cy="7200"/>
                  <a:chOff x="6126480" y="3968640"/>
                  <a:chExt cx="41760" cy="7200"/>
                </a:xfrm>
              </p:grpSpPr>
              <p:sp>
                <p:nvSpPr>
                  <p:cNvPr id="433" name=""/>
                  <p:cNvSpPr/>
                  <p:nvPr/>
                </p:nvSpPr>
                <p:spPr>
                  <a:xfrm>
                    <a:off x="616104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4" name=""/>
                  <p:cNvSpPr/>
                  <p:nvPr/>
                </p:nvSpPr>
                <p:spPr>
                  <a:xfrm>
                    <a:off x="614340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5" name=""/>
                  <p:cNvSpPr/>
                  <p:nvPr/>
                </p:nvSpPr>
                <p:spPr>
                  <a:xfrm>
                    <a:off x="612648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36" name=""/>
                <p:cNvGrpSpPr/>
                <p:nvPr/>
              </p:nvGrpSpPr>
              <p:grpSpPr>
                <a:xfrm>
                  <a:off x="6277320" y="3968640"/>
                  <a:ext cx="41760" cy="7200"/>
                  <a:chOff x="6277320" y="3968640"/>
                  <a:chExt cx="41760" cy="7200"/>
                </a:xfrm>
              </p:grpSpPr>
              <p:sp>
                <p:nvSpPr>
                  <p:cNvPr id="437" name=""/>
                  <p:cNvSpPr/>
                  <p:nvPr/>
                </p:nvSpPr>
                <p:spPr>
                  <a:xfrm>
                    <a:off x="631188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8" name=""/>
                  <p:cNvSpPr/>
                  <p:nvPr/>
                </p:nvSpPr>
                <p:spPr>
                  <a:xfrm>
                    <a:off x="629424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9" name=""/>
                  <p:cNvSpPr/>
                  <p:nvPr/>
                </p:nvSpPr>
                <p:spPr>
                  <a:xfrm>
                    <a:off x="627732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grpSp>
        <p:nvGrpSpPr>
          <p:cNvPr id="440" name=""/>
          <p:cNvGrpSpPr/>
          <p:nvPr/>
        </p:nvGrpSpPr>
        <p:grpSpPr>
          <a:xfrm>
            <a:off x="2408400" y="2725560"/>
            <a:ext cx="335880" cy="214560"/>
            <a:chOff x="2408400" y="2725560"/>
            <a:chExt cx="335880" cy="214560"/>
          </a:xfrm>
        </p:grpSpPr>
        <p:grpSp>
          <p:nvGrpSpPr>
            <p:cNvPr id="441" name=""/>
            <p:cNvGrpSpPr/>
            <p:nvPr/>
          </p:nvGrpSpPr>
          <p:grpSpPr>
            <a:xfrm>
              <a:off x="2540880" y="2725560"/>
              <a:ext cx="203400" cy="126720"/>
              <a:chOff x="2540880" y="2725560"/>
              <a:chExt cx="203400" cy="126720"/>
            </a:xfrm>
          </p:grpSpPr>
          <p:sp>
            <p:nvSpPr>
              <p:cNvPr id="442" name=""/>
              <p:cNvSpPr/>
              <p:nvPr/>
            </p:nvSpPr>
            <p:spPr>
              <a:xfrm flipH="1">
                <a:off x="2679840" y="272556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 flipH="1">
                <a:off x="2696760" y="27450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 flipH="1">
                <a:off x="2683080" y="27568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 flipH="1">
                <a:off x="2642400" y="27291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 flipH="1">
                <a:off x="2602440" y="27457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 flipH="1">
                <a:off x="2575800" y="27626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 flipH="1">
                <a:off x="2637720" y="274788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 flipH="1">
                <a:off x="2604240" y="277848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 flipH="1">
                <a:off x="2552400" y="277704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 flipH="1">
                <a:off x="2570400" y="277956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 flipH="1">
                <a:off x="2540520" y="280080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53" name=""/>
            <p:cNvGrpSpPr/>
            <p:nvPr/>
          </p:nvGrpSpPr>
          <p:grpSpPr>
            <a:xfrm>
              <a:off x="2408400" y="2829960"/>
              <a:ext cx="305280" cy="110160"/>
              <a:chOff x="2408400" y="2829960"/>
              <a:chExt cx="305280" cy="110160"/>
            </a:xfrm>
          </p:grpSpPr>
          <p:sp>
            <p:nvSpPr>
              <p:cNvPr id="454" name=""/>
              <p:cNvSpPr/>
              <p:nvPr/>
            </p:nvSpPr>
            <p:spPr>
              <a:xfrm>
                <a:off x="2408400" y="2829960"/>
                <a:ext cx="30528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55" name=""/>
              <p:cNvGrpSpPr/>
              <p:nvPr/>
            </p:nvGrpSpPr>
            <p:grpSpPr>
              <a:xfrm>
                <a:off x="2456280" y="2908080"/>
                <a:ext cx="192240" cy="7200"/>
                <a:chOff x="2456280" y="2908080"/>
                <a:chExt cx="192240" cy="7200"/>
              </a:xfrm>
            </p:grpSpPr>
            <p:grpSp>
              <p:nvGrpSpPr>
                <p:cNvPr id="456" name=""/>
                <p:cNvGrpSpPr/>
                <p:nvPr/>
              </p:nvGrpSpPr>
              <p:grpSpPr>
                <a:xfrm>
                  <a:off x="2456280" y="2908080"/>
                  <a:ext cx="41760" cy="7200"/>
                  <a:chOff x="2456280" y="2908080"/>
                  <a:chExt cx="41760" cy="7200"/>
                </a:xfrm>
              </p:grpSpPr>
              <p:sp>
                <p:nvSpPr>
                  <p:cNvPr id="457" name=""/>
                  <p:cNvSpPr/>
                  <p:nvPr/>
                </p:nvSpPr>
                <p:spPr>
                  <a:xfrm>
                    <a:off x="249084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8" name=""/>
                  <p:cNvSpPr/>
                  <p:nvPr/>
                </p:nvSpPr>
                <p:spPr>
                  <a:xfrm>
                    <a:off x="247320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9" name=""/>
                  <p:cNvSpPr/>
                  <p:nvPr/>
                </p:nvSpPr>
                <p:spPr>
                  <a:xfrm>
                    <a:off x="245628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60" name=""/>
                <p:cNvGrpSpPr/>
                <p:nvPr/>
              </p:nvGrpSpPr>
              <p:grpSpPr>
                <a:xfrm>
                  <a:off x="2606760" y="2908080"/>
                  <a:ext cx="41760" cy="7200"/>
                  <a:chOff x="2606760" y="2908080"/>
                  <a:chExt cx="41760" cy="7200"/>
                </a:xfrm>
              </p:grpSpPr>
              <p:sp>
                <p:nvSpPr>
                  <p:cNvPr id="461" name=""/>
                  <p:cNvSpPr/>
                  <p:nvPr/>
                </p:nvSpPr>
                <p:spPr>
                  <a:xfrm>
                    <a:off x="264132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2" name=""/>
                  <p:cNvSpPr/>
                  <p:nvPr/>
                </p:nvSpPr>
                <p:spPr>
                  <a:xfrm>
                    <a:off x="262368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3" name=""/>
                  <p:cNvSpPr/>
                  <p:nvPr/>
                </p:nvSpPr>
                <p:spPr>
                  <a:xfrm>
                    <a:off x="260676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464" name=""/>
          <p:cNvSpPr/>
          <p:nvPr/>
        </p:nvSpPr>
        <p:spPr>
          <a:xfrm rot="13171800">
            <a:off x="8456400" y="4691880"/>
            <a:ext cx="122040" cy="152280"/>
          </a:xfrm>
          <a:custGeom>
            <a:avLst/>
            <a:gdLst/>
            <a:ahLst/>
            <a:rect l="l" t="t" r="r" b="b"/>
            <a:pathLst>
              <a:path w="87" h="108">
                <a:moveTo>
                  <a:pt x="0" y="44"/>
                </a:moveTo>
                <a:lnTo>
                  <a:pt x="0" y="51"/>
                </a:lnTo>
                <a:lnTo>
                  <a:pt x="3" y="59"/>
                </a:lnTo>
                <a:lnTo>
                  <a:pt x="3" y="71"/>
                </a:lnTo>
                <a:lnTo>
                  <a:pt x="12" y="77"/>
                </a:lnTo>
                <a:lnTo>
                  <a:pt x="15" y="71"/>
                </a:lnTo>
                <a:lnTo>
                  <a:pt x="22" y="77"/>
                </a:lnTo>
                <a:lnTo>
                  <a:pt x="15" y="82"/>
                </a:lnTo>
                <a:lnTo>
                  <a:pt x="15" y="87"/>
                </a:lnTo>
                <a:lnTo>
                  <a:pt x="28" y="92"/>
                </a:lnTo>
                <a:lnTo>
                  <a:pt x="36" y="87"/>
                </a:lnTo>
                <a:lnTo>
                  <a:pt x="46" y="89"/>
                </a:lnTo>
                <a:lnTo>
                  <a:pt x="55" y="101"/>
                </a:lnTo>
                <a:lnTo>
                  <a:pt x="55" y="92"/>
                </a:lnTo>
                <a:lnTo>
                  <a:pt x="55" y="87"/>
                </a:lnTo>
                <a:lnTo>
                  <a:pt x="65" y="92"/>
                </a:lnTo>
                <a:lnTo>
                  <a:pt x="71" y="101"/>
                </a:lnTo>
                <a:lnTo>
                  <a:pt x="79" y="107"/>
                </a:lnTo>
                <a:lnTo>
                  <a:pt x="86" y="104"/>
                </a:lnTo>
                <a:lnTo>
                  <a:pt x="76" y="95"/>
                </a:lnTo>
                <a:lnTo>
                  <a:pt x="73" y="89"/>
                </a:lnTo>
                <a:lnTo>
                  <a:pt x="82" y="87"/>
                </a:lnTo>
                <a:lnTo>
                  <a:pt x="71" y="84"/>
                </a:lnTo>
                <a:lnTo>
                  <a:pt x="62" y="82"/>
                </a:lnTo>
                <a:lnTo>
                  <a:pt x="55" y="82"/>
                </a:lnTo>
                <a:lnTo>
                  <a:pt x="49" y="87"/>
                </a:lnTo>
                <a:lnTo>
                  <a:pt x="39" y="82"/>
                </a:lnTo>
                <a:lnTo>
                  <a:pt x="36" y="74"/>
                </a:lnTo>
                <a:lnTo>
                  <a:pt x="31" y="59"/>
                </a:lnTo>
                <a:lnTo>
                  <a:pt x="35" y="51"/>
                </a:lnTo>
                <a:lnTo>
                  <a:pt x="43" y="44"/>
                </a:lnTo>
                <a:lnTo>
                  <a:pt x="49" y="35"/>
                </a:lnTo>
                <a:lnTo>
                  <a:pt x="52" y="27"/>
                </a:lnTo>
                <a:lnTo>
                  <a:pt x="46" y="21"/>
                </a:lnTo>
                <a:lnTo>
                  <a:pt x="46" y="11"/>
                </a:lnTo>
                <a:lnTo>
                  <a:pt x="49" y="0"/>
                </a:lnTo>
                <a:lnTo>
                  <a:pt x="43" y="5"/>
                </a:lnTo>
                <a:lnTo>
                  <a:pt x="35" y="5"/>
                </a:lnTo>
                <a:lnTo>
                  <a:pt x="25" y="0"/>
                </a:lnTo>
                <a:lnTo>
                  <a:pt x="15" y="0"/>
                </a:lnTo>
                <a:lnTo>
                  <a:pt x="12" y="11"/>
                </a:lnTo>
                <a:lnTo>
                  <a:pt x="9" y="18"/>
                </a:lnTo>
                <a:lnTo>
                  <a:pt x="12" y="27"/>
                </a:lnTo>
                <a:lnTo>
                  <a:pt x="9" y="35"/>
                </a:lnTo>
                <a:lnTo>
                  <a:pt x="9" y="47"/>
                </a:lnTo>
                <a:lnTo>
                  <a:pt x="0" y="44"/>
                </a:lnTo>
              </a:path>
            </a:pathLst>
          </a:custGeom>
          <a:solidFill>
            <a:srgbClr val="ff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8516880" y="4491000"/>
            <a:ext cx="100080" cy="3189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1925640" y="274176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1481040" y="288756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8" name=""/>
          <p:cNvGrpSpPr/>
          <p:nvPr/>
        </p:nvGrpSpPr>
        <p:grpSpPr>
          <a:xfrm>
            <a:off x="7843680" y="5450040"/>
            <a:ext cx="336240" cy="214200"/>
            <a:chOff x="7843680" y="5450040"/>
            <a:chExt cx="336240" cy="214200"/>
          </a:xfrm>
        </p:grpSpPr>
        <p:grpSp>
          <p:nvGrpSpPr>
            <p:cNvPr id="469" name=""/>
            <p:cNvGrpSpPr/>
            <p:nvPr/>
          </p:nvGrpSpPr>
          <p:grpSpPr>
            <a:xfrm>
              <a:off x="7976160" y="5450040"/>
              <a:ext cx="203760" cy="126720"/>
              <a:chOff x="7976160" y="5450040"/>
              <a:chExt cx="203760" cy="126720"/>
            </a:xfrm>
          </p:grpSpPr>
          <p:sp>
            <p:nvSpPr>
              <p:cNvPr id="470" name=""/>
              <p:cNvSpPr/>
              <p:nvPr/>
            </p:nvSpPr>
            <p:spPr>
              <a:xfrm flipH="1">
                <a:off x="8115480" y="545004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 flipH="1">
                <a:off x="8132400" y="54694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 flipH="1">
                <a:off x="8118720" y="54813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 flipH="1">
                <a:off x="8078040" y="54536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 flipH="1">
                <a:off x="8038080" y="54702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 flipH="1">
                <a:off x="8011440" y="54871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 flipH="1">
                <a:off x="8073360" y="547236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 flipH="1">
                <a:off x="8039520" y="550296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 flipH="1">
                <a:off x="7988040" y="550152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 flipH="1">
                <a:off x="8005680" y="55040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 flipH="1">
                <a:off x="7975800" y="552528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81" name=""/>
            <p:cNvGrpSpPr/>
            <p:nvPr/>
          </p:nvGrpSpPr>
          <p:grpSpPr>
            <a:xfrm>
              <a:off x="7843680" y="5554080"/>
              <a:ext cx="305640" cy="110160"/>
              <a:chOff x="7843680" y="5554080"/>
              <a:chExt cx="305640" cy="110160"/>
            </a:xfrm>
          </p:grpSpPr>
          <p:sp>
            <p:nvSpPr>
              <p:cNvPr id="482" name=""/>
              <p:cNvSpPr/>
              <p:nvPr/>
            </p:nvSpPr>
            <p:spPr>
              <a:xfrm>
                <a:off x="7843680" y="555408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83" name=""/>
              <p:cNvGrpSpPr/>
              <p:nvPr/>
            </p:nvGrpSpPr>
            <p:grpSpPr>
              <a:xfrm>
                <a:off x="7891560" y="5632200"/>
                <a:ext cx="192600" cy="7200"/>
                <a:chOff x="7891560" y="5632200"/>
                <a:chExt cx="192600" cy="7200"/>
              </a:xfrm>
            </p:grpSpPr>
            <p:grpSp>
              <p:nvGrpSpPr>
                <p:cNvPr id="484" name=""/>
                <p:cNvGrpSpPr/>
                <p:nvPr/>
              </p:nvGrpSpPr>
              <p:grpSpPr>
                <a:xfrm>
                  <a:off x="7891560" y="5632200"/>
                  <a:ext cx="41760" cy="7200"/>
                  <a:chOff x="7891560" y="5632200"/>
                  <a:chExt cx="41760" cy="7200"/>
                </a:xfrm>
              </p:grpSpPr>
              <p:sp>
                <p:nvSpPr>
                  <p:cNvPr id="485" name=""/>
                  <p:cNvSpPr/>
                  <p:nvPr/>
                </p:nvSpPr>
                <p:spPr>
                  <a:xfrm>
                    <a:off x="792612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6" name=""/>
                  <p:cNvSpPr/>
                  <p:nvPr/>
                </p:nvSpPr>
                <p:spPr>
                  <a:xfrm>
                    <a:off x="790848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7" name=""/>
                  <p:cNvSpPr/>
                  <p:nvPr/>
                </p:nvSpPr>
                <p:spPr>
                  <a:xfrm>
                    <a:off x="789156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88" name=""/>
                <p:cNvGrpSpPr/>
                <p:nvPr/>
              </p:nvGrpSpPr>
              <p:grpSpPr>
                <a:xfrm>
                  <a:off x="8042400" y="5632200"/>
                  <a:ext cx="41760" cy="7200"/>
                  <a:chOff x="8042400" y="5632200"/>
                  <a:chExt cx="41760" cy="7200"/>
                </a:xfrm>
              </p:grpSpPr>
              <p:sp>
                <p:nvSpPr>
                  <p:cNvPr id="489" name=""/>
                  <p:cNvSpPr/>
                  <p:nvPr/>
                </p:nvSpPr>
                <p:spPr>
                  <a:xfrm>
                    <a:off x="807696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0" name=""/>
                  <p:cNvSpPr/>
                  <p:nvPr/>
                </p:nvSpPr>
                <p:spPr>
                  <a:xfrm>
                    <a:off x="805932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1" name=""/>
                  <p:cNvSpPr/>
                  <p:nvPr/>
                </p:nvSpPr>
                <p:spPr>
                  <a:xfrm>
                    <a:off x="804240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492" name=""/>
          <p:cNvSpPr/>
          <p:nvPr/>
        </p:nvSpPr>
        <p:spPr>
          <a:xfrm>
            <a:off x="8181000" y="5506920"/>
            <a:ext cx="82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Ships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029120" y="2112840"/>
            <a:ext cx="13824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934400" y="5940360"/>
            <a:ext cx="199800" cy="1731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8181000" y="5811840"/>
            <a:ext cx="974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Under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1924200" y="316404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2144880" y="3218040"/>
            <a:ext cx="123480" cy="12348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2162160" y="347832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5383080" y="313200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5391000" y="290664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5610240" y="318276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5338800" y="297648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7705800" y="355428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7877160" y="231624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8096400" y="274464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8182080" y="435456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23CF9E-1DE7-402F-B0CB-0149CD0240B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"/>
          <p:cNvSpPr/>
          <p:nvPr/>
        </p:nvSpPr>
        <p:spPr>
          <a:xfrm>
            <a:off x="576360" y="6257880"/>
            <a:ext cx="7977240" cy="428760"/>
          </a:xfrm>
          <a:prstGeom prst="bevel">
            <a:avLst>
              <a:gd name="adj" fmla="val 12500"/>
            </a:avLst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3086280" y="2057400"/>
            <a:ext cx="2876400" cy="3133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 flipH="1">
            <a:off x="3267000" y="2114640"/>
            <a:ext cx="2695680" cy="2952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5076720" y="1152360"/>
            <a:ext cx="3610080" cy="153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333360" y="1152360"/>
            <a:ext cx="3610080" cy="153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5076720" y="4562640"/>
            <a:ext cx="3610080" cy="1533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333360" y="4562640"/>
            <a:ext cx="3610080" cy="1533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4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5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Developing High Growth Wholesale Business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6" name="PlaceHolder 2"/>
          <p:cNvSpPr>
            <a:spLocks noGrp="1"/>
          </p:cNvSpPr>
          <p:nvPr>
            <p:ph/>
          </p:nvPr>
        </p:nvSpPr>
        <p:spPr>
          <a:xfrm>
            <a:off x="636120" y="1165320"/>
            <a:ext cx="3333960" cy="12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domestic coal trader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UK coal trader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Expanding into Asia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 and freight online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Leader in risk management products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7" name=""/>
          <p:cNvSpPr/>
          <p:nvPr/>
        </p:nvSpPr>
        <p:spPr>
          <a:xfrm>
            <a:off x="474840" y="12254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5391000" y="1165320"/>
            <a:ext cx="3311640" cy="12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and products (gasoline, heating oil, jet, gasoil, residue) MTBE, petrochemicals, plastics and LPGs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trading online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product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petrochemical trader on the world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636480" y="4600440"/>
            <a:ext cx="3333960" cy="120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market maker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offered in every state and 10 countries on 4 continents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Successful trading on EnronOnline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offering covers entire developed world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5391000" y="4600440"/>
            <a:ext cx="3476880" cy="120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 Global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online trading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 business growing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474840" y="149400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474840" y="1763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5253120" y="122220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5253120" y="187020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5253120" y="212868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5253120" y="238932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5253120" y="465624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474840" y="494352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474840" y="466560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3781440" y="2876400"/>
            <a:ext cx="1495440" cy="149544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3889440" y="3062160"/>
            <a:ext cx="1305000" cy="120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1410120" y="822240"/>
            <a:ext cx="1161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$60B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1019880" y="4227480"/>
            <a:ext cx="1943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$Trillion+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5437080" y="822240"/>
            <a:ext cx="267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&amp; Products $____B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196680" y="4227480"/>
            <a:ext cx="114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$18B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360440" y="6303960"/>
            <a:ext cx="6409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Leverage EnronOnline, North American, and European 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74840" y="5381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474840" y="565776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474840" y="20318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474840" y="23018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5253120" y="492588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5253120" y="519588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7828CC-90EB-4778-BF54-6A76B4111C7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"/>
          <p:cNvSpPr/>
          <p:nvPr/>
        </p:nvSpPr>
        <p:spPr>
          <a:xfrm flipV="1">
            <a:off x="843120" y="2919240"/>
            <a:ext cx="0" cy="562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 flipV="1">
            <a:off x="8312040" y="2919240"/>
            <a:ext cx="0" cy="562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 flipV="1">
            <a:off x="798480" y="4833720"/>
            <a:ext cx="0" cy="561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 flipV="1">
            <a:off x="8302680" y="4833720"/>
            <a:ext cx="0" cy="561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47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8" name=""/>
          <p:cNvSpPr/>
          <p:nvPr/>
        </p:nvSpPr>
        <p:spPr>
          <a:xfrm flipV="1">
            <a:off x="2343240" y="2919240"/>
            <a:ext cx="0" cy="562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 flipV="1">
            <a:off x="3819600" y="2919240"/>
            <a:ext cx="0" cy="562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 flipV="1">
            <a:off x="5286240" y="2919240"/>
            <a:ext cx="0" cy="562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 flipV="1">
            <a:off x="6772320" y="2919240"/>
            <a:ext cx="0" cy="562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 flipV="1">
            <a:off x="2343240" y="4833720"/>
            <a:ext cx="0" cy="561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 flipV="1">
            <a:off x="3819600" y="4833720"/>
            <a:ext cx="0" cy="561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 flipV="1">
            <a:off x="5286240" y="4833720"/>
            <a:ext cx="0" cy="561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 flipV="1">
            <a:off x="6772320" y="4833720"/>
            <a:ext cx="0" cy="561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7" name=""/>
          <p:cNvSpPr/>
          <p:nvPr/>
        </p:nvSpPr>
        <p:spPr>
          <a:xfrm>
            <a:off x="162000" y="3279600"/>
            <a:ext cx="1324080" cy="752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209880" y="3279600"/>
            <a:ext cx="122796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Gary Hickerson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1639800" y="3279600"/>
            <a:ext cx="1324080" cy="752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1677960" y="3279600"/>
            <a:ext cx="12492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&amp; Emissions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McClellan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3151080" y="3279600"/>
            <a:ext cx="1324080" cy="752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3119040" y="3279600"/>
            <a:ext cx="138996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Risk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Jere Overdyke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4664160" y="3279600"/>
            <a:ext cx="1323720" cy="752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4669920" y="3279600"/>
            <a:ext cx="13122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&amp; Middle East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Bergsieker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6141960" y="3279600"/>
            <a:ext cx="1324080" cy="752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6319800" y="3279600"/>
            <a:ext cx="96804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Gonzales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7620120" y="3279600"/>
            <a:ext cx="1323720" cy="752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7732080" y="3279600"/>
            <a:ext cx="1101240" cy="7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Crude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Nowlan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162000" y="5184720"/>
            <a:ext cx="1324080" cy="7524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287280" y="5184720"/>
            <a:ext cx="1073160" cy="7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Reck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1652760" y="5184720"/>
            <a:ext cx="1323720" cy="7524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1845360" y="5184720"/>
            <a:ext cx="93996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Tawney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3144960" y="5184720"/>
            <a:ext cx="1323720" cy="7524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3351600" y="5184720"/>
            <a:ext cx="91188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Larry Lawyer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4635360" y="5184720"/>
            <a:ext cx="1324080" cy="7524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4859280" y="5184720"/>
            <a:ext cx="87624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Brent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&amp; CAO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6127920" y="5184720"/>
            <a:ext cx="1323720" cy="7524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6144120" y="5184720"/>
            <a:ext cx="129132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Cindy Skinner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7620120" y="5184720"/>
            <a:ext cx="1323720" cy="7524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7769880" y="5184720"/>
            <a:ext cx="10242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Haedicke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 &amp; GC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4572000" y="2532240"/>
            <a:ext cx="0" cy="180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345960" y="4254480"/>
            <a:ext cx="8413920" cy="59220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0033cc"/>
              </a:gs>
              <a:gs pos="100000">
                <a:srgbClr val="00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345960" y="2349360"/>
            <a:ext cx="8413920" cy="59220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0033cc"/>
              </a:gs>
              <a:gs pos="100000">
                <a:srgbClr val="00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4" name=""/>
          <p:cNvGrpSpPr/>
          <p:nvPr/>
        </p:nvGrpSpPr>
        <p:grpSpPr>
          <a:xfrm>
            <a:off x="2448000" y="1447920"/>
            <a:ext cx="4248000" cy="1028520"/>
            <a:chOff x="2448000" y="1447920"/>
            <a:chExt cx="4248000" cy="1028520"/>
          </a:xfrm>
        </p:grpSpPr>
        <p:sp>
          <p:nvSpPr>
            <p:cNvPr id="585" name=""/>
            <p:cNvSpPr/>
            <p:nvPr/>
          </p:nvSpPr>
          <p:spPr>
            <a:xfrm>
              <a:off x="2448000" y="1447920"/>
              <a:ext cx="4248000" cy="102852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2559240" y="1558800"/>
              <a:ext cx="4025520" cy="806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 of the Chairman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Mike McConnell - President &amp; Chief Executive Officer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Jeff Shankman - Chief Operating Officer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434327-73EE-4B9E-884F-9051B640846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7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8" name=""/>
          <p:cNvSpPr/>
          <p:nvPr/>
        </p:nvSpPr>
        <p:spPr>
          <a:xfrm>
            <a:off x="1895400" y="933480"/>
            <a:ext cx="5324400" cy="2857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PlaceHolder 1"/>
          <p:cNvSpPr>
            <a:spLocks noGrp="1"/>
          </p:cNvSpPr>
          <p:nvPr>
            <p:ph type="title"/>
          </p:nvPr>
        </p:nvSpPr>
        <p:spPr>
          <a:xfrm>
            <a:off x="685800" y="19800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0" name="PlaceHolder 2"/>
          <p:cNvSpPr>
            <a:spLocks noGrp="1"/>
          </p:cNvSpPr>
          <p:nvPr>
            <p:ph/>
          </p:nvPr>
        </p:nvSpPr>
        <p:spPr>
          <a:xfrm>
            <a:off x="601560" y="3960360"/>
            <a:ext cx="3951360" cy="2552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domestic coal trader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Leader in risk management products and services, producer finance, eCommerce and OTC markets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Combines producer finance, marketing, trading, transportation, emissions technology &amp; trading to provide services to its customers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91" name=""/>
          <p:cNvGrpSpPr/>
          <p:nvPr/>
        </p:nvGrpSpPr>
        <p:grpSpPr>
          <a:xfrm>
            <a:off x="1909800" y="958680"/>
            <a:ext cx="5271840" cy="2767320"/>
            <a:chOff x="1909800" y="958680"/>
            <a:chExt cx="5271840" cy="2767320"/>
          </a:xfrm>
        </p:grpSpPr>
        <p:sp>
          <p:nvSpPr>
            <p:cNvPr id="592" name=""/>
            <p:cNvSpPr/>
            <p:nvPr/>
          </p:nvSpPr>
          <p:spPr>
            <a:xfrm>
              <a:off x="4158720" y="959400"/>
              <a:ext cx="3022920" cy="166428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1917000" y="95868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2851560" y="2446200"/>
              <a:ext cx="847440" cy="123336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2973600" y="338652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2968920" y="364176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3205800" y="247212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3071520" y="244800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2903760" y="234360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2817000" y="228456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2787120" y="226476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2975400" y="231876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3106800" y="234360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3205800" y="238104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3216240" y="240480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2904480" y="222768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2988360" y="229896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2892600" y="220176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2917800" y="219924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2933640" y="222264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2959560" y="225468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2973600" y="227052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3000600" y="227664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3009960" y="228708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2839320" y="224064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2946600" y="203436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2982960" y="191736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3157200" y="171864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3160080" y="178992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2809440" y="134064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2869200" y="135396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2872080" y="153864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2837160" y="163404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3248640" y="167400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2745000" y="121716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2924280" y="112428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2692080" y="96012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2169720" y="96120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1909800" y="160524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1996200" y="169452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3314160" y="96012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3883680" y="119988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4010400" y="2003760"/>
              <a:ext cx="1248480" cy="124056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4871160" y="138060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4955040" y="133812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5117400" y="284256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6012720" y="242892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6072480" y="26013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6097680" y="262116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6123600" y="266040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5778720" y="248868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6304680" y="231948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6513480" y="222768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6683040" y="206676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6731640" y="205920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6709320" y="191196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6870600" y="182304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6652440" y="219924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6679440" y="217188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6975000" y="185364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7002000" y="182304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7047000" y="180792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7089840" y="178920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6825960" y="15793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6904080" y="160164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5211720" y="106704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4195080" y="148176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4502880" y="156600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4528080" y="155268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4528080" y="15861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4208400" y="147492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4141080" y="157536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4484160" y="187956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4477680" y="191736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4555080" y="197964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4712760" y="197964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4756680" y="203436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4914000" y="203436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4372560" y="194652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4830120" y="201600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4800240" y="19605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4799520" y="197568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4481640" y="258804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6388560" y="282096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6693480" y="283032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6812640" y="326016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6960960" y="336240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6061320" y="255492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6245640" y="274140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6409800" y="277632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6436800" y="277632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6590880" y="277632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6616080" y="276876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6493680" y="279684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6575040" y="278208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6715800" y="276156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6766200" y="273564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6245640" y="267012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6287760" y="268740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6383880" y="275868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6308280" y="2533320"/>
              <a:ext cx="191160" cy="17892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6490080" y="261864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6644160" y="261216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6618960" y="269568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6654240" y="268992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6590880" y="267516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6642000" y="266868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6699960" y="264600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6790320" y="265860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6707520" y="265104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6507720" y="234360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6462000" y="246456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6516360" y="243000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6590880" y="244548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6546960" y="245556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6546240" y="248868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7025400" y="271080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6995520" y="267912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7071840" y="268740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7142040" y="273564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11" name=""/>
          <p:cNvSpPr/>
          <p:nvPr/>
        </p:nvSpPr>
        <p:spPr>
          <a:xfrm>
            <a:off x="4656240" y="169236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6759720" y="3033720"/>
            <a:ext cx="698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2341440" y="1936800"/>
            <a:ext cx="716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6629400" y="1974960"/>
            <a:ext cx="71280" cy="7128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6373800" y="2104920"/>
            <a:ext cx="71280" cy="716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6141960" y="2548080"/>
            <a:ext cx="71640" cy="7128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5145120" y="3960720"/>
            <a:ext cx="3951360" cy="257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and grow business via electronic trading on EnronOnline. Currently trading emissions, coal and freight 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Conduit into transportation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Expanding into Asia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433440" y="405756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433440" y="44640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5024520" y="405756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5024520" y="519120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>
            <a:off x="5024520" y="563256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>
            <a:off x="4732200" y="3117960"/>
            <a:ext cx="716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5713560" y="225108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6799320" y="200340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2579760" y="207972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2897280" y="192096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3062160" y="2498760"/>
            <a:ext cx="716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4275000" y="1730520"/>
            <a:ext cx="716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>
            <a:off x="5202360" y="222552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433440" y="53910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7372440" y="1738440"/>
            <a:ext cx="1495440" cy="1000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7729560" y="1809720"/>
            <a:ext cx="1069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Active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Offices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7504200" y="2363760"/>
            <a:ext cx="234720" cy="22212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360" bIns="27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2951280" y="1816200"/>
            <a:ext cx="128520" cy="12204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2498760" y="2082960"/>
            <a:ext cx="128520" cy="12204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>
            <a:off x="4218120" y="157320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>
            <a:off x="2765520" y="203508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>
            <a:off x="6975360" y="3130560"/>
            <a:ext cx="12888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6799320" y="193500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6127920" y="251604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4432320" y="160164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4737240" y="307332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7508880" y="1909800"/>
            <a:ext cx="177840" cy="177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1DAE2A-4FB7-4379-A552-19DD506EA4E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5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6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7" name=""/>
          <p:cNvSpPr/>
          <p:nvPr/>
        </p:nvSpPr>
        <p:spPr>
          <a:xfrm>
            <a:off x="601560" y="3970440"/>
            <a:ext cx="3810240" cy="22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an Enron Network of LNG supplies, transportation, terminals and markets with maximum optionality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Gaining access to a broader network of terminals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5154480" y="3970440"/>
            <a:ext cx="3810240" cy="20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the use of Dabhol Hoegh Galleon and Exmar vessels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online trading network from Asia hub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1895400" y="934920"/>
            <a:ext cx="5324400" cy="2857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0" name=""/>
          <p:cNvGrpSpPr/>
          <p:nvPr/>
        </p:nvGrpSpPr>
        <p:grpSpPr>
          <a:xfrm>
            <a:off x="1909800" y="960480"/>
            <a:ext cx="5271840" cy="2766960"/>
            <a:chOff x="1909800" y="960480"/>
            <a:chExt cx="5271840" cy="2766960"/>
          </a:xfrm>
        </p:grpSpPr>
        <p:sp>
          <p:nvSpPr>
            <p:cNvPr id="751" name=""/>
            <p:cNvSpPr/>
            <p:nvPr/>
          </p:nvSpPr>
          <p:spPr>
            <a:xfrm>
              <a:off x="4158720" y="961200"/>
              <a:ext cx="3022920" cy="166392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1917000" y="96048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2851560" y="2448000"/>
              <a:ext cx="847440" cy="123300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2973600" y="338796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2968920" y="364320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3205800" y="247356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3071520" y="244980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2903760" y="234504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2817000" y="228636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2787120" y="226656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2975400" y="232020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3106800" y="234504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3205800" y="238248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3216240" y="240660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2904480" y="222912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2988360" y="230040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2892600" y="220356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2917800" y="220104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2933640" y="222408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2959560" y="225648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2973600" y="227232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3000600" y="227808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3009960" y="228888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2839320" y="224244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2946600" y="203616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2982960" y="191916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3157200" y="172044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3160080" y="179136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2809440" y="134244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2869200" y="135576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2872080" y="154044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2837160" y="163584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3248640" y="167544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2745000" y="121896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2924280" y="112608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2692080" y="96192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2169720" y="96300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1909800" y="160668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1996200" y="169632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3314160" y="96192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3883680" y="120168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4010400" y="2005560"/>
              <a:ext cx="1248480" cy="124020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4871160" y="138204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4955040" y="133992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5117400" y="284400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6012720" y="243036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6072480" y="260280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6097680" y="262260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6123600" y="266184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5778720" y="249012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6304680" y="232128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6513480" y="222912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6683040" y="206820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6731640" y="206100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6709320" y="191340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6870600" y="182484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6652440" y="220104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6679440" y="217368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6975000" y="185544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7002000" y="182484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7047000" y="180972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7089840" y="179064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6825960" y="15811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6904080" y="160344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5211720" y="106884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4195080" y="148320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4502880" y="156780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4528080" y="155448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4528080" y="15879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4208400" y="147672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4141080" y="157680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4484160" y="188100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4477680" y="191916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4555080" y="198144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4712760" y="198144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4756680" y="203616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4914000" y="203616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4372560" y="194832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4830120" y="201780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4800240" y="19623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4799520" y="197712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4481640" y="258984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6388560" y="282240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6693480" y="283176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6812640" y="326160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6960960" y="336384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6061320" y="255672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6245640" y="274320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6409800" y="277776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6436800" y="277776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6590880" y="277776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6616080" y="277020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6493680" y="279864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6575040" y="278352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6715800" y="276300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6766200" y="273708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6245640" y="267192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6287760" y="268920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6383880" y="276048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6308280" y="2535120"/>
              <a:ext cx="191160" cy="17856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6490080" y="262044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6644160" y="261360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6618960" y="269748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6654240" y="269172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6590880" y="267660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6642000" y="267012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6699960" y="264780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6790320" y="266004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6707520" y="265248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6507720" y="234504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6462000" y="246636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6516360" y="243144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6590880" y="244692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6546960" y="245700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6546240" y="249012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7025400" y="271224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6995520" y="268092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7071840" y="268920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7142040" y="273708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0" name=""/>
          <p:cNvSpPr/>
          <p:nvPr/>
        </p:nvSpPr>
        <p:spPr>
          <a:xfrm>
            <a:off x="433440" y="40766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433440" y="557208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5024520" y="4076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5024520" y="527688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7372440" y="1738440"/>
            <a:ext cx="1495440" cy="1342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7729200" y="1809720"/>
            <a:ext cx="11376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Active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&amp;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7508880" y="1909800"/>
            <a:ext cx="177840" cy="177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2624040" y="208764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8" name=""/>
          <p:cNvGrpSpPr/>
          <p:nvPr/>
        </p:nvGrpSpPr>
        <p:grpSpPr>
          <a:xfrm>
            <a:off x="5303880" y="2490840"/>
            <a:ext cx="336240" cy="214200"/>
            <a:chOff x="5303880" y="2490840"/>
            <a:chExt cx="336240" cy="214200"/>
          </a:xfrm>
        </p:grpSpPr>
        <p:grpSp>
          <p:nvGrpSpPr>
            <p:cNvPr id="879" name=""/>
            <p:cNvGrpSpPr/>
            <p:nvPr/>
          </p:nvGrpSpPr>
          <p:grpSpPr>
            <a:xfrm>
              <a:off x="5436360" y="2490840"/>
              <a:ext cx="203760" cy="126720"/>
              <a:chOff x="5436360" y="2490840"/>
              <a:chExt cx="203760" cy="126720"/>
            </a:xfrm>
          </p:grpSpPr>
          <p:sp>
            <p:nvSpPr>
              <p:cNvPr id="880" name=""/>
              <p:cNvSpPr/>
              <p:nvPr/>
            </p:nvSpPr>
            <p:spPr>
              <a:xfrm flipH="1">
                <a:off x="5575680" y="249084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 flipH="1">
                <a:off x="5592600" y="25102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 flipH="1">
                <a:off x="5578920" y="25221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 flipH="1">
                <a:off x="5538240" y="24944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 flipH="1">
                <a:off x="5498280" y="25110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 flipH="1">
                <a:off x="5471640" y="25279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 flipH="1">
                <a:off x="5533560" y="251316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 flipH="1">
                <a:off x="5499720" y="254376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 flipH="1">
                <a:off x="5448240" y="254232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9" name=""/>
              <p:cNvSpPr/>
              <p:nvPr/>
            </p:nvSpPr>
            <p:spPr>
              <a:xfrm flipH="1">
                <a:off x="5465880" y="25448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0" name=""/>
              <p:cNvSpPr/>
              <p:nvPr/>
            </p:nvSpPr>
            <p:spPr>
              <a:xfrm flipH="1">
                <a:off x="5436000" y="256608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91" name=""/>
            <p:cNvGrpSpPr/>
            <p:nvPr/>
          </p:nvGrpSpPr>
          <p:grpSpPr>
            <a:xfrm>
              <a:off x="5303880" y="2594880"/>
              <a:ext cx="305640" cy="110160"/>
              <a:chOff x="5303880" y="2594880"/>
              <a:chExt cx="305640" cy="110160"/>
            </a:xfrm>
          </p:grpSpPr>
          <p:sp>
            <p:nvSpPr>
              <p:cNvPr id="892" name=""/>
              <p:cNvSpPr/>
              <p:nvPr/>
            </p:nvSpPr>
            <p:spPr>
              <a:xfrm>
                <a:off x="5303880" y="259488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93" name=""/>
              <p:cNvGrpSpPr/>
              <p:nvPr/>
            </p:nvGrpSpPr>
            <p:grpSpPr>
              <a:xfrm>
                <a:off x="5351760" y="2673000"/>
                <a:ext cx="192600" cy="7200"/>
                <a:chOff x="5351760" y="2673000"/>
                <a:chExt cx="192600" cy="7200"/>
              </a:xfrm>
            </p:grpSpPr>
            <p:grpSp>
              <p:nvGrpSpPr>
                <p:cNvPr id="894" name=""/>
                <p:cNvGrpSpPr/>
                <p:nvPr/>
              </p:nvGrpSpPr>
              <p:grpSpPr>
                <a:xfrm>
                  <a:off x="5351760" y="2673000"/>
                  <a:ext cx="41760" cy="7200"/>
                  <a:chOff x="5351760" y="2673000"/>
                  <a:chExt cx="41760" cy="7200"/>
                </a:xfrm>
              </p:grpSpPr>
              <p:sp>
                <p:nvSpPr>
                  <p:cNvPr id="895" name=""/>
                  <p:cNvSpPr/>
                  <p:nvPr/>
                </p:nvSpPr>
                <p:spPr>
                  <a:xfrm>
                    <a:off x="538632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6" name=""/>
                  <p:cNvSpPr/>
                  <p:nvPr/>
                </p:nvSpPr>
                <p:spPr>
                  <a:xfrm>
                    <a:off x="536868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7" name=""/>
                  <p:cNvSpPr/>
                  <p:nvPr/>
                </p:nvSpPr>
                <p:spPr>
                  <a:xfrm>
                    <a:off x="535176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898" name=""/>
                <p:cNvGrpSpPr/>
                <p:nvPr/>
              </p:nvGrpSpPr>
              <p:grpSpPr>
                <a:xfrm>
                  <a:off x="5502600" y="2673000"/>
                  <a:ext cx="41760" cy="7200"/>
                  <a:chOff x="5502600" y="2673000"/>
                  <a:chExt cx="41760" cy="7200"/>
                </a:xfrm>
              </p:grpSpPr>
              <p:sp>
                <p:nvSpPr>
                  <p:cNvPr id="899" name=""/>
                  <p:cNvSpPr/>
                  <p:nvPr/>
                </p:nvSpPr>
                <p:spPr>
                  <a:xfrm>
                    <a:off x="553716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0" name=""/>
                  <p:cNvSpPr/>
                  <p:nvPr/>
                </p:nvSpPr>
                <p:spPr>
                  <a:xfrm>
                    <a:off x="551952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1" name=""/>
                  <p:cNvSpPr/>
                  <p:nvPr/>
                </p:nvSpPr>
                <p:spPr>
                  <a:xfrm>
                    <a:off x="550260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grpSp>
        <p:nvGrpSpPr>
          <p:cNvPr id="902" name=""/>
          <p:cNvGrpSpPr/>
          <p:nvPr/>
        </p:nvGrpSpPr>
        <p:grpSpPr>
          <a:xfrm>
            <a:off x="5570640" y="2709720"/>
            <a:ext cx="336240" cy="214560"/>
            <a:chOff x="5570640" y="2709720"/>
            <a:chExt cx="336240" cy="214560"/>
          </a:xfrm>
        </p:grpSpPr>
        <p:grpSp>
          <p:nvGrpSpPr>
            <p:cNvPr id="903" name=""/>
            <p:cNvGrpSpPr/>
            <p:nvPr/>
          </p:nvGrpSpPr>
          <p:grpSpPr>
            <a:xfrm>
              <a:off x="5703120" y="2709720"/>
              <a:ext cx="203760" cy="126720"/>
              <a:chOff x="5703120" y="2709720"/>
              <a:chExt cx="203760" cy="126720"/>
            </a:xfrm>
          </p:grpSpPr>
          <p:sp>
            <p:nvSpPr>
              <p:cNvPr id="904" name=""/>
              <p:cNvSpPr/>
              <p:nvPr/>
            </p:nvSpPr>
            <p:spPr>
              <a:xfrm flipH="1">
                <a:off x="5842440" y="270972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5" name=""/>
              <p:cNvSpPr/>
              <p:nvPr/>
            </p:nvSpPr>
            <p:spPr>
              <a:xfrm flipH="1">
                <a:off x="5859360" y="27291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6" name=""/>
              <p:cNvSpPr/>
              <p:nvPr/>
            </p:nvSpPr>
            <p:spPr>
              <a:xfrm flipH="1">
                <a:off x="5845680" y="27410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7" name=""/>
              <p:cNvSpPr/>
              <p:nvPr/>
            </p:nvSpPr>
            <p:spPr>
              <a:xfrm flipH="1">
                <a:off x="5805000" y="27133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8" name=""/>
              <p:cNvSpPr/>
              <p:nvPr/>
            </p:nvSpPr>
            <p:spPr>
              <a:xfrm flipH="1">
                <a:off x="5765040" y="27298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9" name=""/>
              <p:cNvSpPr/>
              <p:nvPr/>
            </p:nvSpPr>
            <p:spPr>
              <a:xfrm flipH="1">
                <a:off x="5738400" y="274680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0" name=""/>
              <p:cNvSpPr/>
              <p:nvPr/>
            </p:nvSpPr>
            <p:spPr>
              <a:xfrm flipH="1">
                <a:off x="5800320" y="273204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1" name=""/>
              <p:cNvSpPr/>
              <p:nvPr/>
            </p:nvSpPr>
            <p:spPr>
              <a:xfrm flipH="1">
                <a:off x="5766480" y="27626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 flipH="1">
                <a:off x="5715000" y="276120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3" name=""/>
              <p:cNvSpPr/>
              <p:nvPr/>
            </p:nvSpPr>
            <p:spPr>
              <a:xfrm flipH="1">
                <a:off x="5732640" y="27637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4" name=""/>
              <p:cNvSpPr/>
              <p:nvPr/>
            </p:nvSpPr>
            <p:spPr>
              <a:xfrm flipH="1">
                <a:off x="5702760" y="278496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15" name=""/>
            <p:cNvGrpSpPr/>
            <p:nvPr/>
          </p:nvGrpSpPr>
          <p:grpSpPr>
            <a:xfrm>
              <a:off x="5570640" y="2814120"/>
              <a:ext cx="305640" cy="110160"/>
              <a:chOff x="5570640" y="2814120"/>
              <a:chExt cx="305640" cy="110160"/>
            </a:xfrm>
          </p:grpSpPr>
          <p:sp>
            <p:nvSpPr>
              <p:cNvPr id="916" name=""/>
              <p:cNvSpPr/>
              <p:nvPr/>
            </p:nvSpPr>
            <p:spPr>
              <a:xfrm>
                <a:off x="5570640" y="281412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917" name=""/>
              <p:cNvGrpSpPr/>
              <p:nvPr/>
            </p:nvGrpSpPr>
            <p:grpSpPr>
              <a:xfrm>
                <a:off x="5618520" y="2892240"/>
                <a:ext cx="192600" cy="7200"/>
                <a:chOff x="5618520" y="2892240"/>
                <a:chExt cx="192600" cy="7200"/>
              </a:xfrm>
            </p:grpSpPr>
            <p:grpSp>
              <p:nvGrpSpPr>
                <p:cNvPr id="918" name=""/>
                <p:cNvGrpSpPr/>
                <p:nvPr/>
              </p:nvGrpSpPr>
              <p:grpSpPr>
                <a:xfrm>
                  <a:off x="5618520" y="2892240"/>
                  <a:ext cx="41760" cy="7200"/>
                  <a:chOff x="5618520" y="2892240"/>
                  <a:chExt cx="41760" cy="7200"/>
                </a:xfrm>
              </p:grpSpPr>
              <p:sp>
                <p:nvSpPr>
                  <p:cNvPr id="919" name=""/>
                  <p:cNvSpPr/>
                  <p:nvPr/>
                </p:nvSpPr>
                <p:spPr>
                  <a:xfrm>
                    <a:off x="565308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0" name=""/>
                  <p:cNvSpPr/>
                  <p:nvPr/>
                </p:nvSpPr>
                <p:spPr>
                  <a:xfrm>
                    <a:off x="563544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1" name=""/>
                  <p:cNvSpPr/>
                  <p:nvPr/>
                </p:nvSpPr>
                <p:spPr>
                  <a:xfrm>
                    <a:off x="561852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922" name=""/>
                <p:cNvGrpSpPr/>
                <p:nvPr/>
              </p:nvGrpSpPr>
              <p:grpSpPr>
                <a:xfrm>
                  <a:off x="5769360" y="2892240"/>
                  <a:ext cx="41760" cy="7200"/>
                  <a:chOff x="5769360" y="2892240"/>
                  <a:chExt cx="41760" cy="7200"/>
                </a:xfrm>
              </p:grpSpPr>
              <p:sp>
                <p:nvSpPr>
                  <p:cNvPr id="923" name=""/>
                  <p:cNvSpPr/>
                  <p:nvPr/>
                </p:nvSpPr>
                <p:spPr>
                  <a:xfrm>
                    <a:off x="580392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4" name=""/>
                  <p:cNvSpPr/>
                  <p:nvPr/>
                </p:nvSpPr>
                <p:spPr>
                  <a:xfrm>
                    <a:off x="578628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5" name=""/>
                  <p:cNvSpPr/>
                  <p:nvPr/>
                </p:nvSpPr>
                <p:spPr>
                  <a:xfrm>
                    <a:off x="576936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926" name=""/>
          <p:cNvSpPr/>
          <p:nvPr/>
        </p:nvSpPr>
        <p:spPr>
          <a:xfrm>
            <a:off x="2843280" y="198288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3024360" y="2274840"/>
            <a:ext cx="12348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8" name=""/>
          <p:cNvGrpSpPr/>
          <p:nvPr/>
        </p:nvGrpSpPr>
        <p:grpSpPr>
          <a:xfrm>
            <a:off x="3354480" y="1976400"/>
            <a:ext cx="336240" cy="214200"/>
            <a:chOff x="3354480" y="1976400"/>
            <a:chExt cx="336240" cy="214200"/>
          </a:xfrm>
        </p:grpSpPr>
        <p:grpSp>
          <p:nvGrpSpPr>
            <p:cNvPr id="929" name=""/>
            <p:cNvGrpSpPr/>
            <p:nvPr/>
          </p:nvGrpSpPr>
          <p:grpSpPr>
            <a:xfrm>
              <a:off x="3486960" y="1976400"/>
              <a:ext cx="203760" cy="126720"/>
              <a:chOff x="3486960" y="1976400"/>
              <a:chExt cx="203760" cy="126720"/>
            </a:xfrm>
          </p:grpSpPr>
          <p:sp>
            <p:nvSpPr>
              <p:cNvPr id="930" name=""/>
              <p:cNvSpPr/>
              <p:nvPr/>
            </p:nvSpPr>
            <p:spPr>
              <a:xfrm flipH="1">
                <a:off x="3626280" y="197640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1" name=""/>
              <p:cNvSpPr/>
              <p:nvPr/>
            </p:nvSpPr>
            <p:spPr>
              <a:xfrm flipH="1">
                <a:off x="3643200" y="19958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 flipH="1">
                <a:off x="3629520" y="20077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3" name=""/>
              <p:cNvSpPr/>
              <p:nvPr/>
            </p:nvSpPr>
            <p:spPr>
              <a:xfrm flipH="1">
                <a:off x="3588840" y="19800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4" name=""/>
              <p:cNvSpPr/>
              <p:nvPr/>
            </p:nvSpPr>
            <p:spPr>
              <a:xfrm flipH="1">
                <a:off x="3548880" y="19965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5" name=""/>
              <p:cNvSpPr/>
              <p:nvPr/>
            </p:nvSpPr>
            <p:spPr>
              <a:xfrm flipH="1">
                <a:off x="3522240" y="201348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 flipH="1">
                <a:off x="3584160" y="199872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7" name=""/>
              <p:cNvSpPr/>
              <p:nvPr/>
            </p:nvSpPr>
            <p:spPr>
              <a:xfrm flipH="1">
                <a:off x="3550320" y="20293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8" name=""/>
              <p:cNvSpPr/>
              <p:nvPr/>
            </p:nvSpPr>
            <p:spPr>
              <a:xfrm flipH="1">
                <a:off x="3498840" y="202788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9" name=""/>
              <p:cNvSpPr/>
              <p:nvPr/>
            </p:nvSpPr>
            <p:spPr>
              <a:xfrm flipH="1">
                <a:off x="3516480" y="203040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 flipH="1">
                <a:off x="3486600" y="205164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41" name=""/>
            <p:cNvGrpSpPr/>
            <p:nvPr/>
          </p:nvGrpSpPr>
          <p:grpSpPr>
            <a:xfrm>
              <a:off x="3354480" y="2080440"/>
              <a:ext cx="305640" cy="110160"/>
              <a:chOff x="3354480" y="2080440"/>
              <a:chExt cx="305640" cy="110160"/>
            </a:xfrm>
          </p:grpSpPr>
          <p:sp>
            <p:nvSpPr>
              <p:cNvPr id="942" name=""/>
              <p:cNvSpPr/>
              <p:nvPr/>
            </p:nvSpPr>
            <p:spPr>
              <a:xfrm>
                <a:off x="3354480" y="208044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943" name=""/>
              <p:cNvGrpSpPr/>
              <p:nvPr/>
            </p:nvGrpSpPr>
            <p:grpSpPr>
              <a:xfrm>
                <a:off x="3402360" y="2158560"/>
                <a:ext cx="192600" cy="7200"/>
                <a:chOff x="3402360" y="2158560"/>
                <a:chExt cx="192600" cy="7200"/>
              </a:xfrm>
            </p:grpSpPr>
            <p:grpSp>
              <p:nvGrpSpPr>
                <p:cNvPr id="944" name=""/>
                <p:cNvGrpSpPr/>
                <p:nvPr/>
              </p:nvGrpSpPr>
              <p:grpSpPr>
                <a:xfrm>
                  <a:off x="3402360" y="2158560"/>
                  <a:ext cx="41760" cy="7200"/>
                  <a:chOff x="3402360" y="2158560"/>
                  <a:chExt cx="41760" cy="7200"/>
                </a:xfrm>
              </p:grpSpPr>
              <p:sp>
                <p:nvSpPr>
                  <p:cNvPr id="945" name=""/>
                  <p:cNvSpPr/>
                  <p:nvPr/>
                </p:nvSpPr>
                <p:spPr>
                  <a:xfrm>
                    <a:off x="343692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6" name=""/>
                  <p:cNvSpPr/>
                  <p:nvPr/>
                </p:nvSpPr>
                <p:spPr>
                  <a:xfrm>
                    <a:off x="341928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7" name=""/>
                  <p:cNvSpPr/>
                  <p:nvPr/>
                </p:nvSpPr>
                <p:spPr>
                  <a:xfrm>
                    <a:off x="340236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948" name=""/>
                <p:cNvGrpSpPr/>
                <p:nvPr/>
              </p:nvGrpSpPr>
              <p:grpSpPr>
                <a:xfrm>
                  <a:off x="3553200" y="2158560"/>
                  <a:ext cx="41760" cy="7200"/>
                  <a:chOff x="3553200" y="2158560"/>
                  <a:chExt cx="41760" cy="7200"/>
                </a:xfrm>
              </p:grpSpPr>
              <p:sp>
                <p:nvSpPr>
                  <p:cNvPr id="949" name=""/>
                  <p:cNvSpPr/>
                  <p:nvPr/>
                </p:nvSpPr>
                <p:spPr>
                  <a:xfrm>
                    <a:off x="358776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0" name=""/>
                  <p:cNvSpPr/>
                  <p:nvPr/>
                </p:nvSpPr>
                <p:spPr>
                  <a:xfrm>
                    <a:off x="357012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1" name=""/>
                  <p:cNvSpPr/>
                  <p:nvPr/>
                </p:nvSpPr>
                <p:spPr>
                  <a:xfrm>
                    <a:off x="355320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952" name=""/>
          <p:cNvSpPr/>
          <p:nvPr/>
        </p:nvSpPr>
        <p:spPr>
          <a:xfrm>
            <a:off x="5167440" y="218916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5672160" y="226548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7515360" y="2654280"/>
            <a:ext cx="199800" cy="1731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>
            <a:off x="6700680" y="173988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>
            <a:off x="6815160" y="193500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6572160" y="250668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6943680" y="307332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5176800" y="203040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5257800" y="222552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3114720" y="252576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2886120" y="223524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33F1D2-DA83-4C12-BDA2-4F6A019B25A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2000-10-04T16:41:06Z</dcterms:created>
  <dc:creator>jrios</dc:creator>
  <dc:description/>
  <dc:language>en-US</dc:language>
  <cp:lastModifiedBy>jrios</cp:lastModifiedBy>
  <cp:lastPrinted>2000-11-14T14:24:06Z</cp:lastPrinted>
  <dcterms:modified xsi:type="dcterms:W3CDTF">2000-11-15T18:29:44Z</dcterms:modified>
  <cp:revision>29</cp:revision>
  <dc:subject/>
  <dc:title>Enron Global Markets</dc:title>
</cp:coreProperties>
</file>