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_rels/presentation.xml.rels" ContentType="application/vnd.openxmlformats-package.relationships+xml"/>
  <Override PartName="/ppt/media/image1.jpeg" ContentType="image/jpeg"/>
  <Override PartName="/ppt/media/image2.png" ContentType="image/png"/>
  <Override PartName="/ppt/media/image3.png" ContentType="image/png"/>
  <Override PartName="/ppt/media/image4.png" ContentType="image/pn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lipArtAnd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67120"/>
            <a:ext cx="777240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85800" y="135108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685800" y="135108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53B6134-3E39-4809-B727-F6A1BD31AF0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267120"/>
            <a:ext cx="777240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85800" y="135108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FEB5701-1B4A-48FE-A391-90D3B14F7BA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267120"/>
            <a:ext cx="777240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85800" y="135108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91AEF01-40CC-4D36-851D-A2F12AB87FF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331560"/>
            <a:ext cx="7772400" cy="42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35108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555444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3620880" y="6686640"/>
            <a:ext cx="1904760" cy="17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F4EFB32-D663-4ACF-8AD2-41BB43968BC5}" type="slidenum"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124240" y="4663800"/>
            <a:ext cx="3943080" cy="135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8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Global Markets</a:t>
            </a:r>
            <a:endParaRPr b="1" lang="en-US" sz="3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5544720" y="6195600"/>
            <a:ext cx="3102120" cy="35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January 2001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4" name=""/>
          <p:cNvGrpSpPr/>
          <p:nvPr/>
        </p:nvGrpSpPr>
        <p:grpSpPr>
          <a:xfrm>
            <a:off x="5738760" y="1065240"/>
            <a:ext cx="2552400" cy="2479680"/>
            <a:chOff x="5738760" y="1065240"/>
            <a:chExt cx="2552400" cy="2479680"/>
          </a:xfrm>
        </p:grpSpPr>
        <p:pic>
          <p:nvPicPr>
            <p:cNvPr id="15" name="LogoWh" descr=""/>
            <p:cNvPicPr/>
            <p:nvPr/>
          </p:nvPicPr>
          <p:blipFill>
            <a:blip r:embed="rId2"/>
            <a:stretch/>
          </p:blipFill>
          <p:spPr>
            <a:xfrm>
              <a:off x="5738760" y="1065240"/>
              <a:ext cx="2471760" cy="24796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6" name=""/>
            <p:cNvSpPr/>
            <p:nvPr/>
          </p:nvSpPr>
          <p:spPr>
            <a:xfrm>
              <a:off x="7998120" y="2500200"/>
              <a:ext cx="2930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"/>
          <p:cNvSpPr/>
          <p:nvPr/>
        </p:nvSpPr>
        <p:spPr>
          <a:xfrm>
            <a:off x="7372440" y="1738440"/>
            <a:ext cx="1495440" cy="1168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64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65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Crude and Products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6" name=""/>
          <p:cNvSpPr/>
          <p:nvPr/>
        </p:nvSpPr>
        <p:spPr>
          <a:xfrm>
            <a:off x="601560" y="3951360"/>
            <a:ext cx="3870360" cy="268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includes crude and products (gasoline, heating oil, jet, gasoil, residue) MTBE, petrochemicals, plastics and LPGs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Actively transacting all products on EnronOnline - Currently only platform with global coverage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7" name=""/>
          <p:cNvSpPr/>
          <p:nvPr/>
        </p:nvSpPr>
        <p:spPr>
          <a:xfrm>
            <a:off x="5154480" y="3938760"/>
            <a:ext cx="3832200" cy="203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9999"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non-integrated petrochemical marketer in the world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Growth will be accelerated through increased marketing, penetration of online markets, geographic &amp; product expansion and greater physical presence in key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8" name=""/>
          <p:cNvSpPr/>
          <p:nvPr/>
        </p:nvSpPr>
        <p:spPr>
          <a:xfrm>
            <a:off x="1895400" y="932040"/>
            <a:ext cx="5324400" cy="28573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69" name=""/>
          <p:cNvGrpSpPr/>
          <p:nvPr/>
        </p:nvGrpSpPr>
        <p:grpSpPr>
          <a:xfrm>
            <a:off x="1909800" y="957240"/>
            <a:ext cx="5271840" cy="2766960"/>
            <a:chOff x="1909800" y="957240"/>
            <a:chExt cx="5271840" cy="2766960"/>
          </a:xfrm>
        </p:grpSpPr>
        <p:sp>
          <p:nvSpPr>
            <p:cNvPr id="970" name=""/>
            <p:cNvSpPr/>
            <p:nvPr/>
          </p:nvSpPr>
          <p:spPr>
            <a:xfrm>
              <a:off x="4158720" y="957960"/>
              <a:ext cx="3022920" cy="1663920"/>
            </a:xfrm>
            <a:custGeom>
              <a:avLst/>
              <a:gdLst/>
              <a:ahLst/>
              <a:rect l="l" t="t" r="r" b="b"/>
              <a:pathLst>
                <a:path w="3312" h="1823">
                  <a:moveTo>
                    <a:pt x="880" y="1303"/>
                  </a:moveTo>
                  <a:lnTo>
                    <a:pt x="873" y="1333"/>
                  </a:lnTo>
                  <a:lnTo>
                    <a:pt x="883" y="1333"/>
                  </a:lnTo>
                  <a:lnTo>
                    <a:pt x="922" y="1386"/>
                  </a:lnTo>
                  <a:lnTo>
                    <a:pt x="932" y="1406"/>
                  </a:lnTo>
                  <a:lnTo>
                    <a:pt x="949" y="1416"/>
                  </a:lnTo>
                  <a:lnTo>
                    <a:pt x="962" y="1435"/>
                  </a:lnTo>
                  <a:lnTo>
                    <a:pt x="962" y="1470"/>
                  </a:lnTo>
                  <a:lnTo>
                    <a:pt x="975" y="1483"/>
                  </a:lnTo>
                  <a:lnTo>
                    <a:pt x="986" y="1486"/>
                  </a:lnTo>
                  <a:lnTo>
                    <a:pt x="995" y="1494"/>
                  </a:lnTo>
                  <a:lnTo>
                    <a:pt x="1017" y="1529"/>
                  </a:lnTo>
                  <a:lnTo>
                    <a:pt x="1028" y="1542"/>
                  </a:lnTo>
                  <a:lnTo>
                    <a:pt x="1044" y="1601"/>
                  </a:lnTo>
                  <a:lnTo>
                    <a:pt x="1044" y="1612"/>
                  </a:lnTo>
                  <a:lnTo>
                    <a:pt x="1050" y="1621"/>
                  </a:lnTo>
                  <a:lnTo>
                    <a:pt x="1077" y="1618"/>
                  </a:lnTo>
                  <a:lnTo>
                    <a:pt x="1090" y="1615"/>
                  </a:lnTo>
                  <a:lnTo>
                    <a:pt x="1092" y="1609"/>
                  </a:lnTo>
                  <a:lnTo>
                    <a:pt x="1123" y="1609"/>
                  </a:lnTo>
                  <a:lnTo>
                    <a:pt x="1137" y="1598"/>
                  </a:lnTo>
                  <a:lnTo>
                    <a:pt x="1156" y="1597"/>
                  </a:lnTo>
                  <a:lnTo>
                    <a:pt x="1174" y="1583"/>
                  </a:lnTo>
                  <a:lnTo>
                    <a:pt x="1226" y="1569"/>
                  </a:lnTo>
                  <a:lnTo>
                    <a:pt x="1229" y="1559"/>
                  </a:lnTo>
                  <a:lnTo>
                    <a:pt x="1237" y="1553"/>
                  </a:lnTo>
                  <a:lnTo>
                    <a:pt x="1259" y="1545"/>
                  </a:lnTo>
                  <a:lnTo>
                    <a:pt x="1276" y="1545"/>
                  </a:lnTo>
                  <a:lnTo>
                    <a:pt x="1283" y="1539"/>
                  </a:lnTo>
                  <a:lnTo>
                    <a:pt x="1286" y="1532"/>
                  </a:lnTo>
                  <a:lnTo>
                    <a:pt x="1307" y="1526"/>
                  </a:lnTo>
                  <a:lnTo>
                    <a:pt x="1319" y="1510"/>
                  </a:lnTo>
                  <a:lnTo>
                    <a:pt x="1338" y="1504"/>
                  </a:lnTo>
                  <a:lnTo>
                    <a:pt x="1335" y="1489"/>
                  </a:lnTo>
                  <a:lnTo>
                    <a:pt x="1341" y="1480"/>
                  </a:lnTo>
                  <a:lnTo>
                    <a:pt x="1349" y="1480"/>
                  </a:lnTo>
                  <a:lnTo>
                    <a:pt x="1365" y="1462"/>
                  </a:lnTo>
                  <a:lnTo>
                    <a:pt x="1374" y="1442"/>
                  </a:lnTo>
                  <a:lnTo>
                    <a:pt x="1368" y="1438"/>
                  </a:lnTo>
                  <a:lnTo>
                    <a:pt x="1356" y="1421"/>
                  </a:lnTo>
                  <a:lnTo>
                    <a:pt x="1325" y="1410"/>
                  </a:lnTo>
                  <a:lnTo>
                    <a:pt x="1307" y="1397"/>
                  </a:lnTo>
                  <a:lnTo>
                    <a:pt x="1310" y="1371"/>
                  </a:lnTo>
                  <a:lnTo>
                    <a:pt x="1305" y="1371"/>
                  </a:lnTo>
                  <a:lnTo>
                    <a:pt x="1265" y="1407"/>
                  </a:lnTo>
                  <a:lnTo>
                    <a:pt x="1234" y="1407"/>
                  </a:lnTo>
                  <a:lnTo>
                    <a:pt x="1229" y="1413"/>
                  </a:lnTo>
                  <a:lnTo>
                    <a:pt x="1204" y="1406"/>
                  </a:lnTo>
                  <a:lnTo>
                    <a:pt x="1210" y="1397"/>
                  </a:lnTo>
                  <a:lnTo>
                    <a:pt x="1210" y="1378"/>
                  </a:lnTo>
                  <a:lnTo>
                    <a:pt x="1207" y="1371"/>
                  </a:lnTo>
                  <a:lnTo>
                    <a:pt x="1201" y="1373"/>
                  </a:lnTo>
                  <a:lnTo>
                    <a:pt x="1193" y="1389"/>
                  </a:lnTo>
                  <a:lnTo>
                    <a:pt x="1183" y="1375"/>
                  </a:lnTo>
                  <a:lnTo>
                    <a:pt x="1183" y="1359"/>
                  </a:lnTo>
                  <a:lnTo>
                    <a:pt x="1156" y="1335"/>
                  </a:lnTo>
                  <a:lnTo>
                    <a:pt x="1144" y="1309"/>
                  </a:lnTo>
                  <a:lnTo>
                    <a:pt x="1134" y="1306"/>
                  </a:lnTo>
                  <a:lnTo>
                    <a:pt x="1147" y="1300"/>
                  </a:lnTo>
                  <a:lnTo>
                    <a:pt x="1160" y="1283"/>
                  </a:lnTo>
                  <a:lnTo>
                    <a:pt x="1171" y="1292"/>
                  </a:lnTo>
                  <a:lnTo>
                    <a:pt x="1180" y="1289"/>
                  </a:lnTo>
                  <a:lnTo>
                    <a:pt x="1186" y="1298"/>
                  </a:lnTo>
                  <a:lnTo>
                    <a:pt x="1210" y="1335"/>
                  </a:lnTo>
                  <a:lnTo>
                    <a:pt x="1223" y="1341"/>
                  </a:lnTo>
                  <a:lnTo>
                    <a:pt x="1256" y="1362"/>
                  </a:lnTo>
                  <a:lnTo>
                    <a:pt x="1265" y="1359"/>
                  </a:lnTo>
                  <a:lnTo>
                    <a:pt x="1273" y="1365"/>
                  </a:lnTo>
                  <a:lnTo>
                    <a:pt x="1305" y="1354"/>
                  </a:lnTo>
                  <a:lnTo>
                    <a:pt x="1313" y="1354"/>
                  </a:lnTo>
                  <a:lnTo>
                    <a:pt x="1319" y="1359"/>
                  </a:lnTo>
                  <a:lnTo>
                    <a:pt x="1325" y="1378"/>
                  </a:lnTo>
                  <a:lnTo>
                    <a:pt x="1416" y="1392"/>
                  </a:lnTo>
                  <a:lnTo>
                    <a:pt x="1455" y="1383"/>
                  </a:lnTo>
                  <a:lnTo>
                    <a:pt x="1471" y="1389"/>
                  </a:lnTo>
                  <a:lnTo>
                    <a:pt x="1501" y="1383"/>
                  </a:lnTo>
                  <a:lnTo>
                    <a:pt x="1510" y="1386"/>
                  </a:lnTo>
                  <a:lnTo>
                    <a:pt x="1523" y="1397"/>
                  </a:lnTo>
                  <a:lnTo>
                    <a:pt x="1528" y="1413"/>
                  </a:lnTo>
                  <a:lnTo>
                    <a:pt x="1547" y="1421"/>
                  </a:lnTo>
                  <a:lnTo>
                    <a:pt x="1561" y="1435"/>
                  </a:lnTo>
                  <a:lnTo>
                    <a:pt x="1586" y="1432"/>
                  </a:lnTo>
                  <a:lnTo>
                    <a:pt x="1583" y="1442"/>
                  </a:lnTo>
                  <a:lnTo>
                    <a:pt x="1559" y="1445"/>
                  </a:lnTo>
                  <a:lnTo>
                    <a:pt x="1570" y="1462"/>
                  </a:lnTo>
                  <a:lnTo>
                    <a:pt x="1589" y="1472"/>
                  </a:lnTo>
                  <a:lnTo>
                    <a:pt x="1613" y="1470"/>
                  </a:lnTo>
                  <a:lnTo>
                    <a:pt x="1619" y="1465"/>
                  </a:lnTo>
                  <a:lnTo>
                    <a:pt x="1626" y="1445"/>
                  </a:lnTo>
                  <a:lnTo>
                    <a:pt x="1632" y="1445"/>
                  </a:lnTo>
                  <a:lnTo>
                    <a:pt x="1629" y="1456"/>
                  </a:lnTo>
                  <a:lnTo>
                    <a:pt x="1634" y="1472"/>
                  </a:lnTo>
                  <a:lnTo>
                    <a:pt x="1632" y="1491"/>
                  </a:lnTo>
                  <a:lnTo>
                    <a:pt x="1637" y="1507"/>
                  </a:lnTo>
                  <a:lnTo>
                    <a:pt x="1634" y="1512"/>
                  </a:lnTo>
                  <a:lnTo>
                    <a:pt x="1643" y="1553"/>
                  </a:lnTo>
                  <a:lnTo>
                    <a:pt x="1668" y="1588"/>
                  </a:lnTo>
                  <a:lnTo>
                    <a:pt x="1676" y="1626"/>
                  </a:lnTo>
                  <a:lnTo>
                    <a:pt x="1695" y="1650"/>
                  </a:lnTo>
                  <a:lnTo>
                    <a:pt x="1706" y="1688"/>
                  </a:lnTo>
                  <a:lnTo>
                    <a:pt x="1722" y="1701"/>
                  </a:lnTo>
                  <a:lnTo>
                    <a:pt x="1728" y="1703"/>
                  </a:lnTo>
                  <a:lnTo>
                    <a:pt x="1738" y="1698"/>
                  </a:lnTo>
                  <a:lnTo>
                    <a:pt x="1741" y="1691"/>
                  </a:lnTo>
                  <a:lnTo>
                    <a:pt x="1759" y="1682"/>
                  </a:lnTo>
                  <a:lnTo>
                    <a:pt x="1759" y="1674"/>
                  </a:lnTo>
                  <a:lnTo>
                    <a:pt x="1765" y="1666"/>
                  </a:lnTo>
                  <a:lnTo>
                    <a:pt x="1774" y="1666"/>
                  </a:lnTo>
                  <a:lnTo>
                    <a:pt x="1774" y="1639"/>
                  </a:lnTo>
                  <a:lnTo>
                    <a:pt x="1782" y="1623"/>
                  </a:lnTo>
                  <a:lnTo>
                    <a:pt x="1785" y="1612"/>
                  </a:lnTo>
                  <a:lnTo>
                    <a:pt x="1779" y="1580"/>
                  </a:lnTo>
                  <a:lnTo>
                    <a:pt x="1785" y="1564"/>
                  </a:lnTo>
                  <a:lnTo>
                    <a:pt x="1798" y="1566"/>
                  </a:lnTo>
                  <a:lnTo>
                    <a:pt x="1801" y="1559"/>
                  </a:lnTo>
                  <a:lnTo>
                    <a:pt x="1815" y="1556"/>
                  </a:lnTo>
                  <a:lnTo>
                    <a:pt x="1822" y="1542"/>
                  </a:lnTo>
                  <a:lnTo>
                    <a:pt x="1868" y="1512"/>
                  </a:lnTo>
                  <a:lnTo>
                    <a:pt x="1885" y="1494"/>
                  </a:lnTo>
                  <a:lnTo>
                    <a:pt x="1904" y="1489"/>
                  </a:lnTo>
                  <a:lnTo>
                    <a:pt x="1917" y="1472"/>
                  </a:lnTo>
                  <a:lnTo>
                    <a:pt x="1920" y="1462"/>
                  </a:lnTo>
                  <a:lnTo>
                    <a:pt x="1937" y="1453"/>
                  </a:lnTo>
                  <a:lnTo>
                    <a:pt x="1940" y="1448"/>
                  </a:lnTo>
                  <a:lnTo>
                    <a:pt x="1943" y="1459"/>
                  </a:lnTo>
                  <a:lnTo>
                    <a:pt x="1983" y="1453"/>
                  </a:lnTo>
                  <a:lnTo>
                    <a:pt x="2003" y="1435"/>
                  </a:lnTo>
                  <a:lnTo>
                    <a:pt x="2019" y="1467"/>
                  </a:lnTo>
                  <a:lnTo>
                    <a:pt x="2040" y="1489"/>
                  </a:lnTo>
                  <a:lnTo>
                    <a:pt x="2046" y="1489"/>
                  </a:lnTo>
                  <a:lnTo>
                    <a:pt x="2052" y="1510"/>
                  </a:lnTo>
                  <a:lnTo>
                    <a:pt x="2062" y="1510"/>
                  </a:lnTo>
                  <a:lnTo>
                    <a:pt x="2067" y="1539"/>
                  </a:lnTo>
                  <a:lnTo>
                    <a:pt x="2062" y="1559"/>
                  </a:lnTo>
                  <a:lnTo>
                    <a:pt x="2086" y="1566"/>
                  </a:lnTo>
                  <a:lnTo>
                    <a:pt x="2109" y="1550"/>
                  </a:lnTo>
                  <a:lnTo>
                    <a:pt x="2116" y="1545"/>
                  </a:lnTo>
                  <a:lnTo>
                    <a:pt x="2128" y="1556"/>
                  </a:lnTo>
                  <a:lnTo>
                    <a:pt x="2135" y="1583"/>
                  </a:lnTo>
                  <a:lnTo>
                    <a:pt x="2152" y="1626"/>
                  </a:lnTo>
                  <a:lnTo>
                    <a:pt x="2146" y="1636"/>
                  </a:lnTo>
                  <a:lnTo>
                    <a:pt x="2152" y="1653"/>
                  </a:lnTo>
                  <a:lnTo>
                    <a:pt x="2146" y="1659"/>
                  </a:lnTo>
                  <a:lnTo>
                    <a:pt x="2146" y="1677"/>
                  </a:lnTo>
                  <a:lnTo>
                    <a:pt x="2139" y="1688"/>
                  </a:lnTo>
                  <a:lnTo>
                    <a:pt x="2143" y="1703"/>
                  </a:lnTo>
                  <a:lnTo>
                    <a:pt x="2149" y="1701"/>
                  </a:lnTo>
                  <a:lnTo>
                    <a:pt x="2176" y="1730"/>
                  </a:lnTo>
                  <a:lnTo>
                    <a:pt x="2185" y="1757"/>
                  </a:lnTo>
                  <a:lnTo>
                    <a:pt x="2188" y="1762"/>
                  </a:lnTo>
                  <a:lnTo>
                    <a:pt x="2188" y="1771"/>
                  </a:lnTo>
                  <a:lnTo>
                    <a:pt x="2204" y="1788"/>
                  </a:lnTo>
                  <a:lnTo>
                    <a:pt x="2204" y="1798"/>
                  </a:lnTo>
                  <a:lnTo>
                    <a:pt x="2247" y="1822"/>
                  </a:lnTo>
                  <a:lnTo>
                    <a:pt x="2261" y="1822"/>
                  </a:lnTo>
                  <a:lnTo>
                    <a:pt x="2258" y="1812"/>
                  </a:lnTo>
                  <a:lnTo>
                    <a:pt x="2244" y="1795"/>
                  </a:lnTo>
                  <a:lnTo>
                    <a:pt x="2244" y="1760"/>
                  </a:lnTo>
                  <a:lnTo>
                    <a:pt x="2207" y="1725"/>
                  </a:lnTo>
                  <a:lnTo>
                    <a:pt x="2188" y="1720"/>
                  </a:lnTo>
                  <a:lnTo>
                    <a:pt x="2179" y="1701"/>
                  </a:lnTo>
                  <a:lnTo>
                    <a:pt x="2174" y="1695"/>
                  </a:lnTo>
                  <a:lnTo>
                    <a:pt x="2174" y="1682"/>
                  </a:lnTo>
                  <a:lnTo>
                    <a:pt x="2162" y="1685"/>
                  </a:lnTo>
                  <a:lnTo>
                    <a:pt x="2158" y="1666"/>
                  </a:lnTo>
                  <a:lnTo>
                    <a:pt x="2174" y="1630"/>
                  </a:lnTo>
                  <a:lnTo>
                    <a:pt x="2176" y="1609"/>
                  </a:lnTo>
                  <a:lnTo>
                    <a:pt x="2185" y="1607"/>
                  </a:lnTo>
                  <a:lnTo>
                    <a:pt x="2195" y="1609"/>
                  </a:lnTo>
                  <a:lnTo>
                    <a:pt x="2195" y="1621"/>
                  </a:lnTo>
                  <a:lnTo>
                    <a:pt x="2212" y="1623"/>
                  </a:lnTo>
                  <a:lnTo>
                    <a:pt x="2228" y="1630"/>
                  </a:lnTo>
                  <a:lnTo>
                    <a:pt x="2241" y="1653"/>
                  </a:lnTo>
                  <a:lnTo>
                    <a:pt x="2277" y="1668"/>
                  </a:lnTo>
                  <a:lnTo>
                    <a:pt x="2274" y="1688"/>
                  </a:lnTo>
                  <a:lnTo>
                    <a:pt x="2277" y="1692"/>
                  </a:lnTo>
                  <a:lnTo>
                    <a:pt x="2291" y="1682"/>
                  </a:lnTo>
                  <a:lnTo>
                    <a:pt x="2301" y="1680"/>
                  </a:lnTo>
                  <a:lnTo>
                    <a:pt x="2310" y="1674"/>
                  </a:lnTo>
                  <a:lnTo>
                    <a:pt x="2310" y="1663"/>
                  </a:lnTo>
                  <a:lnTo>
                    <a:pt x="2321" y="1663"/>
                  </a:lnTo>
                  <a:lnTo>
                    <a:pt x="2356" y="1644"/>
                  </a:lnTo>
                  <a:lnTo>
                    <a:pt x="2361" y="1601"/>
                  </a:lnTo>
                  <a:lnTo>
                    <a:pt x="2353" y="1574"/>
                  </a:lnTo>
                  <a:lnTo>
                    <a:pt x="2304" y="1529"/>
                  </a:lnTo>
                  <a:lnTo>
                    <a:pt x="2288" y="1507"/>
                  </a:lnTo>
                  <a:lnTo>
                    <a:pt x="2294" y="1489"/>
                  </a:lnTo>
                  <a:lnTo>
                    <a:pt x="2316" y="1470"/>
                  </a:lnTo>
                  <a:lnTo>
                    <a:pt x="2346" y="1456"/>
                  </a:lnTo>
                  <a:lnTo>
                    <a:pt x="2370" y="1462"/>
                  </a:lnTo>
                  <a:lnTo>
                    <a:pt x="2367" y="1470"/>
                  </a:lnTo>
                  <a:lnTo>
                    <a:pt x="2373" y="1480"/>
                  </a:lnTo>
                  <a:lnTo>
                    <a:pt x="2380" y="1480"/>
                  </a:lnTo>
                  <a:lnTo>
                    <a:pt x="2386" y="1477"/>
                  </a:lnTo>
                  <a:lnTo>
                    <a:pt x="2380" y="1470"/>
                  </a:lnTo>
                  <a:lnTo>
                    <a:pt x="2383" y="1465"/>
                  </a:lnTo>
                  <a:lnTo>
                    <a:pt x="2433" y="1451"/>
                  </a:lnTo>
                  <a:lnTo>
                    <a:pt x="2437" y="1439"/>
                  </a:lnTo>
                  <a:lnTo>
                    <a:pt x="2446" y="1445"/>
                  </a:lnTo>
                  <a:lnTo>
                    <a:pt x="2449" y="1438"/>
                  </a:lnTo>
                  <a:lnTo>
                    <a:pt x="2459" y="1445"/>
                  </a:lnTo>
                  <a:lnTo>
                    <a:pt x="2465" y="1438"/>
                  </a:lnTo>
                  <a:lnTo>
                    <a:pt x="2495" y="1435"/>
                  </a:lnTo>
                  <a:lnTo>
                    <a:pt x="2503" y="1430"/>
                  </a:lnTo>
                  <a:lnTo>
                    <a:pt x="2536" y="1406"/>
                  </a:lnTo>
                  <a:lnTo>
                    <a:pt x="2536" y="1400"/>
                  </a:lnTo>
                  <a:lnTo>
                    <a:pt x="2549" y="1400"/>
                  </a:lnTo>
                  <a:lnTo>
                    <a:pt x="2568" y="1373"/>
                  </a:lnTo>
                  <a:lnTo>
                    <a:pt x="2568" y="1357"/>
                  </a:lnTo>
                  <a:lnTo>
                    <a:pt x="2572" y="1359"/>
                  </a:lnTo>
                  <a:lnTo>
                    <a:pt x="2598" y="1330"/>
                  </a:lnTo>
                  <a:lnTo>
                    <a:pt x="2604" y="1330"/>
                  </a:lnTo>
                  <a:lnTo>
                    <a:pt x="2615" y="1292"/>
                  </a:lnTo>
                  <a:lnTo>
                    <a:pt x="2582" y="1286"/>
                  </a:lnTo>
                  <a:lnTo>
                    <a:pt x="2612" y="1274"/>
                  </a:lnTo>
                  <a:lnTo>
                    <a:pt x="2609" y="1268"/>
                  </a:lnTo>
                  <a:lnTo>
                    <a:pt x="2601" y="1260"/>
                  </a:lnTo>
                  <a:lnTo>
                    <a:pt x="2609" y="1260"/>
                  </a:lnTo>
                  <a:lnTo>
                    <a:pt x="2607" y="1248"/>
                  </a:lnTo>
                  <a:lnTo>
                    <a:pt x="2591" y="1241"/>
                  </a:lnTo>
                  <a:lnTo>
                    <a:pt x="2582" y="1203"/>
                  </a:lnTo>
                  <a:lnTo>
                    <a:pt x="2558" y="1192"/>
                  </a:lnTo>
                  <a:lnTo>
                    <a:pt x="2568" y="1177"/>
                  </a:lnTo>
                  <a:lnTo>
                    <a:pt x="2588" y="1163"/>
                  </a:lnTo>
                  <a:lnTo>
                    <a:pt x="2591" y="1154"/>
                  </a:lnTo>
                  <a:lnTo>
                    <a:pt x="2615" y="1144"/>
                  </a:lnTo>
                  <a:lnTo>
                    <a:pt x="2621" y="1150"/>
                  </a:lnTo>
                  <a:lnTo>
                    <a:pt x="2628" y="1139"/>
                  </a:lnTo>
                  <a:lnTo>
                    <a:pt x="2598" y="1133"/>
                  </a:lnTo>
                  <a:lnTo>
                    <a:pt x="2591" y="1128"/>
                  </a:lnTo>
                  <a:lnTo>
                    <a:pt x="2582" y="1130"/>
                  </a:lnTo>
                  <a:lnTo>
                    <a:pt x="2571" y="1144"/>
                  </a:lnTo>
                  <a:lnTo>
                    <a:pt x="2561" y="1144"/>
                  </a:lnTo>
                  <a:lnTo>
                    <a:pt x="2552" y="1139"/>
                  </a:lnTo>
                  <a:lnTo>
                    <a:pt x="2552" y="1128"/>
                  </a:lnTo>
                  <a:lnTo>
                    <a:pt x="2528" y="1109"/>
                  </a:lnTo>
                  <a:lnTo>
                    <a:pt x="2535" y="1095"/>
                  </a:lnTo>
                  <a:lnTo>
                    <a:pt x="2542" y="1098"/>
                  </a:lnTo>
                  <a:lnTo>
                    <a:pt x="2555" y="1095"/>
                  </a:lnTo>
                  <a:lnTo>
                    <a:pt x="2565" y="1083"/>
                  </a:lnTo>
                  <a:lnTo>
                    <a:pt x="2582" y="1074"/>
                  </a:lnTo>
                  <a:lnTo>
                    <a:pt x="2601" y="1056"/>
                  </a:lnTo>
                  <a:lnTo>
                    <a:pt x="2612" y="1057"/>
                  </a:lnTo>
                  <a:lnTo>
                    <a:pt x="2618" y="1069"/>
                  </a:lnTo>
                  <a:lnTo>
                    <a:pt x="2601" y="1088"/>
                  </a:lnTo>
                  <a:lnTo>
                    <a:pt x="2607" y="1095"/>
                  </a:lnTo>
                  <a:lnTo>
                    <a:pt x="2598" y="1106"/>
                  </a:lnTo>
                  <a:lnTo>
                    <a:pt x="2615" y="1098"/>
                  </a:lnTo>
                  <a:lnTo>
                    <a:pt x="2621" y="1090"/>
                  </a:lnTo>
                  <a:lnTo>
                    <a:pt x="2645" y="1083"/>
                  </a:lnTo>
                  <a:lnTo>
                    <a:pt x="2655" y="1083"/>
                  </a:lnTo>
                  <a:lnTo>
                    <a:pt x="2681" y="1090"/>
                  </a:lnTo>
                  <a:lnTo>
                    <a:pt x="2670" y="1121"/>
                  </a:lnTo>
                  <a:lnTo>
                    <a:pt x="2681" y="1130"/>
                  </a:lnTo>
                  <a:lnTo>
                    <a:pt x="2694" y="1128"/>
                  </a:lnTo>
                  <a:lnTo>
                    <a:pt x="2707" y="1136"/>
                  </a:lnTo>
                  <a:lnTo>
                    <a:pt x="2710" y="1144"/>
                  </a:lnTo>
                  <a:lnTo>
                    <a:pt x="2697" y="1147"/>
                  </a:lnTo>
                  <a:lnTo>
                    <a:pt x="2710" y="1171"/>
                  </a:lnTo>
                  <a:lnTo>
                    <a:pt x="2700" y="1182"/>
                  </a:lnTo>
                  <a:lnTo>
                    <a:pt x="2707" y="1203"/>
                  </a:lnTo>
                  <a:lnTo>
                    <a:pt x="2718" y="1195"/>
                  </a:lnTo>
                  <a:lnTo>
                    <a:pt x="2754" y="1184"/>
                  </a:lnTo>
                  <a:lnTo>
                    <a:pt x="2761" y="1165"/>
                  </a:lnTo>
                  <a:lnTo>
                    <a:pt x="2757" y="1133"/>
                  </a:lnTo>
                  <a:lnTo>
                    <a:pt x="2740" y="1106"/>
                  </a:lnTo>
                  <a:lnTo>
                    <a:pt x="2721" y="1095"/>
                  </a:lnTo>
                  <a:lnTo>
                    <a:pt x="2724" y="1088"/>
                  </a:lnTo>
                  <a:lnTo>
                    <a:pt x="2721" y="1083"/>
                  </a:lnTo>
                  <a:lnTo>
                    <a:pt x="2740" y="1074"/>
                  </a:lnTo>
                  <a:lnTo>
                    <a:pt x="2767" y="1057"/>
                  </a:lnTo>
                  <a:lnTo>
                    <a:pt x="2764" y="1042"/>
                  </a:lnTo>
                  <a:lnTo>
                    <a:pt x="2776" y="1028"/>
                  </a:lnTo>
                  <a:lnTo>
                    <a:pt x="2789" y="1025"/>
                  </a:lnTo>
                  <a:lnTo>
                    <a:pt x="2791" y="1018"/>
                  </a:lnTo>
                  <a:lnTo>
                    <a:pt x="2797" y="1018"/>
                  </a:lnTo>
                  <a:lnTo>
                    <a:pt x="2810" y="1001"/>
                  </a:lnTo>
                  <a:lnTo>
                    <a:pt x="2819" y="1001"/>
                  </a:lnTo>
                  <a:lnTo>
                    <a:pt x="2819" y="1010"/>
                  </a:lnTo>
                  <a:lnTo>
                    <a:pt x="2836" y="1015"/>
                  </a:lnTo>
                  <a:lnTo>
                    <a:pt x="2873" y="995"/>
                  </a:lnTo>
                  <a:lnTo>
                    <a:pt x="2885" y="974"/>
                  </a:lnTo>
                  <a:lnTo>
                    <a:pt x="2931" y="929"/>
                  </a:lnTo>
                  <a:lnTo>
                    <a:pt x="2942" y="904"/>
                  </a:lnTo>
                  <a:lnTo>
                    <a:pt x="2975" y="866"/>
                  </a:lnTo>
                  <a:lnTo>
                    <a:pt x="2982" y="842"/>
                  </a:lnTo>
                  <a:lnTo>
                    <a:pt x="2982" y="800"/>
                  </a:lnTo>
                  <a:lnTo>
                    <a:pt x="3001" y="765"/>
                  </a:lnTo>
                  <a:lnTo>
                    <a:pt x="2994" y="759"/>
                  </a:lnTo>
                  <a:lnTo>
                    <a:pt x="2994" y="745"/>
                  </a:lnTo>
                  <a:lnTo>
                    <a:pt x="3001" y="736"/>
                  </a:lnTo>
                  <a:lnTo>
                    <a:pt x="2979" y="719"/>
                  </a:lnTo>
                  <a:lnTo>
                    <a:pt x="2975" y="710"/>
                  </a:lnTo>
                  <a:lnTo>
                    <a:pt x="2964" y="706"/>
                  </a:lnTo>
                  <a:lnTo>
                    <a:pt x="2949" y="706"/>
                  </a:lnTo>
                  <a:lnTo>
                    <a:pt x="2939" y="722"/>
                  </a:lnTo>
                  <a:lnTo>
                    <a:pt x="2922" y="727"/>
                  </a:lnTo>
                  <a:lnTo>
                    <a:pt x="2928" y="716"/>
                  </a:lnTo>
                  <a:lnTo>
                    <a:pt x="2928" y="703"/>
                  </a:lnTo>
                  <a:lnTo>
                    <a:pt x="2915" y="706"/>
                  </a:lnTo>
                  <a:lnTo>
                    <a:pt x="2906" y="719"/>
                  </a:lnTo>
                  <a:lnTo>
                    <a:pt x="2906" y="695"/>
                  </a:lnTo>
                  <a:lnTo>
                    <a:pt x="2892" y="698"/>
                  </a:lnTo>
                  <a:lnTo>
                    <a:pt x="2879" y="692"/>
                  </a:lnTo>
                  <a:lnTo>
                    <a:pt x="2876" y="684"/>
                  </a:lnTo>
                  <a:lnTo>
                    <a:pt x="2892" y="675"/>
                  </a:lnTo>
                  <a:lnTo>
                    <a:pt x="2919" y="651"/>
                  </a:lnTo>
                  <a:lnTo>
                    <a:pt x="2952" y="613"/>
                  </a:lnTo>
                  <a:lnTo>
                    <a:pt x="2979" y="592"/>
                  </a:lnTo>
                  <a:lnTo>
                    <a:pt x="2994" y="571"/>
                  </a:lnTo>
                  <a:lnTo>
                    <a:pt x="3028" y="542"/>
                  </a:lnTo>
                  <a:lnTo>
                    <a:pt x="3084" y="542"/>
                  </a:lnTo>
                  <a:lnTo>
                    <a:pt x="3091" y="547"/>
                  </a:lnTo>
                  <a:lnTo>
                    <a:pt x="3103" y="536"/>
                  </a:lnTo>
                  <a:lnTo>
                    <a:pt x="3121" y="542"/>
                  </a:lnTo>
                  <a:lnTo>
                    <a:pt x="3137" y="542"/>
                  </a:lnTo>
                  <a:lnTo>
                    <a:pt x="3149" y="542"/>
                  </a:lnTo>
                  <a:lnTo>
                    <a:pt x="3151" y="528"/>
                  </a:lnTo>
                  <a:lnTo>
                    <a:pt x="3160" y="525"/>
                  </a:lnTo>
                  <a:lnTo>
                    <a:pt x="3187" y="533"/>
                  </a:lnTo>
                  <a:lnTo>
                    <a:pt x="3200" y="531"/>
                  </a:lnTo>
                  <a:lnTo>
                    <a:pt x="3206" y="542"/>
                  </a:lnTo>
                  <a:lnTo>
                    <a:pt x="3194" y="549"/>
                  </a:lnTo>
                  <a:lnTo>
                    <a:pt x="3200" y="557"/>
                  </a:lnTo>
                  <a:lnTo>
                    <a:pt x="3213" y="557"/>
                  </a:lnTo>
                  <a:lnTo>
                    <a:pt x="3239" y="547"/>
                  </a:lnTo>
                  <a:lnTo>
                    <a:pt x="3252" y="549"/>
                  </a:lnTo>
                  <a:lnTo>
                    <a:pt x="3276" y="547"/>
                  </a:lnTo>
                  <a:lnTo>
                    <a:pt x="3266" y="536"/>
                  </a:lnTo>
                  <a:lnTo>
                    <a:pt x="3255" y="533"/>
                  </a:lnTo>
                  <a:lnTo>
                    <a:pt x="3260" y="516"/>
                  </a:lnTo>
                  <a:lnTo>
                    <a:pt x="3309" y="457"/>
                  </a:lnTo>
                  <a:lnTo>
                    <a:pt x="3311" y="40"/>
                  </a:lnTo>
                  <a:lnTo>
                    <a:pt x="3292" y="33"/>
                  </a:lnTo>
                  <a:lnTo>
                    <a:pt x="3263" y="43"/>
                  </a:lnTo>
                  <a:lnTo>
                    <a:pt x="3222" y="46"/>
                  </a:lnTo>
                  <a:lnTo>
                    <a:pt x="3222" y="30"/>
                  </a:lnTo>
                  <a:lnTo>
                    <a:pt x="3203" y="14"/>
                  </a:lnTo>
                  <a:lnTo>
                    <a:pt x="3186" y="14"/>
                  </a:lnTo>
                  <a:lnTo>
                    <a:pt x="3173" y="1"/>
                  </a:lnTo>
                  <a:lnTo>
                    <a:pt x="2971" y="2"/>
                  </a:lnTo>
                  <a:lnTo>
                    <a:pt x="2975" y="11"/>
                  </a:lnTo>
                  <a:lnTo>
                    <a:pt x="2945" y="7"/>
                  </a:lnTo>
                  <a:lnTo>
                    <a:pt x="2906" y="11"/>
                  </a:lnTo>
                  <a:lnTo>
                    <a:pt x="2892" y="1"/>
                  </a:lnTo>
                  <a:lnTo>
                    <a:pt x="2873" y="7"/>
                  </a:lnTo>
                  <a:lnTo>
                    <a:pt x="2862" y="19"/>
                  </a:lnTo>
                  <a:lnTo>
                    <a:pt x="2843" y="11"/>
                  </a:lnTo>
                  <a:lnTo>
                    <a:pt x="2827" y="2"/>
                  </a:lnTo>
                  <a:lnTo>
                    <a:pt x="2813" y="33"/>
                  </a:lnTo>
                  <a:lnTo>
                    <a:pt x="2797" y="51"/>
                  </a:lnTo>
                  <a:lnTo>
                    <a:pt x="2779" y="43"/>
                  </a:lnTo>
                  <a:lnTo>
                    <a:pt x="2761" y="19"/>
                  </a:lnTo>
                  <a:lnTo>
                    <a:pt x="2753" y="1"/>
                  </a:lnTo>
                  <a:lnTo>
                    <a:pt x="1811" y="1"/>
                  </a:lnTo>
                  <a:lnTo>
                    <a:pt x="1700" y="0"/>
                  </a:lnTo>
                  <a:lnTo>
                    <a:pt x="1710" y="11"/>
                  </a:lnTo>
                  <a:lnTo>
                    <a:pt x="1738" y="25"/>
                  </a:lnTo>
                  <a:lnTo>
                    <a:pt x="1746" y="39"/>
                  </a:lnTo>
                  <a:lnTo>
                    <a:pt x="1686" y="19"/>
                  </a:lnTo>
                  <a:lnTo>
                    <a:pt x="1689" y="2"/>
                  </a:lnTo>
                  <a:lnTo>
                    <a:pt x="1661" y="2"/>
                  </a:lnTo>
                  <a:lnTo>
                    <a:pt x="1640" y="19"/>
                  </a:lnTo>
                  <a:lnTo>
                    <a:pt x="1665" y="63"/>
                  </a:lnTo>
                  <a:lnTo>
                    <a:pt x="1656" y="84"/>
                  </a:lnTo>
                  <a:lnTo>
                    <a:pt x="1649" y="108"/>
                  </a:lnTo>
                  <a:lnTo>
                    <a:pt x="1656" y="137"/>
                  </a:lnTo>
                  <a:lnTo>
                    <a:pt x="1689" y="143"/>
                  </a:lnTo>
                  <a:lnTo>
                    <a:pt x="1670" y="154"/>
                  </a:lnTo>
                  <a:lnTo>
                    <a:pt x="1668" y="178"/>
                  </a:lnTo>
                  <a:lnTo>
                    <a:pt x="1673" y="207"/>
                  </a:lnTo>
                  <a:lnTo>
                    <a:pt x="1649" y="245"/>
                  </a:lnTo>
                  <a:lnTo>
                    <a:pt x="1610" y="269"/>
                  </a:lnTo>
                  <a:lnTo>
                    <a:pt x="1589" y="251"/>
                  </a:lnTo>
                  <a:lnTo>
                    <a:pt x="1613" y="237"/>
                  </a:lnTo>
                  <a:lnTo>
                    <a:pt x="1629" y="221"/>
                  </a:lnTo>
                  <a:lnTo>
                    <a:pt x="1640" y="202"/>
                  </a:lnTo>
                  <a:lnTo>
                    <a:pt x="1640" y="184"/>
                  </a:lnTo>
                  <a:lnTo>
                    <a:pt x="1649" y="162"/>
                  </a:lnTo>
                  <a:lnTo>
                    <a:pt x="1632" y="143"/>
                  </a:lnTo>
                  <a:lnTo>
                    <a:pt x="1632" y="33"/>
                  </a:lnTo>
                  <a:lnTo>
                    <a:pt x="1612" y="12"/>
                  </a:lnTo>
                  <a:lnTo>
                    <a:pt x="1616" y="0"/>
                  </a:lnTo>
                  <a:lnTo>
                    <a:pt x="1544" y="2"/>
                  </a:lnTo>
                  <a:lnTo>
                    <a:pt x="1544" y="7"/>
                  </a:lnTo>
                  <a:lnTo>
                    <a:pt x="1520" y="25"/>
                  </a:lnTo>
                  <a:lnTo>
                    <a:pt x="1517" y="46"/>
                  </a:lnTo>
                  <a:lnTo>
                    <a:pt x="1525" y="71"/>
                  </a:lnTo>
                  <a:lnTo>
                    <a:pt x="1517" y="92"/>
                  </a:lnTo>
                  <a:lnTo>
                    <a:pt x="1517" y="108"/>
                  </a:lnTo>
                  <a:lnTo>
                    <a:pt x="1534" y="116"/>
                  </a:lnTo>
                  <a:lnTo>
                    <a:pt x="1547" y="143"/>
                  </a:lnTo>
                  <a:lnTo>
                    <a:pt x="1559" y="154"/>
                  </a:lnTo>
                  <a:lnTo>
                    <a:pt x="1550" y="178"/>
                  </a:lnTo>
                  <a:lnTo>
                    <a:pt x="1534" y="167"/>
                  </a:lnTo>
                  <a:lnTo>
                    <a:pt x="1520" y="151"/>
                  </a:lnTo>
                  <a:lnTo>
                    <a:pt x="1498" y="143"/>
                  </a:lnTo>
                  <a:lnTo>
                    <a:pt x="1480" y="130"/>
                  </a:lnTo>
                  <a:lnTo>
                    <a:pt x="1458" y="127"/>
                  </a:lnTo>
                  <a:lnTo>
                    <a:pt x="1438" y="108"/>
                  </a:lnTo>
                  <a:lnTo>
                    <a:pt x="1414" y="105"/>
                  </a:lnTo>
                  <a:lnTo>
                    <a:pt x="1382" y="87"/>
                  </a:lnTo>
                  <a:lnTo>
                    <a:pt x="1362" y="66"/>
                  </a:lnTo>
                  <a:lnTo>
                    <a:pt x="1349" y="84"/>
                  </a:lnTo>
                  <a:lnTo>
                    <a:pt x="1362" y="95"/>
                  </a:lnTo>
                  <a:lnTo>
                    <a:pt x="1382" y="108"/>
                  </a:lnTo>
                  <a:lnTo>
                    <a:pt x="1401" y="143"/>
                  </a:lnTo>
                  <a:lnTo>
                    <a:pt x="1389" y="154"/>
                  </a:lnTo>
                  <a:lnTo>
                    <a:pt x="1374" y="160"/>
                  </a:lnTo>
                  <a:lnTo>
                    <a:pt x="1374" y="175"/>
                  </a:lnTo>
                  <a:lnTo>
                    <a:pt x="1362" y="169"/>
                  </a:lnTo>
                  <a:lnTo>
                    <a:pt x="1362" y="143"/>
                  </a:lnTo>
                  <a:lnTo>
                    <a:pt x="1343" y="151"/>
                  </a:lnTo>
                  <a:lnTo>
                    <a:pt x="1325" y="167"/>
                  </a:lnTo>
                  <a:lnTo>
                    <a:pt x="1302" y="162"/>
                  </a:lnTo>
                  <a:lnTo>
                    <a:pt x="1283" y="167"/>
                  </a:lnTo>
                  <a:lnTo>
                    <a:pt x="1276" y="184"/>
                  </a:lnTo>
                  <a:lnTo>
                    <a:pt x="1259" y="167"/>
                  </a:lnTo>
                  <a:lnTo>
                    <a:pt x="1259" y="143"/>
                  </a:lnTo>
                  <a:lnTo>
                    <a:pt x="1220" y="167"/>
                  </a:lnTo>
                  <a:lnTo>
                    <a:pt x="1201" y="175"/>
                  </a:lnTo>
                  <a:lnTo>
                    <a:pt x="1144" y="207"/>
                  </a:lnTo>
                  <a:lnTo>
                    <a:pt x="1144" y="231"/>
                  </a:lnTo>
                  <a:lnTo>
                    <a:pt x="1126" y="245"/>
                  </a:lnTo>
                  <a:lnTo>
                    <a:pt x="1107" y="245"/>
                  </a:lnTo>
                  <a:lnTo>
                    <a:pt x="1095" y="230"/>
                  </a:lnTo>
                  <a:lnTo>
                    <a:pt x="1077" y="221"/>
                  </a:lnTo>
                  <a:lnTo>
                    <a:pt x="1090" y="202"/>
                  </a:lnTo>
                  <a:lnTo>
                    <a:pt x="1114" y="199"/>
                  </a:lnTo>
                  <a:lnTo>
                    <a:pt x="1104" y="178"/>
                  </a:lnTo>
                  <a:lnTo>
                    <a:pt x="1092" y="167"/>
                  </a:lnTo>
                  <a:lnTo>
                    <a:pt x="1071" y="167"/>
                  </a:lnTo>
                  <a:lnTo>
                    <a:pt x="1044" y="160"/>
                  </a:lnTo>
                  <a:lnTo>
                    <a:pt x="1062" y="178"/>
                  </a:lnTo>
                  <a:lnTo>
                    <a:pt x="1062" y="207"/>
                  </a:lnTo>
                  <a:lnTo>
                    <a:pt x="1055" y="230"/>
                  </a:lnTo>
                  <a:lnTo>
                    <a:pt x="1071" y="237"/>
                  </a:lnTo>
                  <a:lnTo>
                    <a:pt x="1071" y="259"/>
                  </a:lnTo>
                  <a:lnTo>
                    <a:pt x="1058" y="275"/>
                  </a:lnTo>
                  <a:lnTo>
                    <a:pt x="1022" y="264"/>
                  </a:lnTo>
                  <a:lnTo>
                    <a:pt x="1011" y="278"/>
                  </a:lnTo>
                  <a:lnTo>
                    <a:pt x="975" y="302"/>
                  </a:lnTo>
                  <a:lnTo>
                    <a:pt x="992" y="342"/>
                  </a:lnTo>
                  <a:lnTo>
                    <a:pt x="971" y="339"/>
                  </a:lnTo>
                  <a:lnTo>
                    <a:pt x="935" y="321"/>
                  </a:lnTo>
                  <a:lnTo>
                    <a:pt x="919" y="318"/>
                  </a:lnTo>
                  <a:lnTo>
                    <a:pt x="910" y="331"/>
                  </a:lnTo>
                  <a:lnTo>
                    <a:pt x="926" y="348"/>
                  </a:lnTo>
                  <a:lnTo>
                    <a:pt x="941" y="348"/>
                  </a:lnTo>
                  <a:lnTo>
                    <a:pt x="941" y="369"/>
                  </a:lnTo>
                  <a:lnTo>
                    <a:pt x="916" y="369"/>
                  </a:lnTo>
                  <a:lnTo>
                    <a:pt x="896" y="354"/>
                  </a:lnTo>
                  <a:lnTo>
                    <a:pt x="873" y="342"/>
                  </a:lnTo>
                  <a:lnTo>
                    <a:pt x="873" y="280"/>
                  </a:lnTo>
                  <a:lnTo>
                    <a:pt x="837" y="251"/>
                  </a:lnTo>
                  <a:lnTo>
                    <a:pt x="826" y="230"/>
                  </a:lnTo>
                  <a:lnTo>
                    <a:pt x="843" y="245"/>
                  </a:lnTo>
                  <a:lnTo>
                    <a:pt x="869" y="251"/>
                  </a:lnTo>
                  <a:lnTo>
                    <a:pt x="886" y="264"/>
                  </a:lnTo>
                  <a:lnTo>
                    <a:pt x="946" y="278"/>
                  </a:lnTo>
                  <a:lnTo>
                    <a:pt x="971" y="275"/>
                  </a:lnTo>
                  <a:lnTo>
                    <a:pt x="992" y="264"/>
                  </a:lnTo>
                  <a:lnTo>
                    <a:pt x="1005" y="248"/>
                  </a:lnTo>
                  <a:lnTo>
                    <a:pt x="1005" y="227"/>
                  </a:lnTo>
                  <a:lnTo>
                    <a:pt x="998" y="207"/>
                  </a:lnTo>
                  <a:lnTo>
                    <a:pt x="919" y="146"/>
                  </a:lnTo>
                  <a:lnTo>
                    <a:pt x="899" y="134"/>
                  </a:lnTo>
                  <a:lnTo>
                    <a:pt x="843" y="122"/>
                  </a:lnTo>
                  <a:lnTo>
                    <a:pt x="843" y="105"/>
                  </a:lnTo>
                  <a:lnTo>
                    <a:pt x="823" y="95"/>
                  </a:lnTo>
                  <a:lnTo>
                    <a:pt x="807" y="105"/>
                  </a:lnTo>
                  <a:lnTo>
                    <a:pt x="780" y="101"/>
                  </a:lnTo>
                  <a:lnTo>
                    <a:pt x="757" y="84"/>
                  </a:lnTo>
                  <a:lnTo>
                    <a:pt x="780" y="87"/>
                  </a:lnTo>
                  <a:lnTo>
                    <a:pt x="804" y="71"/>
                  </a:lnTo>
                  <a:lnTo>
                    <a:pt x="763" y="43"/>
                  </a:lnTo>
                  <a:lnTo>
                    <a:pt x="734" y="33"/>
                  </a:lnTo>
                  <a:lnTo>
                    <a:pt x="717" y="66"/>
                  </a:lnTo>
                  <a:lnTo>
                    <a:pt x="714" y="43"/>
                  </a:lnTo>
                  <a:lnTo>
                    <a:pt x="692" y="63"/>
                  </a:lnTo>
                  <a:lnTo>
                    <a:pt x="695" y="30"/>
                  </a:lnTo>
                  <a:lnTo>
                    <a:pt x="678" y="39"/>
                  </a:lnTo>
                  <a:lnTo>
                    <a:pt x="668" y="57"/>
                  </a:lnTo>
                  <a:lnTo>
                    <a:pt x="647" y="43"/>
                  </a:lnTo>
                  <a:lnTo>
                    <a:pt x="629" y="57"/>
                  </a:lnTo>
                  <a:lnTo>
                    <a:pt x="611" y="78"/>
                  </a:lnTo>
                  <a:lnTo>
                    <a:pt x="586" y="87"/>
                  </a:lnTo>
                  <a:lnTo>
                    <a:pt x="559" y="87"/>
                  </a:lnTo>
                  <a:lnTo>
                    <a:pt x="545" y="113"/>
                  </a:lnTo>
                  <a:lnTo>
                    <a:pt x="523" y="122"/>
                  </a:lnTo>
                  <a:lnTo>
                    <a:pt x="523" y="137"/>
                  </a:lnTo>
                  <a:lnTo>
                    <a:pt x="532" y="143"/>
                  </a:lnTo>
                  <a:lnTo>
                    <a:pt x="513" y="160"/>
                  </a:lnTo>
                  <a:lnTo>
                    <a:pt x="513" y="143"/>
                  </a:lnTo>
                  <a:lnTo>
                    <a:pt x="502" y="154"/>
                  </a:lnTo>
                  <a:lnTo>
                    <a:pt x="505" y="130"/>
                  </a:lnTo>
                  <a:lnTo>
                    <a:pt x="472" y="160"/>
                  </a:lnTo>
                  <a:lnTo>
                    <a:pt x="483" y="169"/>
                  </a:lnTo>
                  <a:lnTo>
                    <a:pt x="456" y="178"/>
                  </a:lnTo>
                  <a:lnTo>
                    <a:pt x="440" y="199"/>
                  </a:lnTo>
                  <a:lnTo>
                    <a:pt x="463" y="184"/>
                  </a:lnTo>
                  <a:lnTo>
                    <a:pt x="505" y="175"/>
                  </a:lnTo>
                  <a:lnTo>
                    <a:pt x="483" y="199"/>
                  </a:lnTo>
                  <a:lnTo>
                    <a:pt x="475" y="219"/>
                  </a:lnTo>
                  <a:lnTo>
                    <a:pt x="459" y="237"/>
                  </a:lnTo>
                  <a:lnTo>
                    <a:pt x="426" y="313"/>
                  </a:lnTo>
                  <a:lnTo>
                    <a:pt x="407" y="328"/>
                  </a:lnTo>
                  <a:lnTo>
                    <a:pt x="371" y="386"/>
                  </a:lnTo>
                  <a:lnTo>
                    <a:pt x="360" y="375"/>
                  </a:lnTo>
                  <a:lnTo>
                    <a:pt x="341" y="404"/>
                  </a:lnTo>
                  <a:lnTo>
                    <a:pt x="323" y="410"/>
                  </a:lnTo>
                  <a:lnTo>
                    <a:pt x="281" y="450"/>
                  </a:lnTo>
                  <a:lnTo>
                    <a:pt x="287" y="460"/>
                  </a:lnTo>
                  <a:lnTo>
                    <a:pt x="281" y="474"/>
                  </a:lnTo>
                  <a:lnTo>
                    <a:pt x="284" y="504"/>
                  </a:lnTo>
                  <a:lnTo>
                    <a:pt x="295" y="519"/>
                  </a:lnTo>
                  <a:lnTo>
                    <a:pt x="287" y="531"/>
                  </a:lnTo>
                  <a:lnTo>
                    <a:pt x="293" y="542"/>
                  </a:lnTo>
                  <a:lnTo>
                    <a:pt x="305" y="542"/>
                  </a:lnTo>
                  <a:lnTo>
                    <a:pt x="295" y="552"/>
                  </a:lnTo>
                  <a:lnTo>
                    <a:pt x="295" y="566"/>
                  </a:lnTo>
                  <a:lnTo>
                    <a:pt x="320" y="581"/>
                  </a:lnTo>
                  <a:lnTo>
                    <a:pt x="335" y="584"/>
                  </a:lnTo>
                  <a:lnTo>
                    <a:pt x="354" y="577"/>
                  </a:lnTo>
                  <a:lnTo>
                    <a:pt x="377" y="552"/>
                  </a:lnTo>
                  <a:lnTo>
                    <a:pt x="387" y="552"/>
                  </a:lnTo>
                  <a:lnTo>
                    <a:pt x="396" y="542"/>
                  </a:lnTo>
                  <a:lnTo>
                    <a:pt x="404" y="549"/>
                  </a:lnTo>
                  <a:lnTo>
                    <a:pt x="429" y="622"/>
                  </a:lnTo>
                  <a:lnTo>
                    <a:pt x="440" y="636"/>
                  </a:lnTo>
                  <a:lnTo>
                    <a:pt x="436" y="646"/>
                  </a:lnTo>
                  <a:lnTo>
                    <a:pt x="440" y="657"/>
                  </a:lnTo>
                  <a:lnTo>
                    <a:pt x="440" y="668"/>
                  </a:lnTo>
                  <a:lnTo>
                    <a:pt x="469" y="668"/>
                  </a:lnTo>
                  <a:lnTo>
                    <a:pt x="466" y="657"/>
                  </a:lnTo>
                  <a:lnTo>
                    <a:pt x="475" y="646"/>
                  </a:lnTo>
                  <a:lnTo>
                    <a:pt x="502" y="646"/>
                  </a:lnTo>
                  <a:lnTo>
                    <a:pt x="508" y="627"/>
                  </a:lnTo>
                  <a:lnTo>
                    <a:pt x="519" y="566"/>
                  </a:lnTo>
                  <a:lnTo>
                    <a:pt x="549" y="547"/>
                  </a:lnTo>
                  <a:lnTo>
                    <a:pt x="542" y="542"/>
                  </a:lnTo>
                  <a:lnTo>
                    <a:pt x="559" y="522"/>
                  </a:lnTo>
                  <a:lnTo>
                    <a:pt x="553" y="509"/>
                  </a:lnTo>
                  <a:lnTo>
                    <a:pt x="526" y="487"/>
                  </a:lnTo>
                  <a:lnTo>
                    <a:pt x="532" y="434"/>
                  </a:lnTo>
                  <a:lnTo>
                    <a:pt x="549" y="404"/>
                  </a:lnTo>
                  <a:lnTo>
                    <a:pt x="595" y="372"/>
                  </a:lnTo>
                  <a:lnTo>
                    <a:pt x="602" y="358"/>
                  </a:lnTo>
                  <a:lnTo>
                    <a:pt x="614" y="345"/>
                  </a:lnTo>
                  <a:lnTo>
                    <a:pt x="602" y="334"/>
                  </a:lnTo>
                  <a:lnTo>
                    <a:pt x="611" y="321"/>
                  </a:lnTo>
                  <a:lnTo>
                    <a:pt x="611" y="310"/>
                  </a:lnTo>
                  <a:lnTo>
                    <a:pt x="622" y="302"/>
                  </a:lnTo>
                  <a:lnTo>
                    <a:pt x="629" y="289"/>
                  </a:lnTo>
                  <a:lnTo>
                    <a:pt x="659" y="292"/>
                  </a:lnTo>
                  <a:lnTo>
                    <a:pt x="671" y="289"/>
                  </a:lnTo>
                  <a:lnTo>
                    <a:pt x="690" y="302"/>
                  </a:lnTo>
                  <a:lnTo>
                    <a:pt x="690" y="324"/>
                  </a:lnTo>
                  <a:lnTo>
                    <a:pt x="674" y="331"/>
                  </a:lnTo>
                  <a:lnTo>
                    <a:pt x="662" y="354"/>
                  </a:lnTo>
                  <a:lnTo>
                    <a:pt x="614" y="404"/>
                  </a:lnTo>
                  <a:lnTo>
                    <a:pt x="605" y="425"/>
                  </a:lnTo>
                  <a:lnTo>
                    <a:pt x="608" y="445"/>
                  </a:lnTo>
                  <a:lnTo>
                    <a:pt x="614" y="460"/>
                  </a:lnTo>
                  <a:lnTo>
                    <a:pt x="608" y="493"/>
                  </a:lnTo>
                  <a:lnTo>
                    <a:pt x="632" y="509"/>
                  </a:lnTo>
                  <a:lnTo>
                    <a:pt x="654" y="516"/>
                  </a:lnTo>
                  <a:lnTo>
                    <a:pt x="726" y="495"/>
                  </a:lnTo>
                  <a:lnTo>
                    <a:pt x="747" y="495"/>
                  </a:lnTo>
                  <a:lnTo>
                    <a:pt x="763" y="509"/>
                  </a:lnTo>
                  <a:lnTo>
                    <a:pt x="777" y="509"/>
                  </a:lnTo>
                  <a:lnTo>
                    <a:pt x="783" y="522"/>
                  </a:lnTo>
                  <a:lnTo>
                    <a:pt x="764" y="516"/>
                  </a:lnTo>
                  <a:lnTo>
                    <a:pt x="741" y="536"/>
                  </a:lnTo>
                  <a:lnTo>
                    <a:pt x="717" y="536"/>
                  </a:lnTo>
                  <a:lnTo>
                    <a:pt x="698" y="531"/>
                  </a:lnTo>
                  <a:lnTo>
                    <a:pt x="665" y="536"/>
                  </a:lnTo>
                  <a:lnTo>
                    <a:pt x="654" y="547"/>
                  </a:lnTo>
                  <a:lnTo>
                    <a:pt x="655" y="574"/>
                  </a:lnTo>
                  <a:lnTo>
                    <a:pt x="668" y="577"/>
                  </a:lnTo>
                  <a:lnTo>
                    <a:pt x="668" y="609"/>
                  </a:lnTo>
                  <a:lnTo>
                    <a:pt x="659" y="616"/>
                  </a:lnTo>
                  <a:lnTo>
                    <a:pt x="647" y="613"/>
                  </a:lnTo>
                  <a:lnTo>
                    <a:pt x="629" y="595"/>
                  </a:lnTo>
                  <a:lnTo>
                    <a:pt x="614" y="598"/>
                  </a:lnTo>
                  <a:lnTo>
                    <a:pt x="602" y="627"/>
                  </a:lnTo>
                  <a:lnTo>
                    <a:pt x="605" y="660"/>
                  </a:lnTo>
                  <a:lnTo>
                    <a:pt x="595" y="675"/>
                  </a:lnTo>
                  <a:lnTo>
                    <a:pt x="581" y="684"/>
                  </a:lnTo>
                  <a:lnTo>
                    <a:pt x="578" y="698"/>
                  </a:lnTo>
                  <a:lnTo>
                    <a:pt x="568" y="703"/>
                  </a:lnTo>
                  <a:lnTo>
                    <a:pt x="556" y="703"/>
                  </a:lnTo>
                  <a:lnTo>
                    <a:pt x="549" y="686"/>
                  </a:lnTo>
                  <a:lnTo>
                    <a:pt x="513" y="695"/>
                  </a:lnTo>
                  <a:lnTo>
                    <a:pt x="502" y="703"/>
                  </a:lnTo>
                  <a:lnTo>
                    <a:pt x="469" y="713"/>
                  </a:lnTo>
                  <a:lnTo>
                    <a:pt x="447" y="706"/>
                  </a:lnTo>
                  <a:lnTo>
                    <a:pt x="456" y="703"/>
                  </a:lnTo>
                  <a:lnTo>
                    <a:pt x="450" y="692"/>
                  </a:lnTo>
                  <a:lnTo>
                    <a:pt x="407" y="713"/>
                  </a:lnTo>
                  <a:lnTo>
                    <a:pt x="399" y="713"/>
                  </a:lnTo>
                  <a:lnTo>
                    <a:pt x="403" y="703"/>
                  </a:lnTo>
                  <a:lnTo>
                    <a:pt x="384" y="698"/>
                  </a:lnTo>
                  <a:lnTo>
                    <a:pt x="384" y="689"/>
                  </a:lnTo>
                  <a:lnTo>
                    <a:pt x="371" y="681"/>
                  </a:lnTo>
                  <a:lnTo>
                    <a:pt x="387" y="649"/>
                  </a:lnTo>
                  <a:lnTo>
                    <a:pt x="399" y="646"/>
                  </a:lnTo>
                  <a:lnTo>
                    <a:pt x="399" y="636"/>
                  </a:lnTo>
                  <a:lnTo>
                    <a:pt x="387" y="636"/>
                  </a:lnTo>
                  <a:lnTo>
                    <a:pt x="393" y="598"/>
                  </a:lnTo>
                  <a:lnTo>
                    <a:pt x="377" y="601"/>
                  </a:lnTo>
                  <a:lnTo>
                    <a:pt x="371" y="613"/>
                  </a:lnTo>
                  <a:lnTo>
                    <a:pt x="357" y="613"/>
                  </a:lnTo>
                  <a:lnTo>
                    <a:pt x="347" y="622"/>
                  </a:lnTo>
                  <a:lnTo>
                    <a:pt x="344" y="636"/>
                  </a:lnTo>
                  <a:lnTo>
                    <a:pt x="347" y="663"/>
                  </a:lnTo>
                  <a:lnTo>
                    <a:pt x="357" y="671"/>
                  </a:lnTo>
                  <a:lnTo>
                    <a:pt x="357" y="686"/>
                  </a:lnTo>
                  <a:lnTo>
                    <a:pt x="363" y="698"/>
                  </a:lnTo>
                  <a:lnTo>
                    <a:pt x="357" y="703"/>
                  </a:lnTo>
                  <a:lnTo>
                    <a:pt x="363" y="708"/>
                  </a:lnTo>
                  <a:lnTo>
                    <a:pt x="354" y="716"/>
                  </a:lnTo>
                  <a:lnTo>
                    <a:pt x="354" y="727"/>
                  </a:lnTo>
                  <a:lnTo>
                    <a:pt x="341" y="722"/>
                  </a:lnTo>
                  <a:lnTo>
                    <a:pt x="330" y="722"/>
                  </a:lnTo>
                  <a:lnTo>
                    <a:pt x="323" y="730"/>
                  </a:lnTo>
                  <a:lnTo>
                    <a:pt x="305" y="730"/>
                  </a:lnTo>
                  <a:lnTo>
                    <a:pt x="293" y="736"/>
                  </a:lnTo>
                  <a:lnTo>
                    <a:pt x="293" y="745"/>
                  </a:lnTo>
                  <a:lnTo>
                    <a:pt x="301" y="748"/>
                  </a:lnTo>
                  <a:lnTo>
                    <a:pt x="301" y="757"/>
                  </a:lnTo>
                  <a:lnTo>
                    <a:pt x="293" y="765"/>
                  </a:lnTo>
                  <a:lnTo>
                    <a:pt x="284" y="759"/>
                  </a:lnTo>
                  <a:lnTo>
                    <a:pt x="284" y="743"/>
                  </a:lnTo>
                  <a:lnTo>
                    <a:pt x="278" y="745"/>
                  </a:lnTo>
                  <a:lnTo>
                    <a:pt x="268" y="768"/>
                  </a:lnTo>
                  <a:lnTo>
                    <a:pt x="254" y="786"/>
                  </a:lnTo>
                  <a:lnTo>
                    <a:pt x="218" y="803"/>
                  </a:lnTo>
                  <a:lnTo>
                    <a:pt x="214" y="824"/>
                  </a:lnTo>
                  <a:lnTo>
                    <a:pt x="186" y="834"/>
                  </a:lnTo>
                  <a:lnTo>
                    <a:pt x="184" y="848"/>
                  </a:lnTo>
                  <a:lnTo>
                    <a:pt x="162" y="848"/>
                  </a:lnTo>
                  <a:lnTo>
                    <a:pt x="156" y="834"/>
                  </a:lnTo>
                  <a:lnTo>
                    <a:pt x="148" y="834"/>
                  </a:lnTo>
                  <a:lnTo>
                    <a:pt x="156" y="865"/>
                  </a:lnTo>
                  <a:lnTo>
                    <a:pt x="129" y="866"/>
                  </a:lnTo>
                  <a:lnTo>
                    <a:pt x="123" y="859"/>
                  </a:lnTo>
                  <a:lnTo>
                    <a:pt x="90" y="866"/>
                  </a:lnTo>
                  <a:lnTo>
                    <a:pt x="93" y="880"/>
                  </a:lnTo>
                  <a:lnTo>
                    <a:pt x="135" y="894"/>
                  </a:lnTo>
                  <a:lnTo>
                    <a:pt x="148" y="907"/>
                  </a:lnTo>
                  <a:lnTo>
                    <a:pt x="145" y="913"/>
                  </a:lnTo>
                  <a:lnTo>
                    <a:pt x="159" y="927"/>
                  </a:lnTo>
                  <a:lnTo>
                    <a:pt x="165" y="936"/>
                  </a:lnTo>
                  <a:lnTo>
                    <a:pt x="156" y="991"/>
                  </a:lnTo>
                  <a:lnTo>
                    <a:pt x="150" y="995"/>
                  </a:lnTo>
                  <a:lnTo>
                    <a:pt x="142" y="998"/>
                  </a:lnTo>
                  <a:lnTo>
                    <a:pt x="112" y="993"/>
                  </a:lnTo>
                  <a:lnTo>
                    <a:pt x="96" y="998"/>
                  </a:lnTo>
                  <a:lnTo>
                    <a:pt x="69" y="993"/>
                  </a:lnTo>
                  <a:lnTo>
                    <a:pt x="39" y="993"/>
                  </a:lnTo>
                  <a:lnTo>
                    <a:pt x="26" y="988"/>
                  </a:lnTo>
                  <a:lnTo>
                    <a:pt x="17" y="998"/>
                  </a:lnTo>
                  <a:lnTo>
                    <a:pt x="4" y="1001"/>
                  </a:lnTo>
                  <a:lnTo>
                    <a:pt x="3" y="1007"/>
                  </a:lnTo>
                  <a:lnTo>
                    <a:pt x="11" y="1021"/>
                  </a:lnTo>
                  <a:lnTo>
                    <a:pt x="7" y="1031"/>
                  </a:lnTo>
                  <a:lnTo>
                    <a:pt x="14" y="1050"/>
                  </a:lnTo>
                  <a:lnTo>
                    <a:pt x="4" y="1085"/>
                  </a:lnTo>
                  <a:lnTo>
                    <a:pt x="0" y="1092"/>
                  </a:lnTo>
                  <a:lnTo>
                    <a:pt x="0" y="1104"/>
                  </a:lnTo>
                  <a:lnTo>
                    <a:pt x="3" y="1112"/>
                  </a:lnTo>
                  <a:lnTo>
                    <a:pt x="11" y="1112"/>
                  </a:lnTo>
                  <a:lnTo>
                    <a:pt x="4" y="1144"/>
                  </a:lnTo>
                  <a:lnTo>
                    <a:pt x="44" y="1139"/>
                  </a:lnTo>
                  <a:lnTo>
                    <a:pt x="53" y="1144"/>
                  </a:lnTo>
                  <a:lnTo>
                    <a:pt x="66" y="1163"/>
                  </a:lnTo>
                  <a:lnTo>
                    <a:pt x="75" y="1165"/>
                  </a:lnTo>
                  <a:lnTo>
                    <a:pt x="93" y="1151"/>
                  </a:lnTo>
                  <a:lnTo>
                    <a:pt x="142" y="1150"/>
                  </a:lnTo>
                  <a:lnTo>
                    <a:pt x="156" y="1130"/>
                  </a:lnTo>
                  <a:lnTo>
                    <a:pt x="169" y="1130"/>
                  </a:lnTo>
                  <a:lnTo>
                    <a:pt x="178" y="1115"/>
                  </a:lnTo>
                  <a:lnTo>
                    <a:pt x="189" y="1106"/>
                  </a:lnTo>
                  <a:lnTo>
                    <a:pt x="178" y="1098"/>
                  </a:lnTo>
                  <a:lnTo>
                    <a:pt x="178" y="1088"/>
                  </a:lnTo>
                  <a:lnTo>
                    <a:pt x="205" y="1056"/>
                  </a:lnTo>
                  <a:lnTo>
                    <a:pt x="226" y="1047"/>
                  </a:lnTo>
                  <a:lnTo>
                    <a:pt x="248" y="1033"/>
                  </a:lnTo>
                  <a:lnTo>
                    <a:pt x="244" y="1007"/>
                  </a:lnTo>
                  <a:lnTo>
                    <a:pt x="262" y="993"/>
                  </a:lnTo>
                  <a:lnTo>
                    <a:pt x="298" y="1007"/>
                  </a:lnTo>
                  <a:lnTo>
                    <a:pt x="311" y="1004"/>
                  </a:lnTo>
                  <a:lnTo>
                    <a:pt x="320" y="995"/>
                  </a:lnTo>
                  <a:lnTo>
                    <a:pt x="341" y="986"/>
                  </a:lnTo>
                  <a:lnTo>
                    <a:pt x="347" y="977"/>
                  </a:lnTo>
                  <a:lnTo>
                    <a:pt x="357" y="974"/>
                  </a:lnTo>
                  <a:lnTo>
                    <a:pt x="384" y="983"/>
                  </a:lnTo>
                  <a:lnTo>
                    <a:pt x="387" y="993"/>
                  </a:lnTo>
                  <a:lnTo>
                    <a:pt x="403" y="1024"/>
                  </a:lnTo>
                  <a:lnTo>
                    <a:pt x="414" y="1024"/>
                  </a:lnTo>
                  <a:lnTo>
                    <a:pt x="433" y="1042"/>
                  </a:lnTo>
                  <a:lnTo>
                    <a:pt x="440" y="1047"/>
                  </a:lnTo>
                  <a:lnTo>
                    <a:pt x="453" y="1047"/>
                  </a:lnTo>
                  <a:lnTo>
                    <a:pt x="477" y="1063"/>
                  </a:lnTo>
                  <a:lnTo>
                    <a:pt x="483" y="1074"/>
                  </a:lnTo>
                  <a:lnTo>
                    <a:pt x="496" y="1077"/>
                  </a:lnTo>
                  <a:lnTo>
                    <a:pt x="505" y="1104"/>
                  </a:lnTo>
                  <a:lnTo>
                    <a:pt x="496" y="1125"/>
                  </a:lnTo>
                  <a:lnTo>
                    <a:pt x="502" y="1125"/>
                  </a:lnTo>
                  <a:lnTo>
                    <a:pt x="513" y="1115"/>
                  </a:lnTo>
                  <a:lnTo>
                    <a:pt x="513" y="1104"/>
                  </a:lnTo>
                  <a:lnTo>
                    <a:pt x="523" y="1101"/>
                  </a:lnTo>
                  <a:lnTo>
                    <a:pt x="523" y="1090"/>
                  </a:lnTo>
                  <a:lnTo>
                    <a:pt x="513" y="1085"/>
                  </a:lnTo>
                  <a:lnTo>
                    <a:pt x="519" y="1066"/>
                  </a:lnTo>
                  <a:lnTo>
                    <a:pt x="538" y="1071"/>
                  </a:lnTo>
                  <a:lnTo>
                    <a:pt x="542" y="1080"/>
                  </a:lnTo>
                  <a:lnTo>
                    <a:pt x="546" y="1083"/>
                  </a:lnTo>
                  <a:lnTo>
                    <a:pt x="549" y="1074"/>
                  </a:lnTo>
                  <a:lnTo>
                    <a:pt x="542" y="1063"/>
                  </a:lnTo>
                  <a:lnTo>
                    <a:pt x="499" y="1042"/>
                  </a:lnTo>
                  <a:lnTo>
                    <a:pt x="505" y="1033"/>
                  </a:lnTo>
                  <a:lnTo>
                    <a:pt x="486" y="1033"/>
                  </a:lnTo>
                  <a:lnTo>
                    <a:pt x="466" y="1024"/>
                  </a:lnTo>
                  <a:lnTo>
                    <a:pt x="453" y="995"/>
                  </a:lnTo>
                  <a:lnTo>
                    <a:pt x="426" y="977"/>
                  </a:lnTo>
                  <a:lnTo>
                    <a:pt x="426" y="945"/>
                  </a:lnTo>
                  <a:lnTo>
                    <a:pt x="436" y="945"/>
                  </a:lnTo>
                  <a:lnTo>
                    <a:pt x="444" y="939"/>
                  </a:lnTo>
                  <a:lnTo>
                    <a:pt x="453" y="939"/>
                  </a:lnTo>
                  <a:lnTo>
                    <a:pt x="450" y="948"/>
                  </a:lnTo>
                  <a:lnTo>
                    <a:pt x="456" y="962"/>
                  </a:lnTo>
                  <a:lnTo>
                    <a:pt x="466" y="959"/>
                  </a:lnTo>
                  <a:lnTo>
                    <a:pt x="466" y="951"/>
                  </a:lnTo>
                  <a:lnTo>
                    <a:pt x="477" y="959"/>
                  </a:lnTo>
                  <a:lnTo>
                    <a:pt x="486" y="983"/>
                  </a:lnTo>
                  <a:lnTo>
                    <a:pt x="502" y="993"/>
                  </a:lnTo>
                  <a:lnTo>
                    <a:pt x="513" y="995"/>
                  </a:lnTo>
                  <a:lnTo>
                    <a:pt x="572" y="1036"/>
                  </a:lnTo>
                  <a:lnTo>
                    <a:pt x="568" y="1071"/>
                  </a:lnTo>
                  <a:lnTo>
                    <a:pt x="578" y="1077"/>
                  </a:lnTo>
                  <a:lnTo>
                    <a:pt x="605" y="1115"/>
                  </a:lnTo>
                  <a:lnTo>
                    <a:pt x="632" y="1115"/>
                  </a:lnTo>
                  <a:lnTo>
                    <a:pt x="641" y="1122"/>
                  </a:lnTo>
                  <a:lnTo>
                    <a:pt x="654" y="1125"/>
                  </a:lnTo>
                  <a:lnTo>
                    <a:pt x="662" y="1130"/>
                  </a:lnTo>
                  <a:lnTo>
                    <a:pt x="662" y="1121"/>
                  </a:lnTo>
                  <a:lnTo>
                    <a:pt x="674" y="1122"/>
                  </a:lnTo>
                  <a:lnTo>
                    <a:pt x="647" y="1101"/>
                  </a:lnTo>
                  <a:lnTo>
                    <a:pt x="632" y="1077"/>
                  </a:lnTo>
                  <a:lnTo>
                    <a:pt x="632" y="1063"/>
                  </a:lnTo>
                  <a:lnTo>
                    <a:pt x="644" y="1074"/>
                  </a:lnTo>
                  <a:lnTo>
                    <a:pt x="654" y="1074"/>
                  </a:lnTo>
                  <a:lnTo>
                    <a:pt x="655" y="1069"/>
                  </a:lnTo>
                  <a:lnTo>
                    <a:pt x="654" y="1060"/>
                  </a:lnTo>
                  <a:lnTo>
                    <a:pt x="662" y="1060"/>
                  </a:lnTo>
                  <a:lnTo>
                    <a:pt x="668" y="1056"/>
                  </a:lnTo>
                  <a:lnTo>
                    <a:pt x="695" y="1057"/>
                  </a:lnTo>
                  <a:lnTo>
                    <a:pt x="704" y="1066"/>
                  </a:lnTo>
                  <a:lnTo>
                    <a:pt x="714" y="1063"/>
                  </a:lnTo>
                  <a:lnTo>
                    <a:pt x="704" y="1071"/>
                  </a:lnTo>
                  <a:lnTo>
                    <a:pt x="704" y="1077"/>
                  </a:lnTo>
                  <a:lnTo>
                    <a:pt x="728" y="1056"/>
                  </a:lnTo>
                  <a:lnTo>
                    <a:pt x="760" y="1056"/>
                  </a:lnTo>
                  <a:lnTo>
                    <a:pt x="771" y="1060"/>
                  </a:lnTo>
                  <a:lnTo>
                    <a:pt x="760" y="1063"/>
                  </a:lnTo>
                  <a:lnTo>
                    <a:pt x="763" y="1069"/>
                  </a:lnTo>
                  <a:lnTo>
                    <a:pt x="714" y="1069"/>
                  </a:lnTo>
                  <a:lnTo>
                    <a:pt x="704" y="1077"/>
                  </a:lnTo>
                  <a:lnTo>
                    <a:pt x="701" y="1090"/>
                  </a:lnTo>
                  <a:lnTo>
                    <a:pt x="717" y="1088"/>
                  </a:lnTo>
                  <a:lnTo>
                    <a:pt x="714" y="1095"/>
                  </a:lnTo>
                  <a:lnTo>
                    <a:pt x="720" y="1115"/>
                  </a:lnTo>
                  <a:lnTo>
                    <a:pt x="714" y="1115"/>
                  </a:lnTo>
                  <a:lnTo>
                    <a:pt x="708" y="1109"/>
                  </a:lnTo>
                  <a:lnTo>
                    <a:pt x="708" y="1118"/>
                  </a:lnTo>
                  <a:lnTo>
                    <a:pt x="726" y="1125"/>
                  </a:lnTo>
                  <a:lnTo>
                    <a:pt x="723" y="1130"/>
                  </a:lnTo>
                  <a:lnTo>
                    <a:pt x="731" y="1139"/>
                  </a:lnTo>
                  <a:lnTo>
                    <a:pt x="726" y="1144"/>
                  </a:lnTo>
                  <a:lnTo>
                    <a:pt x="744" y="1144"/>
                  </a:lnTo>
                  <a:lnTo>
                    <a:pt x="741" y="1150"/>
                  </a:lnTo>
                  <a:lnTo>
                    <a:pt x="753" y="1150"/>
                  </a:lnTo>
                  <a:lnTo>
                    <a:pt x="777" y="1163"/>
                  </a:lnTo>
                  <a:lnTo>
                    <a:pt x="790" y="1157"/>
                  </a:lnTo>
                  <a:lnTo>
                    <a:pt x="796" y="1150"/>
                  </a:lnTo>
                  <a:lnTo>
                    <a:pt x="807" y="1150"/>
                  </a:lnTo>
                  <a:lnTo>
                    <a:pt x="836" y="1165"/>
                  </a:lnTo>
                  <a:lnTo>
                    <a:pt x="853" y="1163"/>
                  </a:lnTo>
                  <a:lnTo>
                    <a:pt x="872" y="1150"/>
                  </a:lnTo>
                  <a:lnTo>
                    <a:pt x="889" y="1154"/>
                  </a:lnTo>
                  <a:lnTo>
                    <a:pt x="902" y="1147"/>
                  </a:lnTo>
                  <a:lnTo>
                    <a:pt x="902" y="1151"/>
                  </a:lnTo>
                  <a:lnTo>
                    <a:pt x="896" y="1160"/>
                  </a:lnTo>
                  <a:lnTo>
                    <a:pt x="899" y="1165"/>
                  </a:lnTo>
                  <a:lnTo>
                    <a:pt x="896" y="1174"/>
                  </a:lnTo>
                  <a:lnTo>
                    <a:pt x="899" y="1198"/>
                  </a:lnTo>
                  <a:lnTo>
                    <a:pt x="873" y="1251"/>
                  </a:lnTo>
                  <a:lnTo>
                    <a:pt x="862" y="1268"/>
                  </a:lnTo>
                  <a:lnTo>
                    <a:pt x="880" y="130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1" name=""/>
            <p:cNvSpPr/>
            <p:nvPr/>
          </p:nvSpPr>
          <p:spPr>
            <a:xfrm>
              <a:off x="1917000" y="957240"/>
              <a:ext cx="1402200" cy="1581120"/>
            </a:xfrm>
            <a:custGeom>
              <a:avLst/>
              <a:gdLst/>
              <a:ahLst/>
              <a:rect l="l" t="t" r="r" b="b"/>
              <a:pathLst>
                <a:path w="1537" h="1733">
                  <a:moveTo>
                    <a:pt x="1115" y="1710"/>
                  </a:moveTo>
                  <a:lnTo>
                    <a:pt x="1105" y="1702"/>
                  </a:lnTo>
                  <a:lnTo>
                    <a:pt x="1099" y="1696"/>
                  </a:lnTo>
                  <a:lnTo>
                    <a:pt x="1093" y="1689"/>
                  </a:lnTo>
                  <a:lnTo>
                    <a:pt x="1085" y="1684"/>
                  </a:lnTo>
                  <a:lnTo>
                    <a:pt x="1075" y="1684"/>
                  </a:lnTo>
                  <a:lnTo>
                    <a:pt x="1066" y="1678"/>
                  </a:lnTo>
                  <a:lnTo>
                    <a:pt x="1056" y="1678"/>
                  </a:lnTo>
                  <a:lnTo>
                    <a:pt x="1050" y="1684"/>
                  </a:lnTo>
                  <a:lnTo>
                    <a:pt x="1042" y="1689"/>
                  </a:lnTo>
                  <a:lnTo>
                    <a:pt x="1032" y="1692"/>
                  </a:lnTo>
                  <a:lnTo>
                    <a:pt x="1020" y="1694"/>
                  </a:lnTo>
                  <a:lnTo>
                    <a:pt x="1013" y="1689"/>
                  </a:lnTo>
                  <a:lnTo>
                    <a:pt x="1006" y="1689"/>
                  </a:lnTo>
                  <a:lnTo>
                    <a:pt x="1002" y="1684"/>
                  </a:lnTo>
                  <a:lnTo>
                    <a:pt x="993" y="1678"/>
                  </a:lnTo>
                  <a:lnTo>
                    <a:pt x="987" y="1672"/>
                  </a:lnTo>
                  <a:lnTo>
                    <a:pt x="980" y="1664"/>
                  </a:lnTo>
                  <a:lnTo>
                    <a:pt x="976" y="1657"/>
                  </a:lnTo>
                  <a:lnTo>
                    <a:pt x="972" y="1649"/>
                  </a:lnTo>
                  <a:lnTo>
                    <a:pt x="976" y="1643"/>
                  </a:lnTo>
                  <a:lnTo>
                    <a:pt x="976" y="1632"/>
                  </a:lnTo>
                  <a:lnTo>
                    <a:pt x="979" y="1622"/>
                  </a:lnTo>
                  <a:lnTo>
                    <a:pt x="979" y="1613"/>
                  </a:lnTo>
                  <a:lnTo>
                    <a:pt x="979" y="1602"/>
                  </a:lnTo>
                  <a:lnTo>
                    <a:pt x="983" y="1595"/>
                  </a:lnTo>
                  <a:lnTo>
                    <a:pt x="983" y="1581"/>
                  </a:lnTo>
                  <a:lnTo>
                    <a:pt x="980" y="1578"/>
                  </a:lnTo>
                  <a:lnTo>
                    <a:pt x="972" y="1575"/>
                  </a:lnTo>
                  <a:lnTo>
                    <a:pt x="966" y="1567"/>
                  </a:lnTo>
                  <a:lnTo>
                    <a:pt x="957" y="1567"/>
                  </a:lnTo>
                  <a:lnTo>
                    <a:pt x="950" y="1566"/>
                  </a:lnTo>
                  <a:lnTo>
                    <a:pt x="939" y="1567"/>
                  </a:lnTo>
                  <a:lnTo>
                    <a:pt x="930" y="1566"/>
                  </a:lnTo>
                  <a:lnTo>
                    <a:pt x="920" y="1567"/>
                  </a:lnTo>
                  <a:lnTo>
                    <a:pt x="907" y="1567"/>
                  </a:lnTo>
                  <a:lnTo>
                    <a:pt x="896" y="1567"/>
                  </a:lnTo>
                  <a:lnTo>
                    <a:pt x="887" y="1570"/>
                  </a:lnTo>
                  <a:lnTo>
                    <a:pt x="877" y="1567"/>
                  </a:lnTo>
                  <a:lnTo>
                    <a:pt x="870" y="1563"/>
                  </a:lnTo>
                  <a:lnTo>
                    <a:pt x="881" y="1557"/>
                  </a:lnTo>
                  <a:lnTo>
                    <a:pt x="884" y="1546"/>
                  </a:lnTo>
                  <a:lnTo>
                    <a:pt x="884" y="1535"/>
                  </a:lnTo>
                  <a:lnTo>
                    <a:pt x="887" y="1522"/>
                  </a:lnTo>
                  <a:lnTo>
                    <a:pt x="890" y="1528"/>
                  </a:lnTo>
                  <a:lnTo>
                    <a:pt x="896" y="1519"/>
                  </a:lnTo>
                  <a:lnTo>
                    <a:pt x="896" y="1508"/>
                  </a:lnTo>
                  <a:lnTo>
                    <a:pt x="900" y="1498"/>
                  </a:lnTo>
                  <a:lnTo>
                    <a:pt x="903" y="1490"/>
                  </a:lnTo>
                  <a:lnTo>
                    <a:pt x="906" y="1481"/>
                  </a:lnTo>
                  <a:lnTo>
                    <a:pt x="914" y="1473"/>
                  </a:lnTo>
                  <a:lnTo>
                    <a:pt x="914" y="1466"/>
                  </a:lnTo>
                  <a:lnTo>
                    <a:pt x="907" y="1463"/>
                  </a:lnTo>
                  <a:lnTo>
                    <a:pt x="896" y="1463"/>
                  </a:lnTo>
                  <a:lnTo>
                    <a:pt x="890" y="1460"/>
                  </a:lnTo>
                  <a:lnTo>
                    <a:pt x="881" y="1463"/>
                  </a:lnTo>
                  <a:lnTo>
                    <a:pt x="870" y="1466"/>
                  </a:lnTo>
                  <a:lnTo>
                    <a:pt x="860" y="1466"/>
                  </a:lnTo>
                  <a:lnTo>
                    <a:pt x="851" y="1469"/>
                  </a:lnTo>
                  <a:lnTo>
                    <a:pt x="841" y="1471"/>
                  </a:lnTo>
                  <a:lnTo>
                    <a:pt x="841" y="1481"/>
                  </a:lnTo>
                  <a:lnTo>
                    <a:pt x="838" y="1490"/>
                  </a:lnTo>
                  <a:lnTo>
                    <a:pt x="835" y="1495"/>
                  </a:lnTo>
                  <a:lnTo>
                    <a:pt x="835" y="1502"/>
                  </a:lnTo>
                  <a:lnTo>
                    <a:pt x="830" y="1505"/>
                  </a:lnTo>
                  <a:lnTo>
                    <a:pt x="824" y="1511"/>
                  </a:lnTo>
                  <a:lnTo>
                    <a:pt x="824" y="1516"/>
                  </a:lnTo>
                  <a:lnTo>
                    <a:pt x="811" y="1519"/>
                  </a:lnTo>
                  <a:lnTo>
                    <a:pt x="811" y="1516"/>
                  </a:lnTo>
                  <a:lnTo>
                    <a:pt x="802" y="1514"/>
                  </a:lnTo>
                  <a:lnTo>
                    <a:pt x="790" y="1519"/>
                  </a:lnTo>
                  <a:lnTo>
                    <a:pt x="778" y="1522"/>
                  </a:lnTo>
                  <a:lnTo>
                    <a:pt x="765" y="1522"/>
                  </a:lnTo>
                  <a:lnTo>
                    <a:pt x="760" y="1522"/>
                  </a:lnTo>
                  <a:lnTo>
                    <a:pt x="754" y="1516"/>
                  </a:lnTo>
                  <a:lnTo>
                    <a:pt x="745" y="1514"/>
                  </a:lnTo>
                  <a:lnTo>
                    <a:pt x="732" y="1511"/>
                  </a:lnTo>
                  <a:lnTo>
                    <a:pt x="726" y="1502"/>
                  </a:lnTo>
                  <a:lnTo>
                    <a:pt x="721" y="1495"/>
                  </a:lnTo>
                  <a:lnTo>
                    <a:pt x="718" y="1487"/>
                  </a:lnTo>
                  <a:lnTo>
                    <a:pt x="711" y="1481"/>
                  </a:lnTo>
                  <a:lnTo>
                    <a:pt x="705" y="1473"/>
                  </a:lnTo>
                  <a:lnTo>
                    <a:pt x="702" y="1466"/>
                  </a:lnTo>
                  <a:lnTo>
                    <a:pt x="705" y="1460"/>
                  </a:lnTo>
                  <a:lnTo>
                    <a:pt x="696" y="1455"/>
                  </a:lnTo>
                  <a:lnTo>
                    <a:pt x="692" y="1443"/>
                  </a:lnTo>
                  <a:lnTo>
                    <a:pt x="696" y="1436"/>
                  </a:lnTo>
                  <a:lnTo>
                    <a:pt x="696" y="1428"/>
                  </a:lnTo>
                  <a:lnTo>
                    <a:pt x="696" y="1417"/>
                  </a:lnTo>
                  <a:lnTo>
                    <a:pt x="696" y="1407"/>
                  </a:lnTo>
                  <a:lnTo>
                    <a:pt x="699" y="1398"/>
                  </a:lnTo>
                  <a:lnTo>
                    <a:pt x="702" y="1387"/>
                  </a:lnTo>
                  <a:lnTo>
                    <a:pt x="705" y="1379"/>
                  </a:lnTo>
                  <a:lnTo>
                    <a:pt x="705" y="1372"/>
                  </a:lnTo>
                  <a:lnTo>
                    <a:pt x="705" y="1360"/>
                  </a:lnTo>
                  <a:lnTo>
                    <a:pt x="702" y="1352"/>
                  </a:lnTo>
                  <a:lnTo>
                    <a:pt x="702" y="1342"/>
                  </a:lnTo>
                  <a:lnTo>
                    <a:pt x="711" y="1334"/>
                  </a:lnTo>
                  <a:lnTo>
                    <a:pt x="721" y="1328"/>
                  </a:lnTo>
                  <a:lnTo>
                    <a:pt x="729" y="1320"/>
                  </a:lnTo>
                  <a:lnTo>
                    <a:pt x="738" y="1320"/>
                  </a:lnTo>
                  <a:lnTo>
                    <a:pt x="745" y="1314"/>
                  </a:lnTo>
                  <a:lnTo>
                    <a:pt x="754" y="1310"/>
                  </a:lnTo>
                  <a:lnTo>
                    <a:pt x="748" y="1301"/>
                  </a:lnTo>
                  <a:lnTo>
                    <a:pt x="754" y="1299"/>
                  </a:lnTo>
                  <a:lnTo>
                    <a:pt x="754" y="1307"/>
                  </a:lnTo>
                  <a:lnTo>
                    <a:pt x="765" y="1301"/>
                  </a:lnTo>
                  <a:lnTo>
                    <a:pt x="775" y="1301"/>
                  </a:lnTo>
                  <a:lnTo>
                    <a:pt x="784" y="1299"/>
                  </a:lnTo>
                  <a:lnTo>
                    <a:pt x="797" y="1301"/>
                  </a:lnTo>
                  <a:lnTo>
                    <a:pt x="802" y="1304"/>
                  </a:lnTo>
                  <a:lnTo>
                    <a:pt x="811" y="1299"/>
                  </a:lnTo>
                  <a:lnTo>
                    <a:pt x="824" y="1307"/>
                  </a:lnTo>
                  <a:lnTo>
                    <a:pt x="824" y="1313"/>
                  </a:lnTo>
                  <a:lnTo>
                    <a:pt x="835" y="1314"/>
                  </a:lnTo>
                  <a:lnTo>
                    <a:pt x="844" y="1313"/>
                  </a:lnTo>
                  <a:lnTo>
                    <a:pt x="854" y="1310"/>
                  </a:lnTo>
                  <a:lnTo>
                    <a:pt x="860" y="1310"/>
                  </a:lnTo>
                  <a:lnTo>
                    <a:pt x="866" y="1314"/>
                  </a:lnTo>
                  <a:lnTo>
                    <a:pt x="870" y="1313"/>
                  </a:lnTo>
                  <a:lnTo>
                    <a:pt x="860" y="1307"/>
                  </a:lnTo>
                  <a:lnTo>
                    <a:pt x="860" y="1301"/>
                  </a:lnTo>
                  <a:lnTo>
                    <a:pt x="863" y="1299"/>
                  </a:lnTo>
                  <a:lnTo>
                    <a:pt x="866" y="1293"/>
                  </a:lnTo>
                  <a:lnTo>
                    <a:pt x="857" y="1293"/>
                  </a:lnTo>
                  <a:lnTo>
                    <a:pt x="847" y="1293"/>
                  </a:lnTo>
                  <a:lnTo>
                    <a:pt x="841" y="1293"/>
                  </a:lnTo>
                  <a:lnTo>
                    <a:pt x="844" y="1284"/>
                  </a:lnTo>
                  <a:lnTo>
                    <a:pt x="857" y="1290"/>
                  </a:lnTo>
                  <a:lnTo>
                    <a:pt x="866" y="1284"/>
                  </a:lnTo>
                  <a:lnTo>
                    <a:pt x="874" y="1284"/>
                  </a:lnTo>
                  <a:lnTo>
                    <a:pt x="884" y="1284"/>
                  </a:lnTo>
                  <a:lnTo>
                    <a:pt x="890" y="1280"/>
                  </a:lnTo>
                  <a:lnTo>
                    <a:pt x="893" y="1287"/>
                  </a:lnTo>
                  <a:lnTo>
                    <a:pt x="903" y="1287"/>
                  </a:lnTo>
                  <a:lnTo>
                    <a:pt x="914" y="1284"/>
                  </a:lnTo>
                  <a:lnTo>
                    <a:pt x="923" y="1284"/>
                  </a:lnTo>
                  <a:lnTo>
                    <a:pt x="930" y="1290"/>
                  </a:lnTo>
                  <a:lnTo>
                    <a:pt x="939" y="1293"/>
                  </a:lnTo>
                  <a:lnTo>
                    <a:pt x="942" y="1301"/>
                  </a:lnTo>
                  <a:lnTo>
                    <a:pt x="953" y="1301"/>
                  </a:lnTo>
                  <a:lnTo>
                    <a:pt x="960" y="1293"/>
                  </a:lnTo>
                  <a:lnTo>
                    <a:pt x="972" y="1293"/>
                  </a:lnTo>
                  <a:lnTo>
                    <a:pt x="979" y="1301"/>
                  </a:lnTo>
                  <a:lnTo>
                    <a:pt x="987" y="1313"/>
                  </a:lnTo>
                  <a:lnTo>
                    <a:pt x="993" y="1314"/>
                  </a:lnTo>
                  <a:lnTo>
                    <a:pt x="996" y="1322"/>
                  </a:lnTo>
                  <a:lnTo>
                    <a:pt x="993" y="1331"/>
                  </a:lnTo>
                  <a:lnTo>
                    <a:pt x="993" y="1339"/>
                  </a:lnTo>
                  <a:lnTo>
                    <a:pt x="1002" y="1336"/>
                  </a:lnTo>
                  <a:lnTo>
                    <a:pt x="996" y="1346"/>
                  </a:lnTo>
                  <a:lnTo>
                    <a:pt x="999" y="1355"/>
                  </a:lnTo>
                  <a:lnTo>
                    <a:pt x="1006" y="1360"/>
                  </a:lnTo>
                  <a:lnTo>
                    <a:pt x="1012" y="1369"/>
                  </a:lnTo>
                  <a:lnTo>
                    <a:pt x="1017" y="1376"/>
                  </a:lnTo>
                  <a:lnTo>
                    <a:pt x="1023" y="1384"/>
                  </a:lnTo>
                  <a:lnTo>
                    <a:pt x="1026" y="1393"/>
                  </a:lnTo>
                  <a:lnTo>
                    <a:pt x="1036" y="1390"/>
                  </a:lnTo>
                  <a:lnTo>
                    <a:pt x="1042" y="1387"/>
                  </a:lnTo>
                  <a:lnTo>
                    <a:pt x="1045" y="1376"/>
                  </a:lnTo>
                  <a:lnTo>
                    <a:pt x="1048" y="1366"/>
                  </a:lnTo>
                  <a:lnTo>
                    <a:pt x="1048" y="1355"/>
                  </a:lnTo>
                  <a:lnTo>
                    <a:pt x="1042" y="1343"/>
                  </a:lnTo>
                  <a:lnTo>
                    <a:pt x="1039" y="1331"/>
                  </a:lnTo>
                  <a:lnTo>
                    <a:pt x="1039" y="1325"/>
                  </a:lnTo>
                  <a:lnTo>
                    <a:pt x="1029" y="1314"/>
                  </a:lnTo>
                  <a:lnTo>
                    <a:pt x="1026" y="1307"/>
                  </a:lnTo>
                  <a:lnTo>
                    <a:pt x="1023" y="1293"/>
                  </a:lnTo>
                  <a:lnTo>
                    <a:pt x="1020" y="1284"/>
                  </a:lnTo>
                  <a:lnTo>
                    <a:pt x="1017" y="1275"/>
                  </a:lnTo>
                  <a:lnTo>
                    <a:pt x="1023" y="1263"/>
                  </a:lnTo>
                  <a:lnTo>
                    <a:pt x="1029" y="1252"/>
                  </a:lnTo>
                  <a:lnTo>
                    <a:pt x="1039" y="1245"/>
                  </a:lnTo>
                  <a:lnTo>
                    <a:pt x="1050" y="1239"/>
                  </a:lnTo>
                  <a:lnTo>
                    <a:pt x="1059" y="1234"/>
                  </a:lnTo>
                  <a:lnTo>
                    <a:pt x="1066" y="1225"/>
                  </a:lnTo>
                  <a:lnTo>
                    <a:pt x="1069" y="1220"/>
                  </a:lnTo>
                  <a:lnTo>
                    <a:pt x="1082" y="1213"/>
                  </a:lnTo>
                  <a:lnTo>
                    <a:pt x="1086" y="1213"/>
                  </a:lnTo>
                  <a:lnTo>
                    <a:pt x="1096" y="1204"/>
                  </a:lnTo>
                  <a:lnTo>
                    <a:pt x="1105" y="1199"/>
                  </a:lnTo>
                  <a:lnTo>
                    <a:pt x="1118" y="1196"/>
                  </a:lnTo>
                  <a:lnTo>
                    <a:pt x="1123" y="1190"/>
                  </a:lnTo>
                  <a:lnTo>
                    <a:pt x="1112" y="1190"/>
                  </a:lnTo>
                  <a:lnTo>
                    <a:pt x="1123" y="1183"/>
                  </a:lnTo>
                  <a:lnTo>
                    <a:pt x="1129" y="1183"/>
                  </a:lnTo>
                  <a:lnTo>
                    <a:pt x="1132" y="1178"/>
                  </a:lnTo>
                  <a:lnTo>
                    <a:pt x="1132" y="1172"/>
                  </a:lnTo>
                  <a:lnTo>
                    <a:pt x="1123" y="1172"/>
                  </a:lnTo>
                  <a:lnTo>
                    <a:pt x="1115" y="1172"/>
                  </a:lnTo>
                  <a:lnTo>
                    <a:pt x="1123" y="1166"/>
                  </a:lnTo>
                  <a:lnTo>
                    <a:pt x="1129" y="1164"/>
                  </a:lnTo>
                  <a:lnTo>
                    <a:pt x="1132" y="1166"/>
                  </a:lnTo>
                  <a:lnTo>
                    <a:pt x="1138" y="1175"/>
                  </a:lnTo>
                  <a:lnTo>
                    <a:pt x="1132" y="1166"/>
                  </a:lnTo>
                  <a:lnTo>
                    <a:pt x="1132" y="1158"/>
                  </a:lnTo>
                  <a:lnTo>
                    <a:pt x="1129" y="1151"/>
                  </a:lnTo>
                  <a:lnTo>
                    <a:pt x="1121" y="1142"/>
                  </a:lnTo>
                  <a:lnTo>
                    <a:pt x="1121" y="1137"/>
                  </a:lnTo>
                  <a:lnTo>
                    <a:pt x="1123" y="1126"/>
                  </a:lnTo>
                  <a:lnTo>
                    <a:pt x="1108" y="1119"/>
                  </a:lnTo>
                  <a:lnTo>
                    <a:pt x="1121" y="1121"/>
                  </a:lnTo>
                  <a:lnTo>
                    <a:pt x="1118" y="1113"/>
                  </a:lnTo>
                  <a:lnTo>
                    <a:pt x="1118" y="1102"/>
                  </a:lnTo>
                  <a:lnTo>
                    <a:pt x="1121" y="1093"/>
                  </a:lnTo>
                  <a:lnTo>
                    <a:pt x="1129" y="1090"/>
                  </a:lnTo>
                  <a:lnTo>
                    <a:pt x="1123" y="1099"/>
                  </a:lnTo>
                  <a:lnTo>
                    <a:pt x="1123" y="1107"/>
                  </a:lnTo>
                  <a:lnTo>
                    <a:pt x="1123" y="1116"/>
                  </a:lnTo>
                  <a:lnTo>
                    <a:pt x="1129" y="1119"/>
                  </a:lnTo>
                  <a:lnTo>
                    <a:pt x="1129" y="1123"/>
                  </a:lnTo>
                  <a:lnTo>
                    <a:pt x="1135" y="1123"/>
                  </a:lnTo>
                  <a:lnTo>
                    <a:pt x="1132" y="1131"/>
                  </a:lnTo>
                  <a:lnTo>
                    <a:pt x="1129" y="1142"/>
                  </a:lnTo>
                  <a:lnTo>
                    <a:pt x="1132" y="1142"/>
                  </a:lnTo>
                  <a:lnTo>
                    <a:pt x="1138" y="1131"/>
                  </a:lnTo>
                  <a:lnTo>
                    <a:pt x="1145" y="1121"/>
                  </a:lnTo>
                  <a:lnTo>
                    <a:pt x="1148" y="1116"/>
                  </a:lnTo>
                  <a:lnTo>
                    <a:pt x="1142" y="1102"/>
                  </a:lnTo>
                  <a:lnTo>
                    <a:pt x="1138" y="1090"/>
                  </a:lnTo>
                  <a:lnTo>
                    <a:pt x="1145" y="1093"/>
                  </a:lnTo>
                  <a:lnTo>
                    <a:pt x="1148" y="1102"/>
                  </a:lnTo>
                  <a:lnTo>
                    <a:pt x="1159" y="1093"/>
                  </a:lnTo>
                  <a:lnTo>
                    <a:pt x="1165" y="1083"/>
                  </a:lnTo>
                  <a:lnTo>
                    <a:pt x="1169" y="1072"/>
                  </a:lnTo>
                  <a:lnTo>
                    <a:pt x="1159" y="1067"/>
                  </a:lnTo>
                  <a:lnTo>
                    <a:pt x="1169" y="1058"/>
                  </a:lnTo>
                  <a:lnTo>
                    <a:pt x="1178" y="1054"/>
                  </a:lnTo>
                  <a:lnTo>
                    <a:pt x="1187" y="1051"/>
                  </a:lnTo>
                  <a:lnTo>
                    <a:pt x="1199" y="1051"/>
                  </a:lnTo>
                  <a:lnTo>
                    <a:pt x="1208" y="1051"/>
                  </a:lnTo>
                  <a:lnTo>
                    <a:pt x="1218" y="1045"/>
                  </a:lnTo>
                  <a:lnTo>
                    <a:pt x="1221" y="1037"/>
                  </a:lnTo>
                  <a:lnTo>
                    <a:pt x="1227" y="1043"/>
                  </a:lnTo>
                  <a:lnTo>
                    <a:pt x="1235" y="1040"/>
                  </a:lnTo>
                  <a:lnTo>
                    <a:pt x="1235" y="1043"/>
                  </a:lnTo>
                  <a:lnTo>
                    <a:pt x="1248" y="1040"/>
                  </a:lnTo>
                  <a:lnTo>
                    <a:pt x="1248" y="1031"/>
                  </a:lnTo>
                  <a:lnTo>
                    <a:pt x="1248" y="1037"/>
                  </a:lnTo>
                  <a:lnTo>
                    <a:pt x="1238" y="1037"/>
                  </a:lnTo>
                  <a:lnTo>
                    <a:pt x="1235" y="1029"/>
                  </a:lnTo>
                  <a:lnTo>
                    <a:pt x="1230" y="1026"/>
                  </a:lnTo>
                  <a:lnTo>
                    <a:pt x="1232" y="1019"/>
                  </a:lnTo>
                  <a:lnTo>
                    <a:pt x="1232" y="1013"/>
                  </a:lnTo>
                  <a:lnTo>
                    <a:pt x="1235" y="1005"/>
                  </a:lnTo>
                  <a:lnTo>
                    <a:pt x="1244" y="996"/>
                  </a:lnTo>
                  <a:lnTo>
                    <a:pt x="1244" y="992"/>
                  </a:lnTo>
                  <a:lnTo>
                    <a:pt x="1254" y="989"/>
                  </a:lnTo>
                  <a:lnTo>
                    <a:pt x="1267" y="986"/>
                  </a:lnTo>
                  <a:lnTo>
                    <a:pt x="1271" y="972"/>
                  </a:lnTo>
                  <a:lnTo>
                    <a:pt x="1278" y="978"/>
                  </a:lnTo>
                  <a:lnTo>
                    <a:pt x="1287" y="972"/>
                  </a:lnTo>
                  <a:lnTo>
                    <a:pt x="1300" y="970"/>
                  </a:lnTo>
                  <a:lnTo>
                    <a:pt x="1308" y="963"/>
                  </a:lnTo>
                  <a:lnTo>
                    <a:pt x="1308" y="957"/>
                  </a:lnTo>
                  <a:lnTo>
                    <a:pt x="1324" y="957"/>
                  </a:lnTo>
                  <a:lnTo>
                    <a:pt x="1336" y="951"/>
                  </a:lnTo>
                  <a:lnTo>
                    <a:pt x="1350" y="943"/>
                  </a:lnTo>
                  <a:lnTo>
                    <a:pt x="1350" y="951"/>
                  </a:lnTo>
                  <a:lnTo>
                    <a:pt x="1363" y="948"/>
                  </a:lnTo>
                  <a:lnTo>
                    <a:pt x="1350" y="957"/>
                  </a:lnTo>
                  <a:lnTo>
                    <a:pt x="1341" y="963"/>
                  </a:lnTo>
                  <a:lnTo>
                    <a:pt x="1330" y="970"/>
                  </a:lnTo>
                  <a:lnTo>
                    <a:pt x="1327" y="981"/>
                  </a:lnTo>
                  <a:lnTo>
                    <a:pt x="1330" y="992"/>
                  </a:lnTo>
                  <a:lnTo>
                    <a:pt x="1339" y="996"/>
                  </a:lnTo>
                  <a:lnTo>
                    <a:pt x="1347" y="989"/>
                  </a:lnTo>
                  <a:lnTo>
                    <a:pt x="1357" y="981"/>
                  </a:lnTo>
                  <a:lnTo>
                    <a:pt x="1366" y="972"/>
                  </a:lnTo>
                  <a:lnTo>
                    <a:pt x="1376" y="972"/>
                  </a:lnTo>
                  <a:lnTo>
                    <a:pt x="1387" y="964"/>
                  </a:lnTo>
                  <a:lnTo>
                    <a:pt x="1409" y="960"/>
                  </a:lnTo>
                  <a:lnTo>
                    <a:pt x="1423" y="957"/>
                  </a:lnTo>
                  <a:lnTo>
                    <a:pt x="1426" y="946"/>
                  </a:lnTo>
                  <a:lnTo>
                    <a:pt x="1439" y="943"/>
                  </a:lnTo>
                  <a:lnTo>
                    <a:pt x="1450" y="934"/>
                  </a:lnTo>
                  <a:lnTo>
                    <a:pt x="1436" y="927"/>
                  </a:lnTo>
                  <a:lnTo>
                    <a:pt x="1439" y="913"/>
                  </a:lnTo>
                  <a:lnTo>
                    <a:pt x="1436" y="908"/>
                  </a:lnTo>
                  <a:lnTo>
                    <a:pt x="1426" y="919"/>
                  </a:lnTo>
                  <a:lnTo>
                    <a:pt x="1417" y="930"/>
                  </a:lnTo>
                  <a:lnTo>
                    <a:pt x="1417" y="940"/>
                  </a:lnTo>
                  <a:lnTo>
                    <a:pt x="1409" y="937"/>
                  </a:lnTo>
                  <a:lnTo>
                    <a:pt x="1396" y="943"/>
                  </a:lnTo>
                  <a:lnTo>
                    <a:pt x="1380" y="940"/>
                  </a:lnTo>
                  <a:lnTo>
                    <a:pt x="1369" y="932"/>
                  </a:lnTo>
                  <a:lnTo>
                    <a:pt x="1357" y="930"/>
                  </a:lnTo>
                  <a:lnTo>
                    <a:pt x="1350" y="916"/>
                  </a:lnTo>
                  <a:lnTo>
                    <a:pt x="1347" y="899"/>
                  </a:lnTo>
                  <a:lnTo>
                    <a:pt x="1350" y="889"/>
                  </a:lnTo>
                  <a:lnTo>
                    <a:pt x="1336" y="895"/>
                  </a:lnTo>
                  <a:lnTo>
                    <a:pt x="1320" y="881"/>
                  </a:lnTo>
                  <a:lnTo>
                    <a:pt x="1341" y="881"/>
                  </a:lnTo>
                  <a:lnTo>
                    <a:pt x="1350" y="875"/>
                  </a:lnTo>
                  <a:lnTo>
                    <a:pt x="1363" y="870"/>
                  </a:lnTo>
                  <a:lnTo>
                    <a:pt x="1363" y="860"/>
                  </a:lnTo>
                  <a:lnTo>
                    <a:pt x="1357" y="854"/>
                  </a:lnTo>
                  <a:lnTo>
                    <a:pt x="1341" y="849"/>
                  </a:lnTo>
                  <a:lnTo>
                    <a:pt x="1330" y="851"/>
                  </a:lnTo>
                  <a:lnTo>
                    <a:pt x="1314" y="854"/>
                  </a:lnTo>
                  <a:lnTo>
                    <a:pt x="1300" y="860"/>
                  </a:lnTo>
                  <a:lnTo>
                    <a:pt x="1287" y="866"/>
                  </a:lnTo>
                  <a:lnTo>
                    <a:pt x="1274" y="870"/>
                  </a:lnTo>
                  <a:lnTo>
                    <a:pt x="1263" y="881"/>
                  </a:lnTo>
                  <a:lnTo>
                    <a:pt x="1254" y="892"/>
                  </a:lnTo>
                  <a:lnTo>
                    <a:pt x="1244" y="899"/>
                  </a:lnTo>
                  <a:lnTo>
                    <a:pt x="1238" y="908"/>
                  </a:lnTo>
                  <a:lnTo>
                    <a:pt x="1224" y="913"/>
                  </a:lnTo>
                  <a:lnTo>
                    <a:pt x="1232" y="905"/>
                  </a:lnTo>
                  <a:lnTo>
                    <a:pt x="1238" y="898"/>
                  </a:lnTo>
                  <a:lnTo>
                    <a:pt x="1248" y="887"/>
                  </a:lnTo>
                  <a:lnTo>
                    <a:pt x="1254" y="878"/>
                  </a:lnTo>
                  <a:lnTo>
                    <a:pt x="1263" y="867"/>
                  </a:lnTo>
                  <a:lnTo>
                    <a:pt x="1274" y="857"/>
                  </a:lnTo>
                  <a:lnTo>
                    <a:pt x="1287" y="846"/>
                  </a:lnTo>
                  <a:lnTo>
                    <a:pt x="1303" y="846"/>
                  </a:lnTo>
                  <a:lnTo>
                    <a:pt x="1305" y="835"/>
                  </a:lnTo>
                  <a:lnTo>
                    <a:pt x="1314" y="828"/>
                  </a:lnTo>
                  <a:lnTo>
                    <a:pt x="1330" y="822"/>
                  </a:lnTo>
                  <a:lnTo>
                    <a:pt x="1339" y="822"/>
                  </a:lnTo>
                  <a:lnTo>
                    <a:pt x="1354" y="822"/>
                  </a:lnTo>
                  <a:lnTo>
                    <a:pt x="1369" y="819"/>
                  </a:lnTo>
                  <a:lnTo>
                    <a:pt x="1377" y="822"/>
                  </a:lnTo>
                  <a:lnTo>
                    <a:pt x="1390" y="822"/>
                  </a:lnTo>
                  <a:lnTo>
                    <a:pt x="1406" y="822"/>
                  </a:lnTo>
                  <a:lnTo>
                    <a:pt x="1414" y="828"/>
                  </a:lnTo>
                  <a:lnTo>
                    <a:pt x="1430" y="825"/>
                  </a:lnTo>
                  <a:lnTo>
                    <a:pt x="1448" y="825"/>
                  </a:lnTo>
                  <a:lnTo>
                    <a:pt x="1456" y="816"/>
                  </a:lnTo>
                  <a:lnTo>
                    <a:pt x="1466" y="805"/>
                  </a:lnTo>
                  <a:lnTo>
                    <a:pt x="1472" y="795"/>
                  </a:lnTo>
                  <a:lnTo>
                    <a:pt x="1490" y="790"/>
                  </a:lnTo>
                  <a:lnTo>
                    <a:pt x="1512" y="787"/>
                  </a:lnTo>
                  <a:lnTo>
                    <a:pt x="1523" y="776"/>
                  </a:lnTo>
                  <a:lnTo>
                    <a:pt x="1536" y="771"/>
                  </a:lnTo>
                  <a:lnTo>
                    <a:pt x="1526" y="752"/>
                  </a:lnTo>
                  <a:lnTo>
                    <a:pt x="1529" y="739"/>
                  </a:lnTo>
                  <a:lnTo>
                    <a:pt x="1518" y="725"/>
                  </a:lnTo>
                  <a:lnTo>
                    <a:pt x="1502" y="725"/>
                  </a:lnTo>
                  <a:lnTo>
                    <a:pt x="1499" y="711"/>
                  </a:lnTo>
                  <a:lnTo>
                    <a:pt x="1482" y="708"/>
                  </a:lnTo>
                  <a:lnTo>
                    <a:pt x="1499" y="698"/>
                  </a:lnTo>
                  <a:lnTo>
                    <a:pt x="1486" y="690"/>
                  </a:lnTo>
                  <a:lnTo>
                    <a:pt x="1469" y="687"/>
                  </a:lnTo>
                  <a:lnTo>
                    <a:pt x="1463" y="679"/>
                  </a:lnTo>
                  <a:lnTo>
                    <a:pt x="1442" y="676"/>
                  </a:lnTo>
                  <a:lnTo>
                    <a:pt x="1436" y="663"/>
                  </a:lnTo>
                  <a:lnTo>
                    <a:pt x="1420" y="655"/>
                  </a:lnTo>
                  <a:lnTo>
                    <a:pt x="1414" y="643"/>
                  </a:lnTo>
                  <a:lnTo>
                    <a:pt x="1414" y="628"/>
                  </a:lnTo>
                  <a:lnTo>
                    <a:pt x="1420" y="617"/>
                  </a:lnTo>
                  <a:lnTo>
                    <a:pt x="1412" y="610"/>
                  </a:lnTo>
                  <a:lnTo>
                    <a:pt x="1412" y="598"/>
                  </a:lnTo>
                  <a:lnTo>
                    <a:pt x="1399" y="587"/>
                  </a:lnTo>
                  <a:lnTo>
                    <a:pt x="1390" y="572"/>
                  </a:lnTo>
                  <a:lnTo>
                    <a:pt x="1380" y="552"/>
                  </a:lnTo>
                  <a:lnTo>
                    <a:pt x="1373" y="537"/>
                  </a:lnTo>
                  <a:lnTo>
                    <a:pt x="1363" y="517"/>
                  </a:lnTo>
                  <a:lnTo>
                    <a:pt x="1354" y="507"/>
                  </a:lnTo>
                  <a:lnTo>
                    <a:pt x="1344" y="517"/>
                  </a:lnTo>
                  <a:lnTo>
                    <a:pt x="1336" y="528"/>
                  </a:lnTo>
                  <a:lnTo>
                    <a:pt x="1341" y="539"/>
                  </a:lnTo>
                  <a:lnTo>
                    <a:pt x="1336" y="552"/>
                  </a:lnTo>
                  <a:lnTo>
                    <a:pt x="1320" y="560"/>
                  </a:lnTo>
                  <a:lnTo>
                    <a:pt x="1314" y="574"/>
                  </a:lnTo>
                  <a:lnTo>
                    <a:pt x="1293" y="582"/>
                  </a:lnTo>
                  <a:lnTo>
                    <a:pt x="1278" y="560"/>
                  </a:lnTo>
                  <a:lnTo>
                    <a:pt x="1268" y="558"/>
                  </a:lnTo>
                  <a:lnTo>
                    <a:pt x="1257" y="545"/>
                  </a:lnTo>
                  <a:lnTo>
                    <a:pt x="1257" y="534"/>
                  </a:lnTo>
                  <a:lnTo>
                    <a:pt x="1260" y="515"/>
                  </a:lnTo>
                  <a:lnTo>
                    <a:pt x="1254" y="501"/>
                  </a:lnTo>
                  <a:lnTo>
                    <a:pt x="1257" y="485"/>
                  </a:lnTo>
                  <a:lnTo>
                    <a:pt x="1244" y="483"/>
                  </a:lnTo>
                  <a:lnTo>
                    <a:pt x="1230" y="483"/>
                  </a:lnTo>
                  <a:lnTo>
                    <a:pt x="1214" y="475"/>
                  </a:lnTo>
                  <a:lnTo>
                    <a:pt x="1218" y="461"/>
                  </a:lnTo>
                  <a:lnTo>
                    <a:pt x="1202" y="454"/>
                  </a:lnTo>
                  <a:lnTo>
                    <a:pt x="1191" y="440"/>
                  </a:lnTo>
                  <a:lnTo>
                    <a:pt x="1175" y="431"/>
                  </a:lnTo>
                  <a:lnTo>
                    <a:pt x="1151" y="437"/>
                  </a:lnTo>
                  <a:lnTo>
                    <a:pt x="1138" y="437"/>
                  </a:lnTo>
                  <a:lnTo>
                    <a:pt x="1121" y="431"/>
                  </a:lnTo>
                  <a:lnTo>
                    <a:pt x="1099" y="425"/>
                  </a:lnTo>
                  <a:lnTo>
                    <a:pt x="1086" y="437"/>
                  </a:lnTo>
                  <a:lnTo>
                    <a:pt x="1086" y="454"/>
                  </a:lnTo>
                  <a:lnTo>
                    <a:pt x="1099" y="461"/>
                  </a:lnTo>
                  <a:lnTo>
                    <a:pt x="1093" y="477"/>
                  </a:lnTo>
                  <a:lnTo>
                    <a:pt x="1086" y="493"/>
                  </a:lnTo>
                  <a:lnTo>
                    <a:pt x="1096" y="501"/>
                  </a:lnTo>
                  <a:lnTo>
                    <a:pt x="1099" y="517"/>
                  </a:lnTo>
                  <a:lnTo>
                    <a:pt x="1099" y="534"/>
                  </a:lnTo>
                  <a:lnTo>
                    <a:pt x="1089" y="548"/>
                  </a:lnTo>
                  <a:lnTo>
                    <a:pt x="1078" y="549"/>
                  </a:lnTo>
                  <a:lnTo>
                    <a:pt x="1075" y="560"/>
                  </a:lnTo>
                  <a:lnTo>
                    <a:pt x="1086" y="574"/>
                  </a:lnTo>
                  <a:lnTo>
                    <a:pt x="1099" y="580"/>
                  </a:lnTo>
                  <a:lnTo>
                    <a:pt x="1105" y="598"/>
                  </a:lnTo>
                  <a:lnTo>
                    <a:pt x="1108" y="612"/>
                  </a:lnTo>
                  <a:lnTo>
                    <a:pt x="1115" y="631"/>
                  </a:lnTo>
                  <a:lnTo>
                    <a:pt x="1115" y="652"/>
                  </a:lnTo>
                  <a:lnTo>
                    <a:pt x="1102" y="666"/>
                  </a:lnTo>
                  <a:lnTo>
                    <a:pt x="1086" y="679"/>
                  </a:lnTo>
                  <a:lnTo>
                    <a:pt x="1075" y="687"/>
                  </a:lnTo>
                  <a:lnTo>
                    <a:pt x="1059" y="695"/>
                  </a:lnTo>
                  <a:lnTo>
                    <a:pt x="1066" y="708"/>
                  </a:lnTo>
                  <a:lnTo>
                    <a:pt x="1069" y="719"/>
                  </a:lnTo>
                  <a:lnTo>
                    <a:pt x="1072" y="739"/>
                  </a:lnTo>
                  <a:lnTo>
                    <a:pt x="1072" y="754"/>
                  </a:lnTo>
                  <a:lnTo>
                    <a:pt x="1082" y="768"/>
                  </a:lnTo>
                  <a:lnTo>
                    <a:pt x="1069" y="784"/>
                  </a:lnTo>
                  <a:lnTo>
                    <a:pt x="1050" y="792"/>
                  </a:lnTo>
                  <a:lnTo>
                    <a:pt x="1053" y="801"/>
                  </a:lnTo>
                  <a:lnTo>
                    <a:pt x="1042" y="792"/>
                  </a:lnTo>
                  <a:lnTo>
                    <a:pt x="1032" y="778"/>
                  </a:lnTo>
                  <a:lnTo>
                    <a:pt x="1023" y="771"/>
                  </a:lnTo>
                  <a:lnTo>
                    <a:pt x="1017" y="757"/>
                  </a:lnTo>
                  <a:lnTo>
                    <a:pt x="1002" y="746"/>
                  </a:lnTo>
                  <a:lnTo>
                    <a:pt x="1006" y="731"/>
                  </a:lnTo>
                  <a:lnTo>
                    <a:pt x="1006" y="719"/>
                  </a:lnTo>
                  <a:lnTo>
                    <a:pt x="1002" y="707"/>
                  </a:lnTo>
                  <a:lnTo>
                    <a:pt x="1006" y="684"/>
                  </a:lnTo>
                  <a:lnTo>
                    <a:pt x="987" y="676"/>
                  </a:lnTo>
                  <a:lnTo>
                    <a:pt x="969" y="676"/>
                  </a:lnTo>
                  <a:lnTo>
                    <a:pt x="950" y="676"/>
                  </a:lnTo>
                  <a:lnTo>
                    <a:pt x="930" y="663"/>
                  </a:lnTo>
                  <a:lnTo>
                    <a:pt x="914" y="657"/>
                  </a:lnTo>
                  <a:lnTo>
                    <a:pt x="900" y="652"/>
                  </a:lnTo>
                  <a:lnTo>
                    <a:pt x="887" y="639"/>
                  </a:lnTo>
                  <a:lnTo>
                    <a:pt x="870" y="628"/>
                  </a:lnTo>
                  <a:lnTo>
                    <a:pt x="851" y="622"/>
                  </a:lnTo>
                  <a:lnTo>
                    <a:pt x="830" y="612"/>
                  </a:lnTo>
                  <a:lnTo>
                    <a:pt x="814" y="617"/>
                  </a:lnTo>
                  <a:lnTo>
                    <a:pt x="802" y="622"/>
                  </a:lnTo>
                  <a:lnTo>
                    <a:pt x="802" y="612"/>
                  </a:lnTo>
                  <a:lnTo>
                    <a:pt x="797" y="598"/>
                  </a:lnTo>
                  <a:lnTo>
                    <a:pt x="797" y="584"/>
                  </a:lnTo>
                  <a:lnTo>
                    <a:pt x="787" y="566"/>
                  </a:lnTo>
                  <a:lnTo>
                    <a:pt x="775" y="560"/>
                  </a:lnTo>
                  <a:lnTo>
                    <a:pt x="760" y="566"/>
                  </a:lnTo>
                  <a:lnTo>
                    <a:pt x="754" y="549"/>
                  </a:lnTo>
                  <a:lnTo>
                    <a:pt x="754" y="534"/>
                  </a:lnTo>
                  <a:lnTo>
                    <a:pt x="757" y="513"/>
                  </a:lnTo>
                  <a:lnTo>
                    <a:pt x="760" y="499"/>
                  </a:lnTo>
                  <a:lnTo>
                    <a:pt x="765" y="483"/>
                  </a:lnTo>
                  <a:lnTo>
                    <a:pt x="775" y="463"/>
                  </a:lnTo>
                  <a:lnTo>
                    <a:pt x="787" y="451"/>
                  </a:lnTo>
                  <a:lnTo>
                    <a:pt x="798" y="442"/>
                  </a:lnTo>
                  <a:lnTo>
                    <a:pt x="798" y="423"/>
                  </a:lnTo>
                  <a:lnTo>
                    <a:pt x="817" y="418"/>
                  </a:lnTo>
                  <a:lnTo>
                    <a:pt x="838" y="410"/>
                  </a:lnTo>
                  <a:lnTo>
                    <a:pt x="835" y="390"/>
                  </a:lnTo>
                  <a:lnTo>
                    <a:pt x="851" y="366"/>
                  </a:lnTo>
                  <a:lnTo>
                    <a:pt x="881" y="366"/>
                  </a:lnTo>
                  <a:lnTo>
                    <a:pt x="896" y="348"/>
                  </a:lnTo>
                  <a:lnTo>
                    <a:pt x="907" y="326"/>
                  </a:lnTo>
                  <a:lnTo>
                    <a:pt x="907" y="305"/>
                  </a:lnTo>
                  <a:lnTo>
                    <a:pt x="930" y="275"/>
                  </a:lnTo>
                  <a:lnTo>
                    <a:pt x="914" y="262"/>
                  </a:lnTo>
                  <a:lnTo>
                    <a:pt x="939" y="260"/>
                  </a:lnTo>
                  <a:lnTo>
                    <a:pt x="947" y="269"/>
                  </a:lnTo>
                  <a:lnTo>
                    <a:pt x="976" y="275"/>
                  </a:lnTo>
                  <a:lnTo>
                    <a:pt x="996" y="260"/>
                  </a:lnTo>
                  <a:lnTo>
                    <a:pt x="1020" y="240"/>
                  </a:lnTo>
                  <a:lnTo>
                    <a:pt x="1023" y="213"/>
                  </a:lnTo>
                  <a:lnTo>
                    <a:pt x="1002" y="199"/>
                  </a:lnTo>
                  <a:lnTo>
                    <a:pt x="1002" y="178"/>
                  </a:lnTo>
                  <a:lnTo>
                    <a:pt x="1023" y="165"/>
                  </a:lnTo>
                  <a:lnTo>
                    <a:pt x="1023" y="134"/>
                  </a:lnTo>
                  <a:lnTo>
                    <a:pt x="993" y="127"/>
                  </a:lnTo>
                  <a:lnTo>
                    <a:pt x="990" y="111"/>
                  </a:lnTo>
                  <a:lnTo>
                    <a:pt x="966" y="104"/>
                  </a:lnTo>
                  <a:lnTo>
                    <a:pt x="939" y="104"/>
                  </a:lnTo>
                  <a:lnTo>
                    <a:pt x="939" y="127"/>
                  </a:lnTo>
                  <a:lnTo>
                    <a:pt x="942" y="157"/>
                  </a:lnTo>
                  <a:lnTo>
                    <a:pt x="942" y="186"/>
                  </a:lnTo>
                  <a:lnTo>
                    <a:pt x="920" y="199"/>
                  </a:lnTo>
                  <a:lnTo>
                    <a:pt x="920" y="222"/>
                  </a:lnTo>
                  <a:lnTo>
                    <a:pt x="906" y="230"/>
                  </a:lnTo>
                  <a:lnTo>
                    <a:pt x="887" y="199"/>
                  </a:lnTo>
                  <a:lnTo>
                    <a:pt x="890" y="178"/>
                  </a:lnTo>
                  <a:lnTo>
                    <a:pt x="890" y="157"/>
                  </a:lnTo>
                  <a:lnTo>
                    <a:pt x="871" y="133"/>
                  </a:lnTo>
                  <a:lnTo>
                    <a:pt x="851" y="165"/>
                  </a:lnTo>
                  <a:lnTo>
                    <a:pt x="835" y="140"/>
                  </a:lnTo>
                  <a:lnTo>
                    <a:pt x="824" y="119"/>
                  </a:lnTo>
                  <a:lnTo>
                    <a:pt x="802" y="108"/>
                  </a:lnTo>
                  <a:lnTo>
                    <a:pt x="824" y="87"/>
                  </a:lnTo>
                  <a:lnTo>
                    <a:pt x="811" y="60"/>
                  </a:lnTo>
                  <a:lnTo>
                    <a:pt x="797" y="40"/>
                  </a:lnTo>
                  <a:lnTo>
                    <a:pt x="781" y="19"/>
                  </a:lnTo>
                  <a:lnTo>
                    <a:pt x="765" y="0"/>
                  </a:lnTo>
                  <a:lnTo>
                    <a:pt x="751" y="1"/>
                  </a:lnTo>
                  <a:lnTo>
                    <a:pt x="732" y="14"/>
                  </a:lnTo>
                  <a:lnTo>
                    <a:pt x="724" y="43"/>
                  </a:lnTo>
                  <a:lnTo>
                    <a:pt x="715" y="73"/>
                  </a:lnTo>
                  <a:lnTo>
                    <a:pt x="738" y="104"/>
                  </a:lnTo>
                  <a:lnTo>
                    <a:pt x="768" y="125"/>
                  </a:lnTo>
                  <a:lnTo>
                    <a:pt x="757" y="146"/>
                  </a:lnTo>
                  <a:lnTo>
                    <a:pt x="765" y="170"/>
                  </a:lnTo>
                  <a:lnTo>
                    <a:pt x="745" y="195"/>
                  </a:lnTo>
                  <a:lnTo>
                    <a:pt x="738" y="195"/>
                  </a:lnTo>
                  <a:lnTo>
                    <a:pt x="732" y="216"/>
                  </a:lnTo>
                  <a:lnTo>
                    <a:pt x="711" y="202"/>
                  </a:lnTo>
                  <a:lnTo>
                    <a:pt x="711" y="175"/>
                  </a:lnTo>
                  <a:lnTo>
                    <a:pt x="738" y="157"/>
                  </a:lnTo>
                  <a:lnTo>
                    <a:pt x="721" y="127"/>
                  </a:lnTo>
                  <a:lnTo>
                    <a:pt x="692" y="104"/>
                  </a:lnTo>
                  <a:lnTo>
                    <a:pt x="678" y="127"/>
                  </a:lnTo>
                  <a:lnTo>
                    <a:pt x="659" y="146"/>
                  </a:lnTo>
                  <a:lnTo>
                    <a:pt x="689" y="165"/>
                  </a:lnTo>
                  <a:lnTo>
                    <a:pt x="675" y="181"/>
                  </a:lnTo>
                  <a:lnTo>
                    <a:pt x="675" y="208"/>
                  </a:lnTo>
                  <a:lnTo>
                    <a:pt x="651" y="213"/>
                  </a:lnTo>
                  <a:lnTo>
                    <a:pt x="615" y="205"/>
                  </a:lnTo>
                  <a:lnTo>
                    <a:pt x="590" y="192"/>
                  </a:lnTo>
                  <a:lnTo>
                    <a:pt x="559" y="175"/>
                  </a:lnTo>
                  <a:lnTo>
                    <a:pt x="539" y="149"/>
                  </a:lnTo>
                  <a:lnTo>
                    <a:pt x="510" y="157"/>
                  </a:lnTo>
                  <a:lnTo>
                    <a:pt x="484" y="165"/>
                  </a:lnTo>
                  <a:lnTo>
                    <a:pt x="471" y="181"/>
                  </a:lnTo>
                  <a:lnTo>
                    <a:pt x="493" y="195"/>
                  </a:lnTo>
                  <a:lnTo>
                    <a:pt x="487" y="213"/>
                  </a:lnTo>
                  <a:lnTo>
                    <a:pt x="466" y="205"/>
                  </a:lnTo>
                  <a:lnTo>
                    <a:pt x="444" y="195"/>
                  </a:lnTo>
                  <a:lnTo>
                    <a:pt x="420" y="199"/>
                  </a:lnTo>
                  <a:lnTo>
                    <a:pt x="390" y="208"/>
                  </a:lnTo>
                  <a:lnTo>
                    <a:pt x="368" y="199"/>
                  </a:lnTo>
                  <a:lnTo>
                    <a:pt x="344" y="199"/>
                  </a:lnTo>
                  <a:lnTo>
                    <a:pt x="348" y="186"/>
                  </a:lnTo>
                  <a:lnTo>
                    <a:pt x="368" y="178"/>
                  </a:lnTo>
                  <a:lnTo>
                    <a:pt x="357" y="160"/>
                  </a:lnTo>
                  <a:lnTo>
                    <a:pt x="332" y="146"/>
                  </a:lnTo>
                  <a:lnTo>
                    <a:pt x="298" y="146"/>
                  </a:lnTo>
                  <a:lnTo>
                    <a:pt x="275" y="134"/>
                  </a:lnTo>
                  <a:lnTo>
                    <a:pt x="248" y="122"/>
                  </a:lnTo>
                  <a:lnTo>
                    <a:pt x="226" y="104"/>
                  </a:lnTo>
                  <a:lnTo>
                    <a:pt x="189" y="104"/>
                  </a:lnTo>
                  <a:lnTo>
                    <a:pt x="181" y="127"/>
                  </a:lnTo>
                  <a:lnTo>
                    <a:pt x="166" y="125"/>
                  </a:lnTo>
                  <a:lnTo>
                    <a:pt x="162" y="95"/>
                  </a:lnTo>
                  <a:lnTo>
                    <a:pt x="145" y="125"/>
                  </a:lnTo>
                  <a:lnTo>
                    <a:pt x="126" y="116"/>
                  </a:lnTo>
                  <a:lnTo>
                    <a:pt x="117" y="89"/>
                  </a:lnTo>
                  <a:lnTo>
                    <a:pt x="90" y="66"/>
                  </a:lnTo>
                  <a:lnTo>
                    <a:pt x="80" y="95"/>
                  </a:lnTo>
                  <a:lnTo>
                    <a:pt x="63" y="104"/>
                  </a:lnTo>
                  <a:lnTo>
                    <a:pt x="56" y="81"/>
                  </a:lnTo>
                  <a:lnTo>
                    <a:pt x="26" y="95"/>
                  </a:lnTo>
                  <a:lnTo>
                    <a:pt x="0" y="111"/>
                  </a:lnTo>
                  <a:lnTo>
                    <a:pt x="1" y="649"/>
                  </a:lnTo>
                  <a:lnTo>
                    <a:pt x="11" y="649"/>
                  </a:lnTo>
                  <a:lnTo>
                    <a:pt x="11" y="660"/>
                  </a:lnTo>
                  <a:lnTo>
                    <a:pt x="17" y="674"/>
                  </a:lnTo>
                  <a:lnTo>
                    <a:pt x="26" y="684"/>
                  </a:lnTo>
                  <a:lnTo>
                    <a:pt x="36" y="690"/>
                  </a:lnTo>
                  <a:lnTo>
                    <a:pt x="50" y="687"/>
                  </a:lnTo>
                  <a:lnTo>
                    <a:pt x="44" y="704"/>
                  </a:lnTo>
                  <a:lnTo>
                    <a:pt x="47" y="708"/>
                  </a:lnTo>
                  <a:lnTo>
                    <a:pt x="36" y="716"/>
                  </a:lnTo>
                  <a:lnTo>
                    <a:pt x="44" y="731"/>
                  </a:lnTo>
                  <a:lnTo>
                    <a:pt x="56" y="739"/>
                  </a:lnTo>
                  <a:lnTo>
                    <a:pt x="69" y="754"/>
                  </a:lnTo>
                  <a:lnTo>
                    <a:pt x="83" y="763"/>
                  </a:lnTo>
                  <a:lnTo>
                    <a:pt x="90" y="776"/>
                  </a:lnTo>
                  <a:lnTo>
                    <a:pt x="96" y="787"/>
                  </a:lnTo>
                  <a:lnTo>
                    <a:pt x="96" y="795"/>
                  </a:lnTo>
                  <a:lnTo>
                    <a:pt x="110" y="805"/>
                  </a:lnTo>
                  <a:lnTo>
                    <a:pt x="126" y="811"/>
                  </a:lnTo>
                  <a:lnTo>
                    <a:pt x="142" y="816"/>
                  </a:lnTo>
                  <a:lnTo>
                    <a:pt x="153" y="828"/>
                  </a:lnTo>
                  <a:lnTo>
                    <a:pt x="166" y="835"/>
                  </a:lnTo>
                  <a:lnTo>
                    <a:pt x="178" y="840"/>
                  </a:lnTo>
                  <a:lnTo>
                    <a:pt x="189" y="835"/>
                  </a:lnTo>
                  <a:lnTo>
                    <a:pt x="189" y="849"/>
                  </a:lnTo>
                  <a:lnTo>
                    <a:pt x="196" y="857"/>
                  </a:lnTo>
                  <a:lnTo>
                    <a:pt x="202" y="867"/>
                  </a:lnTo>
                  <a:lnTo>
                    <a:pt x="199" y="870"/>
                  </a:lnTo>
                  <a:lnTo>
                    <a:pt x="205" y="881"/>
                  </a:lnTo>
                  <a:lnTo>
                    <a:pt x="202" y="898"/>
                  </a:lnTo>
                  <a:lnTo>
                    <a:pt x="199" y="892"/>
                  </a:lnTo>
                  <a:lnTo>
                    <a:pt x="189" y="898"/>
                  </a:lnTo>
                  <a:lnTo>
                    <a:pt x="199" y="884"/>
                  </a:lnTo>
                  <a:lnTo>
                    <a:pt x="189" y="878"/>
                  </a:lnTo>
                  <a:lnTo>
                    <a:pt x="175" y="878"/>
                  </a:lnTo>
                  <a:lnTo>
                    <a:pt x="159" y="870"/>
                  </a:lnTo>
                  <a:lnTo>
                    <a:pt x="156" y="878"/>
                  </a:lnTo>
                  <a:lnTo>
                    <a:pt x="159" y="884"/>
                  </a:lnTo>
                  <a:lnTo>
                    <a:pt x="166" y="898"/>
                  </a:lnTo>
                  <a:lnTo>
                    <a:pt x="169" y="908"/>
                  </a:lnTo>
                  <a:lnTo>
                    <a:pt x="172" y="916"/>
                  </a:lnTo>
                  <a:lnTo>
                    <a:pt x="172" y="927"/>
                  </a:lnTo>
                  <a:lnTo>
                    <a:pt x="189" y="930"/>
                  </a:lnTo>
                  <a:lnTo>
                    <a:pt x="172" y="930"/>
                  </a:lnTo>
                  <a:lnTo>
                    <a:pt x="172" y="937"/>
                  </a:lnTo>
                  <a:lnTo>
                    <a:pt x="175" y="948"/>
                  </a:lnTo>
                  <a:lnTo>
                    <a:pt x="172" y="960"/>
                  </a:lnTo>
                  <a:lnTo>
                    <a:pt x="172" y="972"/>
                  </a:lnTo>
                  <a:lnTo>
                    <a:pt x="169" y="986"/>
                  </a:lnTo>
                  <a:lnTo>
                    <a:pt x="166" y="996"/>
                  </a:lnTo>
                  <a:lnTo>
                    <a:pt x="162" y="1013"/>
                  </a:lnTo>
                  <a:lnTo>
                    <a:pt x="162" y="1026"/>
                  </a:lnTo>
                  <a:lnTo>
                    <a:pt x="169" y="1031"/>
                  </a:lnTo>
                  <a:lnTo>
                    <a:pt x="172" y="1043"/>
                  </a:lnTo>
                  <a:lnTo>
                    <a:pt x="169" y="1057"/>
                  </a:lnTo>
                  <a:lnTo>
                    <a:pt x="166" y="1067"/>
                  </a:lnTo>
                  <a:lnTo>
                    <a:pt x="166" y="1072"/>
                  </a:lnTo>
                  <a:lnTo>
                    <a:pt x="172" y="1078"/>
                  </a:lnTo>
                  <a:lnTo>
                    <a:pt x="178" y="1086"/>
                  </a:lnTo>
                  <a:lnTo>
                    <a:pt x="178" y="1093"/>
                  </a:lnTo>
                  <a:lnTo>
                    <a:pt x="178" y="1104"/>
                  </a:lnTo>
                  <a:lnTo>
                    <a:pt x="183" y="1113"/>
                  </a:lnTo>
                  <a:lnTo>
                    <a:pt x="192" y="1119"/>
                  </a:lnTo>
                  <a:lnTo>
                    <a:pt x="189" y="1123"/>
                  </a:lnTo>
                  <a:lnTo>
                    <a:pt x="202" y="1126"/>
                  </a:lnTo>
                  <a:lnTo>
                    <a:pt x="202" y="1121"/>
                  </a:lnTo>
                  <a:lnTo>
                    <a:pt x="208" y="1123"/>
                  </a:lnTo>
                  <a:lnTo>
                    <a:pt x="205" y="1126"/>
                  </a:lnTo>
                  <a:lnTo>
                    <a:pt x="211" y="1137"/>
                  </a:lnTo>
                  <a:lnTo>
                    <a:pt x="202" y="1131"/>
                  </a:lnTo>
                  <a:lnTo>
                    <a:pt x="202" y="1140"/>
                  </a:lnTo>
                  <a:lnTo>
                    <a:pt x="208" y="1148"/>
                  </a:lnTo>
                  <a:lnTo>
                    <a:pt x="215" y="1148"/>
                  </a:lnTo>
                  <a:lnTo>
                    <a:pt x="215" y="1155"/>
                  </a:lnTo>
                  <a:lnTo>
                    <a:pt x="211" y="1161"/>
                  </a:lnTo>
                  <a:lnTo>
                    <a:pt x="223" y="1169"/>
                  </a:lnTo>
                  <a:lnTo>
                    <a:pt x="229" y="1178"/>
                  </a:lnTo>
                  <a:lnTo>
                    <a:pt x="242" y="1187"/>
                  </a:lnTo>
                  <a:lnTo>
                    <a:pt x="242" y="1199"/>
                  </a:lnTo>
                  <a:lnTo>
                    <a:pt x="254" y="1201"/>
                  </a:lnTo>
                  <a:lnTo>
                    <a:pt x="265" y="1207"/>
                  </a:lnTo>
                  <a:lnTo>
                    <a:pt x="275" y="1210"/>
                  </a:lnTo>
                  <a:lnTo>
                    <a:pt x="284" y="1210"/>
                  </a:lnTo>
                  <a:lnTo>
                    <a:pt x="284" y="1217"/>
                  </a:lnTo>
                  <a:lnTo>
                    <a:pt x="291" y="1217"/>
                  </a:lnTo>
                  <a:lnTo>
                    <a:pt x="298" y="1223"/>
                  </a:lnTo>
                  <a:lnTo>
                    <a:pt x="305" y="1234"/>
                  </a:lnTo>
                  <a:lnTo>
                    <a:pt x="308" y="1245"/>
                  </a:lnTo>
                  <a:lnTo>
                    <a:pt x="317" y="1252"/>
                  </a:lnTo>
                  <a:lnTo>
                    <a:pt x="321" y="1263"/>
                  </a:lnTo>
                  <a:lnTo>
                    <a:pt x="324" y="1269"/>
                  </a:lnTo>
                  <a:lnTo>
                    <a:pt x="324" y="1275"/>
                  </a:lnTo>
                  <a:lnTo>
                    <a:pt x="332" y="1280"/>
                  </a:lnTo>
                  <a:lnTo>
                    <a:pt x="332" y="1287"/>
                  </a:lnTo>
                  <a:lnTo>
                    <a:pt x="335" y="1290"/>
                  </a:lnTo>
                  <a:lnTo>
                    <a:pt x="338" y="1301"/>
                  </a:lnTo>
                  <a:lnTo>
                    <a:pt x="348" y="1307"/>
                  </a:lnTo>
                  <a:lnTo>
                    <a:pt x="357" y="1314"/>
                  </a:lnTo>
                  <a:lnTo>
                    <a:pt x="362" y="1320"/>
                  </a:lnTo>
                  <a:lnTo>
                    <a:pt x="371" y="1325"/>
                  </a:lnTo>
                  <a:lnTo>
                    <a:pt x="371" y="1334"/>
                  </a:lnTo>
                  <a:lnTo>
                    <a:pt x="362" y="1342"/>
                  </a:lnTo>
                  <a:lnTo>
                    <a:pt x="351" y="1339"/>
                  </a:lnTo>
                  <a:lnTo>
                    <a:pt x="362" y="1343"/>
                  </a:lnTo>
                  <a:lnTo>
                    <a:pt x="362" y="1352"/>
                  </a:lnTo>
                  <a:lnTo>
                    <a:pt x="371" y="1355"/>
                  </a:lnTo>
                  <a:lnTo>
                    <a:pt x="381" y="1360"/>
                  </a:lnTo>
                  <a:lnTo>
                    <a:pt x="387" y="1360"/>
                  </a:lnTo>
                  <a:lnTo>
                    <a:pt x="393" y="1366"/>
                  </a:lnTo>
                  <a:lnTo>
                    <a:pt x="404" y="1372"/>
                  </a:lnTo>
                  <a:lnTo>
                    <a:pt x="411" y="1381"/>
                  </a:lnTo>
                  <a:lnTo>
                    <a:pt x="411" y="1390"/>
                  </a:lnTo>
                  <a:lnTo>
                    <a:pt x="404" y="1398"/>
                  </a:lnTo>
                  <a:lnTo>
                    <a:pt x="417" y="1401"/>
                  </a:lnTo>
                  <a:lnTo>
                    <a:pt x="427" y="1408"/>
                  </a:lnTo>
                  <a:lnTo>
                    <a:pt x="433" y="1417"/>
                  </a:lnTo>
                  <a:lnTo>
                    <a:pt x="444" y="1422"/>
                  </a:lnTo>
                  <a:lnTo>
                    <a:pt x="450" y="1436"/>
                  </a:lnTo>
                  <a:lnTo>
                    <a:pt x="463" y="1428"/>
                  </a:lnTo>
                  <a:lnTo>
                    <a:pt x="457" y="1417"/>
                  </a:lnTo>
                  <a:lnTo>
                    <a:pt x="447" y="1408"/>
                  </a:lnTo>
                  <a:lnTo>
                    <a:pt x="438" y="1408"/>
                  </a:lnTo>
                  <a:lnTo>
                    <a:pt x="433" y="1401"/>
                  </a:lnTo>
                  <a:lnTo>
                    <a:pt x="438" y="1398"/>
                  </a:lnTo>
                  <a:lnTo>
                    <a:pt x="433" y="1390"/>
                  </a:lnTo>
                  <a:lnTo>
                    <a:pt x="433" y="1384"/>
                  </a:lnTo>
                  <a:lnTo>
                    <a:pt x="423" y="1374"/>
                  </a:lnTo>
                  <a:lnTo>
                    <a:pt x="420" y="1366"/>
                  </a:lnTo>
                  <a:lnTo>
                    <a:pt x="411" y="1355"/>
                  </a:lnTo>
                  <a:lnTo>
                    <a:pt x="404" y="1343"/>
                  </a:lnTo>
                  <a:lnTo>
                    <a:pt x="397" y="1339"/>
                  </a:lnTo>
                  <a:lnTo>
                    <a:pt x="393" y="1328"/>
                  </a:lnTo>
                  <a:lnTo>
                    <a:pt x="387" y="1320"/>
                  </a:lnTo>
                  <a:lnTo>
                    <a:pt x="378" y="1313"/>
                  </a:lnTo>
                  <a:lnTo>
                    <a:pt x="371" y="1304"/>
                  </a:lnTo>
                  <a:lnTo>
                    <a:pt x="362" y="1299"/>
                  </a:lnTo>
                  <a:lnTo>
                    <a:pt x="357" y="1293"/>
                  </a:lnTo>
                  <a:lnTo>
                    <a:pt x="360" y="1282"/>
                  </a:lnTo>
                  <a:lnTo>
                    <a:pt x="357" y="1275"/>
                  </a:lnTo>
                  <a:lnTo>
                    <a:pt x="354" y="1266"/>
                  </a:lnTo>
                  <a:lnTo>
                    <a:pt x="357" y="1258"/>
                  </a:lnTo>
                  <a:lnTo>
                    <a:pt x="368" y="1263"/>
                  </a:lnTo>
                  <a:lnTo>
                    <a:pt x="374" y="1263"/>
                  </a:lnTo>
                  <a:lnTo>
                    <a:pt x="381" y="1269"/>
                  </a:lnTo>
                  <a:lnTo>
                    <a:pt x="390" y="1272"/>
                  </a:lnTo>
                  <a:lnTo>
                    <a:pt x="390" y="1280"/>
                  </a:lnTo>
                  <a:lnTo>
                    <a:pt x="393" y="1290"/>
                  </a:lnTo>
                  <a:lnTo>
                    <a:pt x="397" y="1296"/>
                  </a:lnTo>
                  <a:lnTo>
                    <a:pt x="401" y="1307"/>
                  </a:lnTo>
                  <a:lnTo>
                    <a:pt x="408" y="1314"/>
                  </a:lnTo>
                  <a:lnTo>
                    <a:pt x="417" y="1325"/>
                  </a:lnTo>
                  <a:lnTo>
                    <a:pt x="427" y="1334"/>
                  </a:lnTo>
                  <a:lnTo>
                    <a:pt x="438" y="1336"/>
                  </a:lnTo>
                  <a:lnTo>
                    <a:pt x="438" y="1346"/>
                  </a:lnTo>
                  <a:lnTo>
                    <a:pt x="450" y="1355"/>
                  </a:lnTo>
                  <a:lnTo>
                    <a:pt x="457" y="1360"/>
                  </a:lnTo>
                  <a:lnTo>
                    <a:pt x="460" y="1360"/>
                  </a:lnTo>
                  <a:lnTo>
                    <a:pt x="466" y="1369"/>
                  </a:lnTo>
                  <a:lnTo>
                    <a:pt x="463" y="1374"/>
                  </a:lnTo>
                  <a:lnTo>
                    <a:pt x="463" y="1379"/>
                  </a:lnTo>
                  <a:lnTo>
                    <a:pt x="471" y="1384"/>
                  </a:lnTo>
                  <a:lnTo>
                    <a:pt x="484" y="1390"/>
                  </a:lnTo>
                  <a:lnTo>
                    <a:pt x="490" y="1401"/>
                  </a:lnTo>
                  <a:lnTo>
                    <a:pt x="499" y="1407"/>
                  </a:lnTo>
                  <a:lnTo>
                    <a:pt x="507" y="1414"/>
                  </a:lnTo>
                  <a:lnTo>
                    <a:pt x="517" y="1422"/>
                  </a:lnTo>
                  <a:lnTo>
                    <a:pt x="523" y="1431"/>
                  </a:lnTo>
                  <a:lnTo>
                    <a:pt x="529" y="1439"/>
                  </a:lnTo>
                  <a:lnTo>
                    <a:pt x="539" y="1443"/>
                  </a:lnTo>
                  <a:lnTo>
                    <a:pt x="542" y="1457"/>
                  </a:lnTo>
                  <a:lnTo>
                    <a:pt x="547" y="1463"/>
                  </a:lnTo>
                  <a:lnTo>
                    <a:pt x="547" y="1469"/>
                  </a:lnTo>
                  <a:lnTo>
                    <a:pt x="542" y="1473"/>
                  </a:lnTo>
                  <a:lnTo>
                    <a:pt x="544" y="1478"/>
                  </a:lnTo>
                  <a:lnTo>
                    <a:pt x="539" y="1481"/>
                  </a:lnTo>
                  <a:lnTo>
                    <a:pt x="544" y="1493"/>
                  </a:lnTo>
                  <a:lnTo>
                    <a:pt x="553" y="1502"/>
                  </a:lnTo>
                  <a:lnTo>
                    <a:pt x="563" y="1505"/>
                  </a:lnTo>
                  <a:lnTo>
                    <a:pt x="575" y="1514"/>
                  </a:lnTo>
                  <a:lnTo>
                    <a:pt x="580" y="1522"/>
                  </a:lnTo>
                  <a:lnTo>
                    <a:pt x="593" y="1525"/>
                  </a:lnTo>
                  <a:lnTo>
                    <a:pt x="605" y="1528"/>
                  </a:lnTo>
                  <a:lnTo>
                    <a:pt x="612" y="1528"/>
                  </a:lnTo>
                  <a:lnTo>
                    <a:pt x="616" y="1533"/>
                  </a:lnTo>
                  <a:lnTo>
                    <a:pt x="629" y="1540"/>
                  </a:lnTo>
                  <a:lnTo>
                    <a:pt x="639" y="1543"/>
                  </a:lnTo>
                  <a:lnTo>
                    <a:pt x="651" y="1546"/>
                  </a:lnTo>
                  <a:lnTo>
                    <a:pt x="659" y="1552"/>
                  </a:lnTo>
                  <a:lnTo>
                    <a:pt x="669" y="1552"/>
                  </a:lnTo>
                  <a:lnTo>
                    <a:pt x="681" y="1557"/>
                  </a:lnTo>
                  <a:lnTo>
                    <a:pt x="689" y="1563"/>
                  </a:lnTo>
                  <a:lnTo>
                    <a:pt x="702" y="1563"/>
                  </a:lnTo>
                  <a:lnTo>
                    <a:pt x="711" y="1567"/>
                  </a:lnTo>
                  <a:lnTo>
                    <a:pt x="724" y="1567"/>
                  </a:lnTo>
                  <a:lnTo>
                    <a:pt x="738" y="1566"/>
                  </a:lnTo>
                  <a:lnTo>
                    <a:pt x="745" y="1560"/>
                  </a:lnTo>
                  <a:lnTo>
                    <a:pt x="757" y="1560"/>
                  </a:lnTo>
                  <a:lnTo>
                    <a:pt x="765" y="1563"/>
                  </a:lnTo>
                  <a:lnTo>
                    <a:pt x="775" y="1566"/>
                  </a:lnTo>
                  <a:lnTo>
                    <a:pt x="781" y="1567"/>
                  </a:lnTo>
                  <a:lnTo>
                    <a:pt x="787" y="1573"/>
                  </a:lnTo>
                  <a:lnTo>
                    <a:pt x="797" y="1581"/>
                  </a:lnTo>
                  <a:lnTo>
                    <a:pt x="802" y="1590"/>
                  </a:lnTo>
                  <a:lnTo>
                    <a:pt x="808" y="1595"/>
                  </a:lnTo>
                  <a:lnTo>
                    <a:pt x="820" y="1598"/>
                  </a:lnTo>
                  <a:lnTo>
                    <a:pt x="830" y="1602"/>
                  </a:lnTo>
                  <a:lnTo>
                    <a:pt x="838" y="1602"/>
                  </a:lnTo>
                  <a:lnTo>
                    <a:pt x="851" y="1605"/>
                  </a:lnTo>
                  <a:lnTo>
                    <a:pt x="854" y="1611"/>
                  </a:lnTo>
                  <a:lnTo>
                    <a:pt x="863" y="1611"/>
                  </a:lnTo>
                  <a:lnTo>
                    <a:pt x="871" y="1616"/>
                  </a:lnTo>
                  <a:lnTo>
                    <a:pt x="881" y="1616"/>
                  </a:lnTo>
                  <a:lnTo>
                    <a:pt x="893" y="1616"/>
                  </a:lnTo>
                  <a:lnTo>
                    <a:pt x="896" y="1611"/>
                  </a:lnTo>
                  <a:lnTo>
                    <a:pt x="903" y="1616"/>
                  </a:lnTo>
                  <a:lnTo>
                    <a:pt x="896" y="1616"/>
                  </a:lnTo>
                  <a:lnTo>
                    <a:pt x="903" y="1625"/>
                  </a:lnTo>
                  <a:lnTo>
                    <a:pt x="907" y="1632"/>
                  </a:lnTo>
                  <a:lnTo>
                    <a:pt x="917" y="1637"/>
                  </a:lnTo>
                  <a:lnTo>
                    <a:pt x="926" y="1643"/>
                  </a:lnTo>
                  <a:lnTo>
                    <a:pt x="933" y="1651"/>
                  </a:lnTo>
                  <a:lnTo>
                    <a:pt x="933" y="1657"/>
                  </a:lnTo>
                  <a:lnTo>
                    <a:pt x="933" y="1664"/>
                  </a:lnTo>
                  <a:lnTo>
                    <a:pt x="936" y="1672"/>
                  </a:lnTo>
                  <a:lnTo>
                    <a:pt x="942" y="1675"/>
                  </a:lnTo>
                  <a:lnTo>
                    <a:pt x="944" y="1678"/>
                  </a:lnTo>
                  <a:lnTo>
                    <a:pt x="953" y="1672"/>
                  </a:lnTo>
                  <a:lnTo>
                    <a:pt x="960" y="1678"/>
                  </a:lnTo>
                  <a:lnTo>
                    <a:pt x="969" y="1684"/>
                  </a:lnTo>
                  <a:lnTo>
                    <a:pt x="976" y="1689"/>
                  </a:lnTo>
                  <a:lnTo>
                    <a:pt x="976" y="1699"/>
                  </a:lnTo>
                  <a:lnTo>
                    <a:pt x="983" y="1699"/>
                  </a:lnTo>
                  <a:lnTo>
                    <a:pt x="987" y="1705"/>
                  </a:lnTo>
                  <a:lnTo>
                    <a:pt x="993" y="1702"/>
                  </a:lnTo>
                  <a:lnTo>
                    <a:pt x="1006" y="1702"/>
                  </a:lnTo>
                  <a:lnTo>
                    <a:pt x="1013" y="1708"/>
                  </a:lnTo>
                  <a:lnTo>
                    <a:pt x="1017" y="1713"/>
                  </a:lnTo>
                  <a:lnTo>
                    <a:pt x="1029" y="1713"/>
                  </a:lnTo>
                  <a:lnTo>
                    <a:pt x="1029" y="1722"/>
                  </a:lnTo>
                  <a:lnTo>
                    <a:pt x="1039" y="1722"/>
                  </a:lnTo>
                  <a:lnTo>
                    <a:pt x="1050" y="1716"/>
                  </a:lnTo>
                  <a:lnTo>
                    <a:pt x="1042" y="1710"/>
                  </a:lnTo>
                  <a:lnTo>
                    <a:pt x="1039" y="1705"/>
                  </a:lnTo>
                  <a:lnTo>
                    <a:pt x="1048" y="1702"/>
                  </a:lnTo>
                  <a:lnTo>
                    <a:pt x="1053" y="1696"/>
                  </a:lnTo>
                  <a:lnTo>
                    <a:pt x="1059" y="1689"/>
                  </a:lnTo>
                  <a:lnTo>
                    <a:pt x="1066" y="1689"/>
                  </a:lnTo>
                  <a:lnTo>
                    <a:pt x="1075" y="1694"/>
                  </a:lnTo>
                  <a:lnTo>
                    <a:pt x="1078" y="1702"/>
                  </a:lnTo>
                  <a:lnTo>
                    <a:pt x="1086" y="1702"/>
                  </a:lnTo>
                  <a:lnTo>
                    <a:pt x="1082" y="1708"/>
                  </a:lnTo>
                  <a:lnTo>
                    <a:pt x="1086" y="1719"/>
                  </a:lnTo>
                  <a:lnTo>
                    <a:pt x="1093" y="1724"/>
                  </a:lnTo>
                  <a:lnTo>
                    <a:pt x="1099" y="1732"/>
                  </a:lnTo>
                  <a:lnTo>
                    <a:pt x="1115" y="171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2" name=""/>
            <p:cNvSpPr/>
            <p:nvPr/>
          </p:nvSpPr>
          <p:spPr>
            <a:xfrm>
              <a:off x="2851560" y="2444760"/>
              <a:ext cx="847440" cy="1233000"/>
            </a:xfrm>
            <a:custGeom>
              <a:avLst/>
              <a:gdLst/>
              <a:ahLst/>
              <a:rect l="l" t="t" r="r" b="b"/>
              <a:pathLst>
                <a:path w="928" h="1351">
                  <a:moveTo>
                    <a:pt x="75" y="101"/>
                  </a:moveTo>
                  <a:lnTo>
                    <a:pt x="75" y="109"/>
                  </a:lnTo>
                  <a:lnTo>
                    <a:pt x="75" y="123"/>
                  </a:lnTo>
                  <a:lnTo>
                    <a:pt x="75" y="130"/>
                  </a:lnTo>
                  <a:lnTo>
                    <a:pt x="78" y="139"/>
                  </a:lnTo>
                  <a:lnTo>
                    <a:pt x="75" y="147"/>
                  </a:lnTo>
                  <a:lnTo>
                    <a:pt x="82" y="153"/>
                  </a:lnTo>
                  <a:lnTo>
                    <a:pt x="75" y="160"/>
                  </a:lnTo>
                  <a:lnTo>
                    <a:pt x="69" y="171"/>
                  </a:lnTo>
                  <a:lnTo>
                    <a:pt x="58" y="171"/>
                  </a:lnTo>
                  <a:lnTo>
                    <a:pt x="52" y="180"/>
                  </a:lnTo>
                  <a:lnTo>
                    <a:pt x="55" y="188"/>
                  </a:lnTo>
                  <a:lnTo>
                    <a:pt x="45" y="191"/>
                  </a:lnTo>
                  <a:lnTo>
                    <a:pt x="48" y="195"/>
                  </a:lnTo>
                  <a:lnTo>
                    <a:pt x="39" y="201"/>
                  </a:lnTo>
                  <a:lnTo>
                    <a:pt x="26" y="206"/>
                  </a:lnTo>
                  <a:lnTo>
                    <a:pt x="25" y="218"/>
                  </a:lnTo>
                  <a:lnTo>
                    <a:pt x="15" y="222"/>
                  </a:lnTo>
                  <a:lnTo>
                    <a:pt x="15" y="233"/>
                  </a:lnTo>
                  <a:lnTo>
                    <a:pt x="6" y="236"/>
                  </a:lnTo>
                  <a:lnTo>
                    <a:pt x="9" y="247"/>
                  </a:lnTo>
                  <a:lnTo>
                    <a:pt x="9" y="254"/>
                  </a:lnTo>
                  <a:lnTo>
                    <a:pt x="6" y="260"/>
                  </a:lnTo>
                  <a:lnTo>
                    <a:pt x="15" y="263"/>
                  </a:lnTo>
                  <a:lnTo>
                    <a:pt x="22" y="271"/>
                  </a:lnTo>
                  <a:lnTo>
                    <a:pt x="25" y="263"/>
                  </a:lnTo>
                  <a:lnTo>
                    <a:pt x="33" y="263"/>
                  </a:lnTo>
                  <a:lnTo>
                    <a:pt x="26" y="268"/>
                  </a:lnTo>
                  <a:lnTo>
                    <a:pt x="26" y="277"/>
                  </a:lnTo>
                  <a:lnTo>
                    <a:pt x="18" y="280"/>
                  </a:lnTo>
                  <a:lnTo>
                    <a:pt x="9" y="285"/>
                  </a:lnTo>
                  <a:lnTo>
                    <a:pt x="0" y="292"/>
                  </a:lnTo>
                  <a:lnTo>
                    <a:pt x="0" y="301"/>
                  </a:lnTo>
                  <a:lnTo>
                    <a:pt x="0" y="309"/>
                  </a:lnTo>
                  <a:lnTo>
                    <a:pt x="9" y="319"/>
                  </a:lnTo>
                  <a:lnTo>
                    <a:pt x="0" y="325"/>
                  </a:lnTo>
                  <a:lnTo>
                    <a:pt x="9" y="327"/>
                  </a:lnTo>
                  <a:lnTo>
                    <a:pt x="18" y="333"/>
                  </a:lnTo>
                  <a:lnTo>
                    <a:pt x="26" y="339"/>
                  </a:lnTo>
                  <a:lnTo>
                    <a:pt x="33" y="347"/>
                  </a:lnTo>
                  <a:lnTo>
                    <a:pt x="36" y="357"/>
                  </a:lnTo>
                  <a:lnTo>
                    <a:pt x="45" y="363"/>
                  </a:lnTo>
                  <a:lnTo>
                    <a:pt x="52" y="371"/>
                  </a:lnTo>
                  <a:lnTo>
                    <a:pt x="55" y="380"/>
                  </a:lnTo>
                  <a:lnTo>
                    <a:pt x="58" y="389"/>
                  </a:lnTo>
                  <a:lnTo>
                    <a:pt x="63" y="398"/>
                  </a:lnTo>
                  <a:lnTo>
                    <a:pt x="72" y="412"/>
                  </a:lnTo>
                  <a:lnTo>
                    <a:pt x="75" y="419"/>
                  </a:lnTo>
                  <a:lnTo>
                    <a:pt x="82" y="427"/>
                  </a:lnTo>
                  <a:lnTo>
                    <a:pt x="85" y="433"/>
                  </a:lnTo>
                  <a:lnTo>
                    <a:pt x="91" y="442"/>
                  </a:lnTo>
                  <a:lnTo>
                    <a:pt x="94" y="449"/>
                  </a:lnTo>
                  <a:lnTo>
                    <a:pt x="99" y="460"/>
                  </a:lnTo>
                  <a:lnTo>
                    <a:pt x="99" y="471"/>
                  </a:lnTo>
                  <a:lnTo>
                    <a:pt x="108" y="478"/>
                  </a:lnTo>
                  <a:lnTo>
                    <a:pt x="115" y="487"/>
                  </a:lnTo>
                  <a:lnTo>
                    <a:pt x="121" y="492"/>
                  </a:lnTo>
                  <a:lnTo>
                    <a:pt x="135" y="498"/>
                  </a:lnTo>
                  <a:lnTo>
                    <a:pt x="145" y="501"/>
                  </a:lnTo>
                  <a:lnTo>
                    <a:pt x="154" y="509"/>
                  </a:lnTo>
                  <a:lnTo>
                    <a:pt x="170" y="513"/>
                  </a:lnTo>
                  <a:lnTo>
                    <a:pt x="175" y="516"/>
                  </a:lnTo>
                  <a:lnTo>
                    <a:pt x="184" y="522"/>
                  </a:lnTo>
                  <a:lnTo>
                    <a:pt x="194" y="527"/>
                  </a:lnTo>
                  <a:lnTo>
                    <a:pt x="200" y="533"/>
                  </a:lnTo>
                  <a:lnTo>
                    <a:pt x="208" y="539"/>
                  </a:lnTo>
                  <a:lnTo>
                    <a:pt x="217" y="546"/>
                  </a:lnTo>
                  <a:lnTo>
                    <a:pt x="217" y="554"/>
                  </a:lnTo>
                  <a:lnTo>
                    <a:pt x="221" y="565"/>
                  </a:lnTo>
                  <a:lnTo>
                    <a:pt x="221" y="578"/>
                  </a:lnTo>
                  <a:lnTo>
                    <a:pt x="221" y="587"/>
                  </a:lnTo>
                  <a:lnTo>
                    <a:pt x="221" y="598"/>
                  </a:lnTo>
                  <a:lnTo>
                    <a:pt x="221" y="605"/>
                  </a:lnTo>
                  <a:lnTo>
                    <a:pt x="221" y="616"/>
                  </a:lnTo>
                  <a:lnTo>
                    <a:pt x="221" y="625"/>
                  </a:lnTo>
                  <a:lnTo>
                    <a:pt x="214" y="636"/>
                  </a:lnTo>
                  <a:lnTo>
                    <a:pt x="214" y="643"/>
                  </a:lnTo>
                  <a:lnTo>
                    <a:pt x="214" y="654"/>
                  </a:lnTo>
                  <a:lnTo>
                    <a:pt x="211" y="663"/>
                  </a:lnTo>
                  <a:lnTo>
                    <a:pt x="214" y="672"/>
                  </a:lnTo>
                  <a:lnTo>
                    <a:pt x="214" y="681"/>
                  </a:lnTo>
                  <a:lnTo>
                    <a:pt x="208" y="689"/>
                  </a:lnTo>
                  <a:lnTo>
                    <a:pt x="211" y="701"/>
                  </a:lnTo>
                  <a:lnTo>
                    <a:pt x="206" y="713"/>
                  </a:lnTo>
                  <a:lnTo>
                    <a:pt x="206" y="724"/>
                  </a:lnTo>
                  <a:lnTo>
                    <a:pt x="200" y="732"/>
                  </a:lnTo>
                  <a:lnTo>
                    <a:pt x="200" y="740"/>
                  </a:lnTo>
                  <a:lnTo>
                    <a:pt x="194" y="754"/>
                  </a:lnTo>
                  <a:lnTo>
                    <a:pt x="197" y="760"/>
                  </a:lnTo>
                  <a:lnTo>
                    <a:pt x="200" y="772"/>
                  </a:lnTo>
                  <a:lnTo>
                    <a:pt x="194" y="778"/>
                  </a:lnTo>
                  <a:lnTo>
                    <a:pt x="191" y="789"/>
                  </a:lnTo>
                  <a:lnTo>
                    <a:pt x="194" y="799"/>
                  </a:lnTo>
                  <a:lnTo>
                    <a:pt x="194" y="810"/>
                  </a:lnTo>
                  <a:lnTo>
                    <a:pt x="194" y="816"/>
                  </a:lnTo>
                  <a:lnTo>
                    <a:pt x="197" y="824"/>
                  </a:lnTo>
                  <a:lnTo>
                    <a:pt x="191" y="837"/>
                  </a:lnTo>
                  <a:lnTo>
                    <a:pt x="194" y="848"/>
                  </a:lnTo>
                  <a:lnTo>
                    <a:pt x="187" y="857"/>
                  </a:lnTo>
                  <a:lnTo>
                    <a:pt x="184" y="867"/>
                  </a:lnTo>
                  <a:lnTo>
                    <a:pt x="181" y="878"/>
                  </a:lnTo>
                  <a:lnTo>
                    <a:pt x="175" y="889"/>
                  </a:lnTo>
                  <a:lnTo>
                    <a:pt x="172" y="899"/>
                  </a:lnTo>
                  <a:lnTo>
                    <a:pt x="170" y="910"/>
                  </a:lnTo>
                  <a:lnTo>
                    <a:pt x="164" y="913"/>
                  </a:lnTo>
                  <a:lnTo>
                    <a:pt x="164" y="926"/>
                  </a:lnTo>
                  <a:lnTo>
                    <a:pt x="154" y="926"/>
                  </a:lnTo>
                  <a:lnTo>
                    <a:pt x="151" y="937"/>
                  </a:lnTo>
                  <a:lnTo>
                    <a:pt x="157" y="948"/>
                  </a:lnTo>
                  <a:lnTo>
                    <a:pt x="157" y="955"/>
                  </a:lnTo>
                  <a:lnTo>
                    <a:pt x="157" y="967"/>
                  </a:lnTo>
                  <a:lnTo>
                    <a:pt x="161" y="978"/>
                  </a:lnTo>
                  <a:lnTo>
                    <a:pt x="151" y="988"/>
                  </a:lnTo>
                  <a:lnTo>
                    <a:pt x="151" y="1002"/>
                  </a:lnTo>
                  <a:lnTo>
                    <a:pt x="148" y="1013"/>
                  </a:lnTo>
                  <a:lnTo>
                    <a:pt x="148" y="1020"/>
                  </a:lnTo>
                  <a:lnTo>
                    <a:pt x="154" y="1029"/>
                  </a:lnTo>
                  <a:lnTo>
                    <a:pt x="164" y="1031"/>
                  </a:lnTo>
                  <a:lnTo>
                    <a:pt x="164" y="1023"/>
                  </a:lnTo>
                  <a:lnTo>
                    <a:pt x="175" y="1026"/>
                  </a:lnTo>
                  <a:lnTo>
                    <a:pt x="170" y="1034"/>
                  </a:lnTo>
                  <a:lnTo>
                    <a:pt x="175" y="1040"/>
                  </a:lnTo>
                  <a:lnTo>
                    <a:pt x="170" y="1043"/>
                  </a:lnTo>
                  <a:lnTo>
                    <a:pt x="170" y="1058"/>
                  </a:lnTo>
                  <a:lnTo>
                    <a:pt x="164" y="1069"/>
                  </a:lnTo>
                  <a:lnTo>
                    <a:pt x="170" y="1078"/>
                  </a:lnTo>
                  <a:lnTo>
                    <a:pt x="164" y="1088"/>
                  </a:lnTo>
                  <a:lnTo>
                    <a:pt x="164" y="1093"/>
                  </a:lnTo>
                  <a:lnTo>
                    <a:pt x="157" y="1099"/>
                  </a:lnTo>
                  <a:lnTo>
                    <a:pt x="157" y="1107"/>
                  </a:lnTo>
                  <a:lnTo>
                    <a:pt x="154" y="1120"/>
                  </a:lnTo>
                  <a:lnTo>
                    <a:pt x="151" y="1113"/>
                  </a:lnTo>
                  <a:lnTo>
                    <a:pt x="148" y="1107"/>
                  </a:lnTo>
                  <a:lnTo>
                    <a:pt x="154" y="1099"/>
                  </a:lnTo>
                  <a:lnTo>
                    <a:pt x="151" y="1093"/>
                  </a:lnTo>
                  <a:lnTo>
                    <a:pt x="154" y="1088"/>
                  </a:lnTo>
                  <a:lnTo>
                    <a:pt x="148" y="1081"/>
                  </a:lnTo>
                  <a:lnTo>
                    <a:pt x="138" y="1088"/>
                  </a:lnTo>
                  <a:lnTo>
                    <a:pt x="135" y="1096"/>
                  </a:lnTo>
                  <a:lnTo>
                    <a:pt x="135" y="1107"/>
                  </a:lnTo>
                  <a:lnTo>
                    <a:pt x="135" y="1113"/>
                  </a:lnTo>
                  <a:lnTo>
                    <a:pt x="131" y="1123"/>
                  </a:lnTo>
                  <a:lnTo>
                    <a:pt x="135" y="1128"/>
                  </a:lnTo>
                  <a:lnTo>
                    <a:pt x="124" y="1131"/>
                  </a:lnTo>
                  <a:lnTo>
                    <a:pt x="131" y="1137"/>
                  </a:lnTo>
                  <a:lnTo>
                    <a:pt x="115" y="1147"/>
                  </a:lnTo>
                  <a:lnTo>
                    <a:pt x="115" y="1155"/>
                  </a:lnTo>
                  <a:lnTo>
                    <a:pt x="124" y="1150"/>
                  </a:lnTo>
                  <a:lnTo>
                    <a:pt x="135" y="1152"/>
                  </a:lnTo>
                  <a:lnTo>
                    <a:pt x="145" y="1152"/>
                  </a:lnTo>
                  <a:lnTo>
                    <a:pt x="135" y="1169"/>
                  </a:lnTo>
                  <a:lnTo>
                    <a:pt x="135" y="1179"/>
                  </a:lnTo>
                  <a:lnTo>
                    <a:pt x="135" y="1193"/>
                  </a:lnTo>
                  <a:lnTo>
                    <a:pt x="127" y="1178"/>
                  </a:lnTo>
                  <a:lnTo>
                    <a:pt x="118" y="1179"/>
                  </a:lnTo>
                  <a:lnTo>
                    <a:pt x="118" y="1190"/>
                  </a:lnTo>
                  <a:lnTo>
                    <a:pt x="118" y="1202"/>
                  </a:lnTo>
                  <a:lnTo>
                    <a:pt x="115" y="1217"/>
                  </a:lnTo>
                  <a:lnTo>
                    <a:pt x="118" y="1223"/>
                  </a:lnTo>
                  <a:lnTo>
                    <a:pt x="115" y="1234"/>
                  </a:lnTo>
                  <a:lnTo>
                    <a:pt x="124" y="1237"/>
                  </a:lnTo>
                  <a:lnTo>
                    <a:pt x="118" y="1243"/>
                  </a:lnTo>
                  <a:lnTo>
                    <a:pt x="118" y="1261"/>
                  </a:lnTo>
                  <a:lnTo>
                    <a:pt x="135" y="1240"/>
                  </a:lnTo>
                  <a:lnTo>
                    <a:pt x="131" y="1250"/>
                  </a:lnTo>
                  <a:lnTo>
                    <a:pt x="135" y="1261"/>
                  </a:lnTo>
                  <a:lnTo>
                    <a:pt x="127" y="1258"/>
                  </a:lnTo>
                  <a:lnTo>
                    <a:pt x="124" y="1272"/>
                  </a:lnTo>
                  <a:lnTo>
                    <a:pt x="118" y="1282"/>
                  </a:lnTo>
                  <a:lnTo>
                    <a:pt x="135" y="1273"/>
                  </a:lnTo>
                  <a:lnTo>
                    <a:pt x="135" y="1266"/>
                  </a:lnTo>
                  <a:lnTo>
                    <a:pt x="142" y="1279"/>
                  </a:lnTo>
                  <a:lnTo>
                    <a:pt x="135" y="1290"/>
                  </a:lnTo>
                  <a:lnTo>
                    <a:pt x="124" y="1288"/>
                  </a:lnTo>
                  <a:lnTo>
                    <a:pt x="124" y="1302"/>
                  </a:lnTo>
                  <a:lnTo>
                    <a:pt x="135" y="1306"/>
                  </a:lnTo>
                  <a:lnTo>
                    <a:pt x="142" y="1299"/>
                  </a:lnTo>
                  <a:lnTo>
                    <a:pt x="145" y="1311"/>
                  </a:lnTo>
                  <a:lnTo>
                    <a:pt x="154" y="1314"/>
                  </a:lnTo>
                  <a:lnTo>
                    <a:pt x="154" y="1323"/>
                  </a:lnTo>
                  <a:lnTo>
                    <a:pt x="164" y="1328"/>
                  </a:lnTo>
                  <a:lnTo>
                    <a:pt x="175" y="1337"/>
                  </a:lnTo>
                  <a:lnTo>
                    <a:pt x="184" y="1328"/>
                  </a:lnTo>
                  <a:lnTo>
                    <a:pt x="194" y="1314"/>
                  </a:lnTo>
                  <a:lnTo>
                    <a:pt x="203" y="1317"/>
                  </a:lnTo>
                  <a:lnTo>
                    <a:pt x="197" y="1328"/>
                  </a:lnTo>
                  <a:lnTo>
                    <a:pt x="178" y="1337"/>
                  </a:lnTo>
                  <a:lnTo>
                    <a:pt x="184" y="1344"/>
                  </a:lnTo>
                  <a:lnTo>
                    <a:pt x="200" y="1350"/>
                  </a:lnTo>
                  <a:lnTo>
                    <a:pt x="206" y="1347"/>
                  </a:lnTo>
                  <a:lnTo>
                    <a:pt x="206" y="1331"/>
                  </a:lnTo>
                  <a:lnTo>
                    <a:pt x="208" y="1314"/>
                  </a:lnTo>
                  <a:lnTo>
                    <a:pt x="224" y="1309"/>
                  </a:lnTo>
                  <a:lnTo>
                    <a:pt x="233" y="1309"/>
                  </a:lnTo>
                  <a:lnTo>
                    <a:pt x="233" y="1302"/>
                  </a:lnTo>
                  <a:lnTo>
                    <a:pt x="244" y="1302"/>
                  </a:lnTo>
                  <a:lnTo>
                    <a:pt x="257" y="1306"/>
                  </a:lnTo>
                  <a:lnTo>
                    <a:pt x="247" y="1290"/>
                  </a:lnTo>
                  <a:lnTo>
                    <a:pt x="244" y="1276"/>
                  </a:lnTo>
                  <a:lnTo>
                    <a:pt x="243" y="1266"/>
                  </a:lnTo>
                  <a:lnTo>
                    <a:pt x="244" y="1252"/>
                  </a:lnTo>
                  <a:lnTo>
                    <a:pt x="254" y="1243"/>
                  </a:lnTo>
                  <a:lnTo>
                    <a:pt x="266" y="1240"/>
                  </a:lnTo>
                  <a:lnTo>
                    <a:pt x="270" y="1226"/>
                  </a:lnTo>
                  <a:lnTo>
                    <a:pt x="276" y="1212"/>
                  </a:lnTo>
                  <a:lnTo>
                    <a:pt x="284" y="1202"/>
                  </a:lnTo>
                  <a:lnTo>
                    <a:pt x="296" y="1193"/>
                  </a:lnTo>
                  <a:lnTo>
                    <a:pt x="306" y="1185"/>
                  </a:lnTo>
                  <a:lnTo>
                    <a:pt x="312" y="1172"/>
                  </a:lnTo>
                  <a:lnTo>
                    <a:pt x="309" y="1164"/>
                  </a:lnTo>
                  <a:lnTo>
                    <a:pt x="293" y="1164"/>
                  </a:lnTo>
                  <a:lnTo>
                    <a:pt x="284" y="1152"/>
                  </a:lnTo>
                  <a:lnTo>
                    <a:pt x="276" y="1145"/>
                  </a:lnTo>
                  <a:lnTo>
                    <a:pt x="276" y="1134"/>
                  </a:lnTo>
                  <a:lnTo>
                    <a:pt x="281" y="1120"/>
                  </a:lnTo>
                  <a:lnTo>
                    <a:pt x="287" y="1113"/>
                  </a:lnTo>
                  <a:lnTo>
                    <a:pt x="303" y="1107"/>
                  </a:lnTo>
                  <a:lnTo>
                    <a:pt x="312" y="1107"/>
                  </a:lnTo>
                  <a:lnTo>
                    <a:pt x="312" y="1099"/>
                  </a:lnTo>
                  <a:lnTo>
                    <a:pt x="320" y="1096"/>
                  </a:lnTo>
                  <a:lnTo>
                    <a:pt x="320" y="1082"/>
                  </a:lnTo>
                  <a:lnTo>
                    <a:pt x="317" y="1075"/>
                  </a:lnTo>
                  <a:lnTo>
                    <a:pt x="323" y="1067"/>
                  </a:lnTo>
                  <a:lnTo>
                    <a:pt x="339" y="1058"/>
                  </a:lnTo>
                  <a:lnTo>
                    <a:pt x="323" y="1055"/>
                  </a:lnTo>
                  <a:lnTo>
                    <a:pt x="333" y="1048"/>
                  </a:lnTo>
                  <a:lnTo>
                    <a:pt x="342" y="1055"/>
                  </a:lnTo>
                  <a:lnTo>
                    <a:pt x="352" y="1055"/>
                  </a:lnTo>
                  <a:lnTo>
                    <a:pt x="352" y="1051"/>
                  </a:lnTo>
                  <a:lnTo>
                    <a:pt x="349" y="1037"/>
                  </a:lnTo>
                  <a:lnTo>
                    <a:pt x="333" y="1043"/>
                  </a:lnTo>
                  <a:lnTo>
                    <a:pt x="323" y="1037"/>
                  </a:lnTo>
                  <a:lnTo>
                    <a:pt x="323" y="1023"/>
                  </a:lnTo>
                  <a:lnTo>
                    <a:pt x="320" y="1013"/>
                  </a:lnTo>
                  <a:lnTo>
                    <a:pt x="326" y="1007"/>
                  </a:lnTo>
                  <a:lnTo>
                    <a:pt x="339" y="1013"/>
                  </a:lnTo>
                  <a:lnTo>
                    <a:pt x="349" y="1016"/>
                  </a:lnTo>
                  <a:lnTo>
                    <a:pt x="363" y="1016"/>
                  </a:lnTo>
                  <a:lnTo>
                    <a:pt x="375" y="1010"/>
                  </a:lnTo>
                  <a:lnTo>
                    <a:pt x="379" y="1002"/>
                  </a:lnTo>
                  <a:lnTo>
                    <a:pt x="375" y="996"/>
                  </a:lnTo>
                  <a:lnTo>
                    <a:pt x="382" y="983"/>
                  </a:lnTo>
                  <a:lnTo>
                    <a:pt x="385" y="978"/>
                  </a:lnTo>
                  <a:lnTo>
                    <a:pt x="375" y="969"/>
                  </a:lnTo>
                  <a:lnTo>
                    <a:pt x="379" y="958"/>
                  </a:lnTo>
                  <a:lnTo>
                    <a:pt x="385" y="967"/>
                  </a:lnTo>
                  <a:lnTo>
                    <a:pt x="399" y="967"/>
                  </a:lnTo>
                  <a:lnTo>
                    <a:pt x="412" y="964"/>
                  </a:lnTo>
                  <a:lnTo>
                    <a:pt x="424" y="961"/>
                  </a:lnTo>
                  <a:lnTo>
                    <a:pt x="435" y="958"/>
                  </a:lnTo>
                  <a:lnTo>
                    <a:pt x="448" y="955"/>
                  </a:lnTo>
                  <a:lnTo>
                    <a:pt x="461" y="954"/>
                  </a:lnTo>
                  <a:lnTo>
                    <a:pt x="472" y="948"/>
                  </a:lnTo>
                  <a:lnTo>
                    <a:pt x="475" y="937"/>
                  </a:lnTo>
                  <a:lnTo>
                    <a:pt x="484" y="929"/>
                  </a:lnTo>
                  <a:lnTo>
                    <a:pt x="491" y="919"/>
                  </a:lnTo>
                  <a:lnTo>
                    <a:pt x="487" y="905"/>
                  </a:lnTo>
                  <a:lnTo>
                    <a:pt x="481" y="905"/>
                  </a:lnTo>
                  <a:lnTo>
                    <a:pt x="475" y="896"/>
                  </a:lnTo>
                  <a:lnTo>
                    <a:pt x="481" y="886"/>
                  </a:lnTo>
                  <a:lnTo>
                    <a:pt x="475" y="878"/>
                  </a:lnTo>
                  <a:lnTo>
                    <a:pt x="457" y="869"/>
                  </a:lnTo>
                  <a:lnTo>
                    <a:pt x="454" y="861"/>
                  </a:lnTo>
                  <a:lnTo>
                    <a:pt x="457" y="857"/>
                  </a:lnTo>
                  <a:lnTo>
                    <a:pt x="465" y="864"/>
                  </a:lnTo>
                  <a:lnTo>
                    <a:pt x="481" y="864"/>
                  </a:lnTo>
                  <a:lnTo>
                    <a:pt x="487" y="869"/>
                  </a:lnTo>
                  <a:lnTo>
                    <a:pt x="497" y="875"/>
                  </a:lnTo>
                  <a:lnTo>
                    <a:pt x="511" y="872"/>
                  </a:lnTo>
                  <a:lnTo>
                    <a:pt x="524" y="875"/>
                  </a:lnTo>
                  <a:lnTo>
                    <a:pt x="533" y="872"/>
                  </a:lnTo>
                  <a:lnTo>
                    <a:pt x="541" y="867"/>
                  </a:lnTo>
                  <a:lnTo>
                    <a:pt x="551" y="860"/>
                  </a:lnTo>
                  <a:lnTo>
                    <a:pt x="554" y="851"/>
                  </a:lnTo>
                  <a:lnTo>
                    <a:pt x="563" y="846"/>
                  </a:lnTo>
                  <a:lnTo>
                    <a:pt x="571" y="834"/>
                  </a:lnTo>
                  <a:lnTo>
                    <a:pt x="574" y="824"/>
                  </a:lnTo>
                  <a:lnTo>
                    <a:pt x="584" y="816"/>
                  </a:lnTo>
                  <a:lnTo>
                    <a:pt x="593" y="810"/>
                  </a:lnTo>
                  <a:lnTo>
                    <a:pt x="603" y="805"/>
                  </a:lnTo>
                  <a:lnTo>
                    <a:pt x="611" y="795"/>
                  </a:lnTo>
                  <a:lnTo>
                    <a:pt x="617" y="784"/>
                  </a:lnTo>
                  <a:lnTo>
                    <a:pt x="620" y="772"/>
                  </a:lnTo>
                  <a:lnTo>
                    <a:pt x="626" y="762"/>
                  </a:lnTo>
                  <a:lnTo>
                    <a:pt x="633" y="754"/>
                  </a:lnTo>
                  <a:lnTo>
                    <a:pt x="641" y="746"/>
                  </a:lnTo>
                  <a:lnTo>
                    <a:pt x="647" y="740"/>
                  </a:lnTo>
                  <a:lnTo>
                    <a:pt x="650" y="732"/>
                  </a:lnTo>
                  <a:lnTo>
                    <a:pt x="653" y="724"/>
                  </a:lnTo>
                  <a:lnTo>
                    <a:pt x="650" y="713"/>
                  </a:lnTo>
                  <a:lnTo>
                    <a:pt x="650" y="701"/>
                  </a:lnTo>
                  <a:lnTo>
                    <a:pt x="650" y="689"/>
                  </a:lnTo>
                  <a:lnTo>
                    <a:pt x="660" y="681"/>
                  </a:lnTo>
                  <a:lnTo>
                    <a:pt x="669" y="672"/>
                  </a:lnTo>
                  <a:lnTo>
                    <a:pt x="675" y="665"/>
                  </a:lnTo>
                  <a:lnTo>
                    <a:pt x="683" y="657"/>
                  </a:lnTo>
                  <a:lnTo>
                    <a:pt x="696" y="654"/>
                  </a:lnTo>
                  <a:lnTo>
                    <a:pt x="709" y="648"/>
                  </a:lnTo>
                  <a:lnTo>
                    <a:pt x="713" y="651"/>
                  </a:lnTo>
                  <a:lnTo>
                    <a:pt x="723" y="640"/>
                  </a:lnTo>
                  <a:lnTo>
                    <a:pt x="732" y="640"/>
                  </a:lnTo>
                  <a:lnTo>
                    <a:pt x="729" y="636"/>
                  </a:lnTo>
                  <a:lnTo>
                    <a:pt x="742" y="633"/>
                  </a:lnTo>
                  <a:lnTo>
                    <a:pt x="753" y="636"/>
                  </a:lnTo>
                  <a:lnTo>
                    <a:pt x="762" y="636"/>
                  </a:lnTo>
                  <a:lnTo>
                    <a:pt x="772" y="633"/>
                  </a:lnTo>
                  <a:lnTo>
                    <a:pt x="781" y="633"/>
                  </a:lnTo>
                  <a:lnTo>
                    <a:pt x="781" y="625"/>
                  </a:lnTo>
                  <a:lnTo>
                    <a:pt x="792" y="619"/>
                  </a:lnTo>
                  <a:lnTo>
                    <a:pt x="802" y="616"/>
                  </a:lnTo>
                  <a:lnTo>
                    <a:pt x="802" y="605"/>
                  </a:lnTo>
                  <a:lnTo>
                    <a:pt x="805" y="598"/>
                  </a:lnTo>
                  <a:lnTo>
                    <a:pt x="814" y="587"/>
                  </a:lnTo>
                  <a:lnTo>
                    <a:pt x="818" y="578"/>
                  </a:lnTo>
                  <a:lnTo>
                    <a:pt x="829" y="568"/>
                  </a:lnTo>
                  <a:lnTo>
                    <a:pt x="832" y="560"/>
                  </a:lnTo>
                  <a:lnTo>
                    <a:pt x="832" y="549"/>
                  </a:lnTo>
                  <a:lnTo>
                    <a:pt x="832" y="541"/>
                  </a:lnTo>
                  <a:lnTo>
                    <a:pt x="838" y="533"/>
                  </a:lnTo>
                  <a:lnTo>
                    <a:pt x="838" y="525"/>
                  </a:lnTo>
                  <a:lnTo>
                    <a:pt x="841" y="513"/>
                  </a:lnTo>
                  <a:lnTo>
                    <a:pt x="844" y="503"/>
                  </a:lnTo>
                  <a:lnTo>
                    <a:pt x="841" y="495"/>
                  </a:lnTo>
                  <a:lnTo>
                    <a:pt x="841" y="487"/>
                  </a:lnTo>
                  <a:lnTo>
                    <a:pt x="841" y="477"/>
                  </a:lnTo>
                  <a:lnTo>
                    <a:pt x="841" y="468"/>
                  </a:lnTo>
                  <a:lnTo>
                    <a:pt x="844" y="454"/>
                  </a:lnTo>
                  <a:lnTo>
                    <a:pt x="854" y="449"/>
                  </a:lnTo>
                  <a:lnTo>
                    <a:pt x="859" y="442"/>
                  </a:lnTo>
                  <a:lnTo>
                    <a:pt x="868" y="433"/>
                  </a:lnTo>
                  <a:lnTo>
                    <a:pt x="874" y="422"/>
                  </a:lnTo>
                  <a:lnTo>
                    <a:pt x="881" y="413"/>
                  </a:lnTo>
                  <a:lnTo>
                    <a:pt x="887" y="409"/>
                  </a:lnTo>
                  <a:lnTo>
                    <a:pt x="895" y="404"/>
                  </a:lnTo>
                  <a:lnTo>
                    <a:pt x="901" y="395"/>
                  </a:lnTo>
                  <a:lnTo>
                    <a:pt x="911" y="387"/>
                  </a:lnTo>
                  <a:lnTo>
                    <a:pt x="914" y="380"/>
                  </a:lnTo>
                  <a:lnTo>
                    <a:pt x="920" y="371"/>
                  </a:lnTo>
                  <a:lnTo>
                    <a:pt x="923" y="363"/>
                  </a:lnTo>
                  <a:lnTo>
                    <a:pt x="927" y="351"/>
                  </a:lnTo>
                  <a:lnTo>
                    <a:pt x="923" y="342"/>
                  </a:lnTo>
                  <a:lnTo>
                    <a:pt x="923" y="330"/>
                  </a:lnTo>
                  <a:lnTo>
                    <a:pt x="917" y="322"/>
                  </a:lnTo>
                  <a:lnTo>
                    <a:pt x="914" y="312"/>
                  </a:lnTo>
                  <a:lnTo>
                    <a:pt x="901" y="309"/>
                  </a:lnTo>
                  <a:lnTo>
                    <a:pt x="890" y="309"/>
                  </a:lnTo>
                  <a:lnTo>
                    <a:pt x="881" y="309"/>
                  </a:lnTo>
                  <a:lnTo>
                    <a:pt x="874" y="301"/>
                  </a:lnTo>
                  <a:lnTo>
                    <a:pt x="865" y="298"/>
                  </a:lnTo>
                  <a:lnTo>
                    <a:pt x="859" y="289"/>
                  </a:lnTo>
                  <a:lnTo>
                    <a:pt x="851" y="285"/>
                  </a:lnTo>
                  <a:lnTo>
                    <a:pt x="841" y="280"/>
                  </a:lnTo>
                  <a:lnTo>
                    <a:pt x="832" y="274"/>
                  </a:lnTo>
                  <a:lnTo>
                    <a:pt x="822" y="268"/>
                  </a:lnTo>
                  <a:lnTo>
                    <a:pt x="811" y="268"/>
                  </a:lnTo>
                  <a:lnTo>
                    <a:pt x="802" y="271"/>
                  </a:lnTo>
                  <a:lnTo>
                    <a:pt x="792" y="271"/>
                  </a:lnTo>
                  <a:lnTo>
                    <a:pt x="781" y="266"/>
                  </a:lnTo>
                  <a:lnTo>
                    <a:pt x="772" y="266"/>
                  </a:lnTo>
                  <a:lnTo>
                    <a:pt x="762" y="263"/>
                  </a:lnTo>
                  <a:lnTo>
                    <a:pt x="753" y="260"/>
                  </a:lnTo>
                  <a:lnTo>
                    <a:pt x="742" y="266"/>
                  </a:lnTo>
                  <a:lnTo>
                    <a:pt x="732" y="268"/>
                  </a:lnTo>
                  <a:lnTo>
                    <a:pt x="732" y="260"/>
                  </a:lnTo>
                  <a:lnTo>
                    <a:pt x="729" y="253"/>
                  </a:lnTo>
                  <a:lnTo>
                    <a:pt x="726" y="244"/>
                  </a:lnTo>
                  <a:lnTo>
                    <a:pt x="713" y="247"/>
                  </a:lnTo>
                  <a:lnTo>
                    <a:pt x="712" y="242"/>
                  </a:lnTo>
                  <a:lnTo>
                    <a:pt x="699" y="239"/>
                  </a:lnTo>
                  <a:lnTo>
                    <a:pt x="690" y="236"/>
                  </a:lnTo>
                  <a:lnTo>
                    <a:pt x="675" y="230"/>
                  </a:lnTo>
                  <a:lnTo>
                    <a:pt x="666" y="230"/>
                  </a:lnTo>
                  <a:lnTo>
                    <a:pt x="660" y="233"/>
                  </a:lnTo>
                  <a:lnTo>
                    <a:pt x="653" y="247"/>
                  </a:lnTo>
                  <a:lnTo>
                    <a:pt x="647" y="244"/>
                  </a:lnTo>
                  <a:lnTo>
                    <a:pt x="650" y="236"/>
                  </a:lnTo>
                  <a:lnTo>
                    <a:pt x="653" y="222"/>
                  </a:lnTo>
                  <a:lnTo>
                    <a:pt x="641" y="222"/>
                  </a:lnTo>
                  <a:lnTo>
                    <a:pt x="633" y="222"/>
                  </a:lnTo>
                  <a:lnTo>
                    <a:pt x="623" y="222"/>
                  </a:lnTo>
                  <a:lnTo>
                    <a:pt x="614" y="225"/>
                  </a:lnTo>
                  <a:lnTo>
                    <a:pt x="614" y="236"/>
                  </a:lnTo>
                  <a:lnTo>
                    <a:pt x="611" y="247"/>
                  </a:lnTo>
                  <a:lnTo>
                    <a:pt x="606" y="236"/>
                  </a:lnTo>
                  <a:lnTo>
                    <a:pt x="593" y="242"/>
                  </a:lnTo>
                  <a:lnTo>
                    <a:pt x="596" y="230"/>
                  </a:lnTo>
                  <a:lnTo>
                    <a:pt x="600" y="222"/>
                  </a:lnTo>
                  <a:lnTo>
                    <a:pt x="607" y="215"/>
                  </a:lnTo>
                  <a:lnTo>
                    <a:pt x="614" y="209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11" y="185"/>
                  </a:lnTo>
                  <a:lnTo>
                    <a:pt x="611" y="174"/>
                  </a:lnTo>
                  <a:lnTo>
                    <a:pt x="603" y="163"/>
                  </a:lnTo>
                  <a:lnTo>
                    <a:pt x="603" y="153"/>
                  </a:lnTo>
                  <a:lnTo>
                    <a:pt x="593" y="142"/>
                  </a:lnTo>
                  <a:lnTo>
                    <a:pt x="584" y="139"/>
                  </a:lnTo>
                  <a:lnTo>
                    <a:pt x="574" y="133"/>
                  </a:lnTo>
                  <a:lnTo>
                    <a:pt x="570" y="128"/>
                  </a:lnTo>
                  <a:lnTo>
                    <a:pt x="557" y="123"/>
                  </a:lnTo>
                  <a:lnTo>
                    <a:pt x="547" y="121"/>
                  </a:lnTo>
                  <a:lnTo>
                    <a:pt x="541" y="118"/>
                  </a:lnTo>
                  <a:lnTo>
                    <a:pt x="533" y="115"/>
                  </a:lnTo>
                  <a:lnTo>
                    <a:pt x="524" y="115"/>
                  </a:lnTo>
                  <a:lnTo>
                    <a:pt x="511" y="115"/>
                  </a:lnTo>
                  <a:lnTo>
                    <a:pt x="502" y="115"/>
                  </a:lnTo>
                  <a:lnTo>
                    <a:pt x="494" y="115"/>
                  </a:lnTo>
                  <a:lnTo>
                    <a:pt x="481" y="115"/>
                  </a:lnTo>
                  <a:lnTo>
                    <a:pt x="475" y="109"/>
                  </a:lnTo>
                  <a:lnTo>
                    <a:pt x="469" y="104"/>
                  </a:lnTo>
                  <a:lnTo>
                    <a:pt x="461" y="98"/>
                  </a:lnTo>
                  <a:lnTo>
                    <a:pt x="451" y="98"/>
                  </a:lnTo>
                  <a:lnTo>
                    <a:pt x="454" y="91"/>
                  </a:lnTo>
                  <a:lnTo>
                    <a:pt x="448" y="85"/>
                  </a:lnTo>
                  <a:lnTo>
                    <a:pt x="439" y="80"/>
                  </a:lnTo>
                  <a:lnTo>
                    <a:pt x="429" y="71"/>
                  </a:lnTo>
                  <a:lnTo>
                    <a:pt x="418" y="66"/>
                  </a:lnTo>
                  <a:lnTo>
                    <a:pt x="402" y="68"/>
                  </a:lnTo>
                  <a:lnTo>
                    <a:pt x="405" y="59"/>
                  </a:lnTo>
                  <a:lnTo>
                    <a:pt x="402" y="50"/>
                  </a:lnTo>
                  <a:lnTo>
                    <a:pt x="393" y="47"/>
                  </a:lnTo>
                  <a:lnTo>
                    <a:pt x="385" y="45"/>
                  </a:lnTo>
                  <a:lnTo>
                    <a:pt x="375" y="45"/>
                  </a:lnTo>
                  <a:lnTo>
                    <a:pt x="369" y="39"/>
                  </a:lnTo>
                  <a:lnTo>
                    <a:pt x="363" y="32"/>
                  </a:lnTo>
                  <a:lnTo>
                    <a:pt x="382" y="29"/>
                  </a:lnTo>
                  <a:lnTo>
                    <a:pt x="369" y="29"/>
                  </a:lnTo>
                  <a:lnTo>
                    <a:pt x="353" y="29"/>
                  </a:lnTo>
                  <a:lnTo>
                    <a:pt x="345" y="29"/>
                  </a:lnTo>
                  <a:lnTo>
                    <a:pt x="333" y="36"/>
                  </a:lnTo>
                  <a:lnTo>
                    <a:pt x="323" y="39"/>
                  </a:lnTo>
                  <a:lnTo>
                    <a:pt x="312" y="39"/>
                  </a:lnTo>
                  <a:lnTo>
                    <a:pt x="306" y="33"/>
                  </a:lnTo>
                  <a:lnTo>
                    <a:pt x="303" y="32"/>
                  </a:lnTo>
                  <a:lnTo>
                    <a:pt x="293" y="32"/>
                  </a:lnTo>
                  <a:lnTo>
                    <a:pt x="284" y="32"/>
                  </a:lnTo>
                  <a:lnTo>
                    <a:pt x="273" y="32"/>
                  </a:lnTo>
                  <a:lnTo>
                    <a:pt x="260" y="33"/>
                  </a:lnTo>
                  <a:lnTo>
                    <a:pt x="257" y="26"/>
                  </a:lnTo>
                  <a:lnTo>
                    <a:pt x="254" y="21"/>
                  </a:lnTo>
                  <a:lnTo>
                    <a:pt x="247" y="15"/>
                  </a:lnTo>
                  <a:lnTo>
                    <a:pt x="236" y="12"/>
                  </a:lnTo>
                  <a:lnTo>
                    <a:pt x="230" y="12"/>
                  </a:lnTo>
                  <a:lnTo>
                    <a:pt x="227" y="1"/>
                  </a:lnTo>
                  <a:lnTo>
                    <a:pt x="217" y="7"/>
                  </a:lnTo>
                  <a:lnTo>
                    <a:pt x="221" y="12"/>
                  </a:lnTo>
                  <a:lnTo>
                    <a:pt x="211" y="18"/>
                  </a:lnTo>
                  <a:lnTo>
                    <a:pt x="206" y="21"/>
                  </a:lnTo>
                  <a:lnTo>
                    <a:pt x="197" y="26"/>
                  </a:lnTo>
                  <a:lnTo>
                    <a:pt x="197" y="33"/>
                  </a:lnTo>
                  <a:lnTo>
                    <a:pt x="203" y="45"/>
                  </a:lnTo>
                  <a:lnTo>
                    <a:pt x="203" y="56"/>
                  </a:lnTo>
                  <a:lnTo>
                    <a:pt x="191" y="59"/>
                  </a:lnTo>
                  <a:lnTo>
                    <a:pt x="191" y="53"/>
                  </a:lnTo>
                  <a:lnTo>
                    <a:pt x="184" y="45"/>
                  </a:lnTo>
                  <a:lnTo>
                    <a:pt x="191" y="36"/>
                  </a:lnTo>
                  <a:lnTo>
                    <a:pt x="194" y="32"/>
                  </a:lnTo>
                  <a:lnTo>
                    <a:pt x="191" y="23"/>
                  </a:lnTo>
                  <a:lnTo>
                    <a:pt x="184" y="12"/>
                  </a:lnTo>
                  <a:lnTo>
                    <a:pt x="197" y="12"/>
                  </a:lnTo>
                  <a:lnTo>
                    <a:pt x="200" y="4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4" y="1"/>
                  </a:lnTo>
                  <a:lnTo>
                    <a:pt x="178" y="7"/>
                  </a:lnTo>
                  <a:lnTo>
                    <a:pt x="172" y="12"/>
                  </a:lnTo>
                  <a:lnTo>
                    <a:pt x="164" y="15"/>
                  </a:lnTo>
                  <a:lnTo>
                    <a:pt x="154" y="21"/>
                  </a:lnTo>
                  <a:lnTo>
                    <a:pt x="142" y="18"/>
                  </a:lnTo>
                  <a:lnTo>
                    <a:pt x="135" y="26"/>
                  </a:lnTo>
                  <a:lnTo>
                    <a:pt x="127" y="23"/>
                  </a:lnTo>
                  <a:lnTo>
                    <a:pt x="121" y="26"/>
                  </a:lnTo>
                  <a:lnTo>
                    <a:pt x="115" y="32"/>
                  </a:lnTo>
                  <a:lnTo>
                    <a:pt x="115" y="42"/>
                  </a:lnTo>
                  <a:lnTo>
                    <a:pt x="115" y="50"/>
                  </a:lnTo>
                  <a:lnTo>
                    <a:pt x="105" y="53"/>
                  </a:lnTo>
                  <a:lnTo>
                    <a:pt x="99" y="59"/>
                  </a:lnTo>
                  <a:lnTo>
                    <a:pt x="91" y="66"/>
                  </a:lnTo>
                  <a:lnTo>
                    <a:pt x="91" y="80"/>
                  </a:lnTo>
                  <a:lnTo>
                    <a:pt x="75" y="10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3" name=""/>
            <p:cNvSpPr/>
            <p:nvPr/>
          </p:nvSpPr>
          <p:spPr>
            <a:xfrm>
              <a:off x="2973600" y="3384720"/>
              <a:ext cx="24120" cy="36360"/>
            </a:xfrm>
            <a:custGeom>
              <a:avLst/>
              <a:gdLst/>
              <a:ahLst/>
              <a:rect l="l" t="t" r="r" b="b"/>
              <a:pathLst>
                <a:path w="26" h="40">
                  <a:moveTo>
                    <a:pt x="10" y="0"/>
                  </a:moveTo>
                  <a:lnTo>
                    <a:pt x="7" y="11"/>
                  </a:lnTo>
                  <a:lnTo>
                    <a:pt x="7" y="21"/>
                  </a:lnTo>
                  <a:lnTo>
                    <a:pt x="0" y="36"/>
                  </a:lnTo>
                  <a:lnTo>
                    <a:pt x="14" y="39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25" y="11"/>
                  </a:lnTo>
                  <a:lnTo>
                    <a:pt x="25" y="2"/>
                  </a:lnTo>
                  <a:lnTo>
                    <a:pt x="1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4" name=""/>
            <p:cNvSpPr/>
            <p:nvPr/>
          </p:nvSpPr>
          <p:spPr>
            <a:xfrm>
              <a:off x="2968920" y="3639960"/>
              <a:ext cx="173160" cy="84240"/>
            </a:xfrm>
            <a:custGeom>
              <a:avLst/>
              <a:gdLst/>
              <a:ahLst/>
              <a:rect l="l" t="t" r="r" b="b"/>
              <a:pathLst>
                <a:path w="190" h="93">
                  <a:moveTo>
                    <a:pt x="116" y="0"/>
                  </a:moveTo>
                  <a:lnTo>
                    <a:pt x="111" y="2"/>
                  </a:lnTo>
                  <a:lnTo>
                    <a:pt x="102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3" y="22"/>
                  </a:lnTo>
                  <a:lnTo>
                    <a:pt x="89" y="26"/>
                  </a:lnTo>
                  <a:lnTo>
                    <a:pt x="105" y="22"/>
                  </a:lnTo>
                  <a:lnTo>
                    <a:pt x="105" y="26"/>
                  </a:lnTo>
                  <a:lnTo>
                    <a:pt x="89" y="35"/>
                  </a:lnTo>
                  <a:lnTo>
                    <a:pt x="92" y="49"/>
                  </a:lnTo>
                  <a:lnTo>
                    <a:pt x="86" y="46"/>
                  </a:lnTo>
                  <a:lnTo>
                    <a:pt x="83" y="32"/>
                  </a:lnTo>
                  <a:lnTo>
                    <a:pt x="75" y="46"/>
                  </a:lnTo>
                  <a:lnTo>
                    <a:pt x="66" y="41"/>
                  </a:lnTo>
                  <a:lnTo>
                    <a:pt x="50" y="38"/>
                  </a:lnTo>
                  <a:lnTo>
                    <a:pt x="44" y="29"/>
                  </a:lnTo>
                  <a:lnTo>
                    <a:pt x="26" y="19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4" y="11"/>
                  </a:lnTo>
                  <a:lnTo>
                    <a:pt x="14" y="19"/>
                  </a:lnTo>
                  <a:lnTo>
                    <a:pt x="23" y="22"/>
                  </a:lnTo>
                  <a:lnTo>
                    <a:pt x="17" y="29"/>
                  </a:lnTo>
                  <a:lnTo>
                    <a:pt x="26" y="38"/>
                  </a:lnTo>
                  <a:lnTo>
                    <a:pt x="26" y="43"/>
                  </a:lnTo>
                  <a:lnTo>
                    <a:pt x="40" y="43"/>
                  </a:lnTo>
                  <a:lnTo>
                    <a:pt x="44" y="55"/>
                  </a:lnTo>
                  <a:lnTo>
                    <a:pt x="53" y="55"/>
                  </a:lnTo>
                  <a:lnTo>
                    <a:pt x="53" y="62"/>
                  </a:lnTo>
                  <a:lnTo>
                    <a:pt x="69" y="73"/>
                  </a:lnTo>
                  <a:lnTo>
                    <a:pt x="83" y="79"/>
                  </a:lnTo>
                  <a:lnTo>
                    <a:pt x="92" y="73"/>
                  </a:lnTo>
                  <a:lnTo>
                    <a:pt x="96" y="84"/>
                  </a:lnTo>
                  <a:lnTo>
                    <a:pt x="105" y="87"/>
                  </a:lnTo>
                  <a:lnTo>
                    <a:pt x="119" y="84"/>
                  </a:lnTo>
                  <a:lnTo>
                    <a:pt x="132" y="92"/>
                  </a:lnTo>
                  <a:lnTo>
                    <a:pt x="129" y="82"/>
                  </a:lnTo>
                  <a:lnTo>
                    <a:pt x="148" y="82"/>
                  </a:lnTo>
                  <a:lnTo>
                    <a:pt x="162" y="73"/>
                  </a:lnTo>
                  <a:lnTo>
                    <a:pt x="181" y="73"/>
                  </a:lnTo>
                  <a:lnTo>
                    <a:pt x="185" y="70"/>
                  </a:lnTo>
                  <a:lnTo>
                    <a:pt x="189" y="62"/>
                  </a:lnTo>
                  <a:lnTo>
                    <a:pt x="174" y="62"/>
                  </a:lnTo>
                  <a:lnTo>
                    <a:pt x="165" y="58"/>
                  </a:lnTo>
                  <a:lnTo>
                    <a:pt x="159" y="49"/>
                  </a:lnTo>
                  <a:lnTo>
                    <a:pt x="144" y="41"/>
                  </a:lnTo>
                  <a:lnTo>
                    <a:pt x="132" y="32"/>
                  </a:lnTo>
                  <a:lnTo>
                    <a:pt x="129" y="22"/>
                  </a:lnTo>
                  <a:lnTo>
                    <a:pt x="129" y="11"/>
                  </a:lnTo>
                  <a:lnTo>
                    <a:pt x="116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5" name=""/>
            <p:cNvSpPr/>
            <p:nvPr/>
          </p:nvSpPr>
          <p:spPr>
            <a:xfrm>
              <a:off x="3205800" y="2470320"/>
              <a:ext cx="2412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0" y="22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2" y="4"/>
                  </a:lnTo>
                  <a:lnTo>
                    <a:pt x="8" y="8"/>
                  </a:lnTo>
                  <a:lnTo>
                    <a:pt x="8" y="1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6" name=""/>
            <p:cNvSpPr/>
            <p:nvPr/>
          </p:nvSpPr>
          <p:spPr>
            <a:xfrm>
              <a:off x="3071520" y="244656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0"/>
                  </a:moveTo>
                  <a:lnTo>
                    <a:pt x="0" y="22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7" name=""/>
            <p:cNvSpPr/>
            <p:nvPr/>
          </p:nvSpPr>
          <p:spPr>
            <a:xfrm>
              <a:off x="2903760" y="2341800"/>
              <a:ext cx="38880" cy="20520"/>
            </a:xfrm>
            <a:custGeom>
              <a:avLst/>
              <a:gdLst/>
              <a:ahLst/>
              <a:rect l="l" t="t" r="r" b="b"/>
              <a:pathLst>
                <a:path w="43" h="23">
                  <a:moveTo>
                    <a:pt x="0" y="8"/>
                  </a:moveTo>
                  <a:lnTo>
                    <a:pt x="4" y="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0" y="8"/>
                  </a:lnTo>
                  <a:lnTo>
                    <a:pt x="30" y="8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8" name=""/>
            <p:cNvSpPr/>
            <p:nvPr/>
          </p:nvSpPr>
          <p:spPr>
            <a:xfrm>
              <a:off x="2817000" y="2283120"/>
              <a:ext cx="2340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5"/>
                  </a:moveTo>
                  <a:lnTo>
                    <a:pt x="6" y="17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5" y="17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9" name=""/>
            <p:cNvSpPr/>
            <p:nvPr/>
          </p:nvSpPr>
          <p:spPr>
            <a:xfrm>
              <a:off x="2787120" y="2263320"/>
              <a:ext cx="192960" cy="56880"/>
            </a:xfrm>
            <a:custGeom>
              <a:avLst/>
              <a:gdLst/>
              <a:ahLst/>
              <a:rect l="l" t="t" r="r" b="b"/>
              <a:pathLst>
                <a:path w="212" h="63">
                  <a:moveTo>
                    <a:pt x="0" y="23"/>
                  </a:moveTo>
                  <a:lnTo>
                    <a:pt x="12" y="23"/>
                  </a:lnTo>
                  <a:lnTo>
                    <a:pt x="15" y="18"/>
                  </a:lnTo>
                  <a:lnTo>
                    <a:pt x="26" y="18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51" y="9"/>
                  </a:lnTo>
                  <a:lnTo>
                    <a:pt x="62" y="9"/>
                  </a:lnTo>
                  <a:lnTo>
                    <a:pt x="55" y="15"/>
                  </a:lnTo>
                  <a:lnTo>
                    <a:pt x="59" y="18"/>
                  </a:lnTo>
                  <a:lnTo>
                    <a:pt x="69" y="21"/>
                  </a:lnTo>
                  <a:lnTo>
                    <a:pt x="85" y="21"/>
                  </a:lnTo>
                  <a:lnTo>
                    <a:pt x="91" y="26"/>
                  </a:lnTo>
                  <a:lnTo>
                    <a:pt x="99" y="26"/>
                  </a:lnTo>
                  <a:lnTo>
                    <a:pt x="108" y="32"/>
                  </a:lnTo>
                  <a:lnTo>
                    <a:pt x="121" y="29"/>
                  </a:lnTo>
                  <a:lnTo>
                    <a:pt x="124" y="32"/>
                  </a:lnTo>
                  <a:lnTo>
                    <a:pt x="124" y="40"/>
                  </a:lnTo>
                  <a:lnTo>
                    <a:pt x="132" y="45"/>
                  </a:lnTo>
                  <a:lnTo>
                    <a:pt x="148" y="45"/>
                  </a:lnTo>
                  <a:lnTo>
                    <a:pt x="154" y="50"/>
                  </a:lnTo>
                  <a:lnTo>
                    <a:pt x="144" y="56"/>
                  </a:lnTo>
                  <a:lnTo>
                    <a:pt x="141" y="62"/>
                  </a:lnTo>
                  <a:lnTo>
                    <a:pt x="154" y="62"/>
                  </a:lnTo>
                  <a:lnTo>
                    <a:pt x="163" y="59"/>
                  </a:lnTo>
                  <a:lnTo>
                    <a:pt x="174" y="59"/>
                  </a:lnTo>
                  <a:lnTo>
                    <a:pt x="184" y="62"/>
                  </a:lnTo>
                  <a:lnTo>
                    <a:pt x="193" y="62"/>
                  </a:lnTo>
                  <a:lnTo>
                    <a:pt x="199" y="59"/>
                  </a:lnTo>
                  <a:lnTo>
                    <a:pt x="211" y="56"/>
                  </a:lnTo>
                  <a:lnTo>
                    <a:pt x="207" y="53"/>
                  </a:lnTo>
                  <a:lnTo>
                    <a:pt x="204" y="53"/>
                  </a:lnTo>
                  <a:lnTo>
                    <a:pt x="196" y="47"/>
                  </a:lnTo>
                  <a:lnTo>
                    <a:pt x="187" y="45"/>
                  </a:lnTo>
                  <a:lnTo>
                    <a:pt x="181" y="47"/>
                  </a:lnTo>
                  <a:lnTo>
                    <a:pt x="184" y="40"/>
                  </a:lnTo>
                  <a:lnTo>
                    <a:pt x="174" y="40"/>
                  </a:lnTo>
                  <a:lnTo>
                    <a:pt x="163" y="38"/>
                  </a:lnTo>
                  <a:lnTo>
                    <a:pt x="154" y="32"/>
                  </a:lnTo>
                  <a:lnTo>
                    <a:pt x="144" y="26"/>
                  </a:lnTo>
                  <a:lnTo>
                    <a:pt x="138" y="23"/>
                  </a:lnTo>
                  <a:lnTo>
                    <a:pt x="127" y="18"/>
                  </a:lnTo>
                  <a:lnTo>
                    <a:pt x="118" y="15"/>
                  </a:lnTo>
                  <a:lnTo>
                    <a:pt x="108" y="15"/>
                  </a:lnTo>
                  <a:lnTo>
                    <a:pt x="102" y="8"/>
                  </a:lnTo>
                  <a:lnTo>
                    <a:pt x="94" y="5"/>
                  </a:lnTo>
                  <a:lnTo>
                    <a:pt x="85" y="2"/>
                  </a:lnTo>
                  <a:lnTo>
                    <a:pt x="75" y="2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3" y="5"/>
                  </a:lnTo>
                  <a:lnTo>
                    <a:pt x="25" y="5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9" y="21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0" name=""/>
            <p:cNvSpPr/>
            <p:nvPr/>
          </p:nvSpPr>
          <p:spPr>
            <a:xfrm>
              <a:off x="2975400" y="2316960"/>
              <a:ext cx="111600" cy="42840"/>
            </a:xfrm>
            <a:custGeom>
              <a:avLst/>
              <a:gdLst/>
              <a:ahLst/>
              <a:rect l="l" t="t" r="r" b="b"/>
              <a:pathLst>
                <a:path w="122" h="47">
                  <a:moveTo>
                    <a:pt x="0" y="33"/>
                  </a:moveTo>
                  <a:lnTo>
                    <a:pt x="12" y="38"/>
                  </a:lnTo>
                  <a:lnTo>
                    <a:pt x="15" y="33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42" y="33"/>
                  </a:lnTo>
                  <a:lnTo>
                    <a:pt x="51" y="35"/>
                  </a:lnTo>
                  <a:lnTo>
                    <a:pt x="61" y="46"/>
                  </a:lnTo>
                  <a:lnTo>
                    <a:pt x="67" y="38"/>
                  </a:lnTo>
                  <a:lnTo>
                    <a:pt x="67" y="33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84" y="33"/>
                  </a:lnTo>
                  <a:lnTo>
                    <a:pt x="97" y="30"/>
                  </a:lnTo>
                  <a:lnTo>
                    <a:pt x="108" y="30"/>
                  </a:lnTo>
                  <a:lnTo>
                    <a:pt x="114" y="35"/>
                  </a:lnTo>
                  <a:lnTo>
                    <a:pt x="121" y="27"/>
                  </a:lnTo>
                  <a:lnTo>
                    <a:pt x="111" y="21"/>
                  </a:lnTo>
                  <a:lnTo>
                    <a:pt x="97" y="15"/>
                  </a:lnTo>
                  <a:lnTo>
                    <a:pt x="106" y="12"/>
                  </a:lnTo>
                  <a:lnTo>
                    <a:pt x="94" y="12"/>
                  </a:lnTo>
                  <a:lnTo>
                    <a:pt x="91" y="5"/>
                  </a:lnTo>
                  <a:lnTo>
                    <a:pt x="78" y="5"/>
                  </a:lnTo>
                  <a:lnTo>
                    <a:pt x="70" y="2"/>
                  </a:lnTo>
                  <a:lnTo>
                    <a:pt x="55" y="2"/>
                  </a:lnTo>
                  <a:lnTo>
                    <a:pt x="48" y="5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28" y="5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42" y="27"/>
                  </a:lnTo>
                  <a:lnTo>
                    <a:pt x="34" y="33"/>
                  </a:lnTo>
                  <a:lnTo>
                    <a:pt x="25" y="33"/>
                  </a:lnTo>
                  <a:lnTo>
                    <a:pt x="15" y="27"/>
                  </a:lnTo>
                  <a:lnTo>
                    <a:pt x="6" y="27"/>
                  </a:lnTo>
                  <a:lnTo>
                    <a:pt x="0" y="3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1" name=""/>
            <p:cNvSpPr/>
            <p:nvPr/>
          </p:nvSpPr>
          <p:spPr>
            <a:xfrm>
              <a:off x="3106800" y="2341800"/>
              <a:ext cx="31680" cy="20520"/>
            </a:xfrm>
            <a:custGeom>
              <a:avLst/>
              <a:gdLst/>
              <a:ahLst/>
              <a:rect l="l" t="t" r="r" b="b"/>
              <a:pathLst>
                <a:path w="34" h="23">
                  <a:moveTo>
                    <a:pt x="0" y="22"/>
                  </a:moveTo>
                  <a:lnTo>
                    <a:pt x="9" y="22"/>
                  </a:lnTo>
                  <a:lnTo>
                    <a:pt x="16" y="22"/>
                  </a:lnTo>
                  <a:lnTo>
                    <a:pt x="26" y="22"/>
                  </a:lnTo>
                  <a:lnTo>
                    <a:pt x="33" y="1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2" name=""/>
            <p:cNvSpPr/>
            <p:nvPr/>
          </p:nvSpPr>
          <p:spPr>
            <a:xfrm>
              <a:off x="3205800" y="2379240"/>
              <a:ext cx="24120" cy="1944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7"/>
                  </a:moveTo>
                  <a:lnTo>
                    <a:pt x="5" y="21"/>
                  </a:lnTo>
                  <a:lnTo>
                    <a:pt x="15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3" name=""/>
            <p:cNvSpPr/>
            <p:nvPr/>
          </p:nvSpPr>
          <p:spPr>
            <a:xfrm>
              <a:off x="3216240" y="240336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23"/>
                  </a:lnTo>
                  <a:lnTo>
                    <a:pt x="25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4" name=""/>
            <p:cNvSpPr/>
            <p:nvPr/>
          </p:nvSpPr>
          <p:spPr>
            <a:xfrm>
              <a:off x="2904480" y="2225880"/>
              <a:ext cx="24120" cy="28080"/>
            </a:xfrm>
            <a:custGeom>
              <a:avLst/>
              <a:gdLst/>
              <a:ahLst/>
              <a:rect l="l" t="t" r="r" b="b"/>
              <a:pathLst>
                <a:path w="27" h="31">
                  <a:moveTo>
                    <a:pt x="4" y="0"/>
                  </a:moveTo>
                  <a:lnTo>
                    <a:pt x="7" y="8"/>
                  </a:lnTo>
                  <a:lnTo>
                    <a:pt x="0" y="11"/>
                  </a:lnTo>
                  <a:lnTo>
                    <a:pt x="11" y="18"/>
                  </a:lnTo>
                  <a:lnTo>
                    <a:pt x="21" y="30"/>
                  </a:lnTo>
                  <a:lnTo>
                    <a:pt x="26" y="24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5" name=""/>
            <p:cNvSpPr/>
            <p:nvPr/>
          </p:nvSpPr>
          <p:spPr>
            <a:xfrm>
              <a:off x="2988360" y="229716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6" y="22"/>
                  </a:lnTo>
                  <a:lnTo>
                    <a:pt x="26" y="0"/>
                  </a:lnTo>
                  <a:lnTo>
                    <a:pt x="26" y="17"/>
                  </a:lnTo>
                  <a:lnTo>
                    <a:pt x="6" y="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6" name=""/>
            <p:cNvSpPr/>
            <p:nvPr/>
          </p:nvSpPr>
          <p:spPr>
            <a:xfrm>
              <a:off x="2892600" y="220032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0"/>
                  </a:moveTo>
                  <a:lnTo>
                    <a:pt x="6" y="2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7" name=""/>
            <p:cNvSpPr/>
            <p:nvPr/>
          </p:nvSpPr>
          <p:spPr>
            <a:xfrm>
              <a:off x="2917800" y="219780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13" y="22"/>
                  </a:moveTo>
                  <a:lnTo>
                    <a:pt x="26" y="11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13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8" name=""/>
            <p:cNvSpPr/>
            <p:nvPr/>
          </p:nvSpPr>
          <p:spPr>
            <a:xfrm>
              <a:off x="2933640" y="2220840"/>
              <a:ext cx="2376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5" y="23"/>
                  </a:moveTo>
                  <a:lnTo>
                    <a:pt x="25" y="11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25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9" name=""/>
            <p:cNvSpPr/>
            <p:nvPr/>
          </p:nvSpPr>
          <p:spPr>
            <a:xfrm>
              <a:off x="2959560" y="2253240"/>
              <a:ext cx="2304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0" name=""/>
            <p:cNvSpPr/>
            <p:nvPr/>
          </p:nvSpPr>
          <p:spPr>
            <a:xfrm>
              <a:off x="2973600" y="2269080"/>
              <a:ext cx="2412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6" y="23"/>
                  </a:moveTo>
                  <a:lnTo>
                    <a:pt x="25" y="9"/>
                  </a:lnTo>
                  <a:lnTo>
                    <a:pt x="0" y="0"/>
                  </a:lnTo>
                  <a:lnTo>
                    <a:pt x="25" y="9"/>
                  </a:lnTo>
                  <a:lnTo>
                    <a:pt x="6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1" name=""/>
            <p:cNvSpPr/>
            <p:nvPr/>
          </p:nvSpPr>
          <p:spPr>
            <a:xfrm>
              <a:off x="3000600" y="2274840"/>
              <a:ext cx="2520" cy="36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6440" bIns="-46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2" name=""/>
            <p:cNvSpPr/>
            <p:nvPr/>
          </p:nvSpPr>
          <p:spPr>
            <a:xfrm>
              <a:off x="3009960" y="2285640"/>
              <a:ext cx="23040" cy="2052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25" y="21"/>
                  </a:moveTo>
                  <a:lnTo>
                    <a:pt x="8" y="0"/>
                  </a:lnTo>
                  <a:lnTo>
                    <a:pt x="0" y="21"/>
                  </a:lnTo>
                  <a:lnTo>
                    <a:pt x="8" y="0"/>
                  </a:lnTo>
                  <a:lnTo>
                    <a:pt x="25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3" name=""/>
            <p:cNvSpPr/>
            <p:nvPr/>
          </p:nvSpPr>
          <p:spPr>
            <a:xfrm>
              <a:off x="2839320" y="2239200"/>
              <a:ext cx="24120" cy="72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8" y="0"/>
                  </a:lnTo>
                  <a:lnTo>
                    <a:pt x="25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4" name=""/>
            <p:cNvSpPr/>
            <p:nvPr/>
          </p:nvSpPr>
          <p:spPr>
            <a:xfrm>
              <a:off x="2946600" y="2032920"/>
              <a:ext cx="2412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19" y="15"/>
                  </a:lnTo>
                  <a:lnTo>
                    <a:pt x="26" y="0"/>
                  </a:lnTo>
                  <a:lnTo>
                    <a:pt x="19" y="15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5" name=""/>
            <p:cNvSpPr/>
            <p:nvPr/>
          </p:nvSpPr>
          <p:spPr>
            <a:xfrm>
              <a:off x="2982960" y="1915920"/>
              <a:ext cx="36360" cy="22320"/>
            </a:xfrm>
            <a:custGeom>
              <a:avLst/>
              <a:gdLst/>
              <a:ahLst/>
              <a:rect l="l" t="t" r="r" b="b"/>
              <a:pathLst>
                <a:path w="40" h="24">
                  <a:moveTo>
                    <a:pt x="0" y="23"/>
                  </a:moveTo>
                  <a:lnTo>
                    <a:pt x="12" y="18"/>
                  </a:lnTo>
                  <a:lnTo>
                    <a:pt x="26" y="14"/>
                  </a:lnTo>
                  <a:lnTo>
                    <a:pt x="39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6" name=""/>
            <p:cNvSpPr/>
            <p:nvPr/>
          </p:nvSpPr>
          <p:spPr>
            <a:xfrm>
              <a:off x="3157200" y="1717200"/>
              <a:ext cx="50040" cy="22320"/>
            </a:xfrm>
            <a:custGeom>
              <a:avLst/>
              <a:gdLst/>
              <a:ahLst/>
              <a:rect l="l" t="t" r="r" b="b"/>
              <a:pathLst>
                <a:path w="55" h="24">
                  <a:moveTo>
                    <a:pt x="0" y="0"/>
                  </a:moveTo>
                  <a:lnTo>
                    <a:pt x="12" y="7"/>
                  </a:lnTo>
                  <a:lnTo>
                    <a:pt x="17" y="13"/>
                  </a:lnTo>
                  <a:lnTo>
                    <a:pt x="30" y="19"/>
                  </a:lnTo>
                  <a:lnTo>
                    <a:pt x="42" y="23"/>
                  </a:lnTo>
                  <a:lnTo>
                    <a:pt x="54" y="23"/>
                  </a:lnTo>
                  <a:lnTo>
                    <a:pt x="49" y="10"/>
                  </a:lnTo>
                  <a:lnTo>
                    <a:pt x="39" y="7"/>
                  </a:lnTo>
                  <a:lnTo>
                    <a:pt x="27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7" name=""/>
            <p:cNvSpPr/>
            <p:nvPr/>
          </p:nvSpPr>
          <p:spPr>
            <a:xfrm>
              <a:off x="3160080" y="1788120"/>
              <a:ext cx="43560" cy="25560"/>
            </a:xfrm>
            <a:custGeom>
              <a:avLst/>
              <a:gdLst/>
              <a:ahLst/>
              <a:rect l="l" t="t" r="r" b="b"/>
              <a:pathLst>
                <a:path w="48" h="28">
                  <a:moveTo>
                    <a:pt x="0" y="5"/>
                  </a:moveTo>
                  <a:lnTo>
                    <a:pt x="6" y="14"/>
                  </a:lnTo>
                  <a:lnTo>
                    <a:pt x="17" y="19"/>
                  </a:lnTo>
                  <a:lnTo>
                    <a:pt x="37" y="27"/>
                  </a:lnTo>
                  <a:lnTo>
                    <a:pt x="37" y="19"/>
                  </a:lnTo>
                  <a:lnTo>
                    <a:pt x="47" y="11"/>
                  </a:lnTo>
                  <a:lnTo>
                    <a:pt x="30" y="14"/>
                  </a:lnTo>
                  <a:lnTo>
                    <a:pt x="17" y="14"/>
                  </a:lnTo>
                  <a:lnTo>
                    <a:pt x="6" y="8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8" name=""/>
            <p:cNvSpPr/>
            <p:nvPr/>
          </p:nvSpPr>
          <p:spPr>
            <a:xfrm>
              <a:off x="2809440" y="1339200"/>
              <a:ext cx="33480" cy="22320"/>
            </a:xfrm>
            <a:custGeom>
              <a:avLst/>
              <a:gdLst/>
              <a:ahLst/>
              <a:rect l="l" t="t" r="r" b="b"/>
              <a:pathLst>
                <a:path w="37" h="24">
                  <a:moveTo>
                    <a:pt x="0" y="23"/>
                  </a:moveTo>
                  <a:lnTo>
                    <a:pt x="17" y="19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4" y="4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9" name=""/>
            <p:cNvSpPr/>
            <p:nvPr/>
          </p:nvSpPr>
          <p:spPr>
            <a:xfrm>
              <a:off x="2869200" y="1352520"/>
              <a:ext cx="23400" cy="30600"/>
            </a:xfrm>
            <a:custGeom>
              <a:avLst/>
              <a:gdLst/>
              <a:ahLst/>
              <a:rect l="l" t="t" r="r" b="b"/>
              <a:pathLst>
                <a:path w="26" h="34">
                  <a:moveTo>
                    <a:pt x="4" y="0"/>
                  </a:moveTo>
                  <a:lnTo>
                    <a:pt x="0" y="24"/>
                  </a:lnTo>
                  <a:lnTo>
                    <a:pt x="11" y="33"/>
                  </a:lnTo>
                  <a:lnTo>
                    <a:pt x="25" y="20"/>
                  </a:lnTo>
                  <a:lnTo>
                    <a:pt x="2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0" name=""/>
            <p:cNvSpPr/>
            <p:nvPr/>
          </p:nvSpPr>
          <p:spPr>
            <a:xfrm>
              <a:off x="2872080" y="1537200"/>
              <a:ext cx="29520" cy="31320"/>
            </a:xfrm>
            <a:custGeom>
              <a:avLst/>
              <a:gdLst/>
              <a:ahLst/>
              <a:rect l="l" t="t" r="r" b="b"/>
              <a:pathLst>
                <a:path w="33" h="34">
                  <a:moveTo>
                    <a:pt x="2" y="12"/>
                  </a:moveTo>
                  <a:lnTo>
                    <a:pt x="17" y="10"/>
                  </a:lnTo>
                  <a:lnTo>
                    <a:pt x="0" y="26"/>
                  </a:lnTo>
                  <a:lnTo>
                    <a:pt x="17" y="26"/>
                  </a:lnTo>
                  <a:lnTo>
                    <a:pt x="27" y="15"/>
                  </a:lnTo>
                  <a:lnTo>
                    <a:pt x="27" y="33"/>
                  </a:lnTo>
                  <a:lnTo>
                    <a:pt x="32" y="10"/>
                  </a:lnTo>
                  <a:lnTo>
                    <a:pt x="27" y="0"/>
                  </a:lnTo>
                  <a:lnTo>
                    <a:pt x="2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1" name=""/>
            <p:cNvSpPr/>
            <p:nvPr/>
          </p:nvSpPr>
          <p:spPr>
            <a:xfrm>
              <a:off x="2837160" y="1632600"/>
              <a:ext cx="28080" cy="24840"/>
            </a:xfrm>
            <a:custGeom>
              <a:avLst/>
              <a:gdLst/>
              <a:ahLst/>
              <a:rect l="l" t="t" r="r" b="b"/>
              <a:pathLst>
                <a:path w="31" h="27">
                  <a:moveTo>
                    <a:pt x="0" y="7"/>
                  </a:moveTo>
                  <a:lnTo>
                    <a:pt x="14" y="16"/>
                  </a:lnTo>
                  <a:lnTo>
                    <a:pt x="30" y="26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2" name=""/>
            <p:cNvSpPr/>
            <p:nvPr/>
          </p:nvSpPr>
          <p:spPr>
            <a:xfrm>
              <a:off x="3248640" y="1672200"/>
              <a:ext cx="124920" cy="121680"/>
            </a:xfrm>
            <a:custGeom>
              <a:avLst/>
              <a:gdLst/>
              <a:ahLst/>
              <a:rect l="l" t="t" r="r" b="b"/>
              <a:pathLst>
                <a:path w="137" h="133">
                  <a:moveTo>
                    <a:pt x="0" y="99"/>
                  </a:moveTo>
                  <a:lnTo>
                    <a:pt x="3" y="113"/>
                  </a:lnTo>
                  <a:lnTo>
                    <a:pt x="19" y="108"/>
                  </a:lnTo>
                  <a:lnTo>
                    <a:pt x="36" y="110"/>
                  </a:lnTo>
                  <a:lnTo>
                    <a:pt x="52" y="110"/>
                  </a:lnTo>
                  <a:lnTo>
                    <a:pt x="67" y="110"/>
                  </a:lnTo>
                  <a:lnTo>
                    <a:pt x="80" y="113"/>
                  </a:lnTo>
                  <a:lnTo>
                    <a:pt x="80" y="120"/>
                  </a:lnTo>
                  <a:lnTo>
                    <a:pt x="70" y="126"/>
                  </a:lnTo>
                  <a:lnTo>
                    <a:pt x="83" y="129"/>
                  </a:lnTo>
                  <a:lnTo>
                    <a:pt x="92" y="115"/>
                  </a:lnTo>
                  <a:lnTo>
                    <a:pt x="99" y="113"/>
                  </a:lnTo>
                  <a:lnTo>
                    <a:pt x="110" y="115"/>
                  </a:lnTo>
                  <a:lnTo>
                    <a:pt x="104" y="129"/>
                  </a:lnTo>
                  <a:lnTo>
                    <a:pt x="113" y="120"/>
                  </a:lnTo>
                  <a:lnTo>
                    <a:pt x="113" y="132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6" y="108"/>
                  </a:lnTo>
                  <a:lnTo>
                    <a:pt x="123" y="110"/>
                  </a:lnTo>
                  <a:lnTo>
                    <a:pt x="129" y="96"/>
                  </a:lnTo>
                  <a:lnTo>
                    <a:pt x="123" y="96"/>
                  </a:lnTo>
                  <a:lnTo>
                    <a:pt x="113" y="110"/>
                  </a:lnTo>
                  <a:lnTo>
                    <a:pt x="110" y="105"/>
                  </a:lnTo>
                  <a:lnTo>
                    <a:pt x="113" y="96"/>
                  </a:lnTo>
                  <a:lnTo>
                    <a:pt x="129" y="82"/>
                  </a:lnTo>
                  <a:lnTo>
                    <a:pt x="113" y="85"/>
                  </a:lnTo>
                  <a:lnTo>
                    <a:pt x="107" y="75"/>
                  </a:lnTo>
                  <a:lnTo>
                    <a:pt x="120" y="64"/>
                  </a:lnTo>
                  <a:lnTo>
                    <a:pt x="107" y="58"/>
                  </a:lnTo>
                  <a:lnTo>
                    <a:pt x="96" y="58"/>
                  </a:lnTo>
                  <a:lnTo>
                    <a:pt x="83" y="61"/>
                  </a:lnTo>
                  <a:lnTo>
                    <a:pt x="70" y="53"/>
                  </a:lnTo>
                  <a:lnTo>
                    <a:pt x="76" y="46"/>
                  </a:lnTo>
                  <a:lnTo>
                    <a:pt x="67" y="43"/>
                  </a:lnTo>
                  <a:lnTo>
                    <a:pt x="52" y="50"/>
                  </a:lnTo>
                  <a:lnTo>
                    <a:pt x="59" y="37"/>
                  </a:lnTo>
                  <a:lnTo>
                    <a:pt x="64" y="29"/>
                  </a:lnTo>
                  <a:lnTo>
                    <a:pt x="73" y="14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6" y="8"/>
                  </a:lnTo>
                  <a:lnTo>
                    <a:pt x="49" y="16"/>
                  </a:lnTo>
                  <a:lnTo>
                    <a:pt x="43" y="29"/>
                  </a:lnTo>
                  <a:lnTo>
                    <a:pt x="33" y="43"/>
                  </a:lnTo>
                  <a:lnTo>
                    <a:pt x="30" y="56"/>
                  </a:lnTo>
                  <a:lnTo>
                    <a:pt x="19" y="73"/>
                  </a:lnTo>
                  <a:lnTo>
                    <a:pt x="12" y="82"/>
                  </a:lnTo>
                  <a:lnTo>
                    <a:pt x="19" y="85"/>
                  </a:lnTo>
                  <a:lnTo>
                    <a:pt x="9" y="94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3" name=""/>
            <p:cNvSpPr/>
            <p:nvPr/>
          </p:nvSpPr>
          <p:spPr>
            <a:xfrm>
              <a:off x="2745000" y="1215720"/>
              <a:ext cx="126720" cy="110160"/>
            </a:xfrm>
            <a:custGeom>
              <a:avLst/>
              <a:gdLst/>
              <a:ahLst/>
              <a:rect l="l" t="t" r="r" b="b"/>
              <a:pathLst>
                <a:path w="139" h="121">
                  <a:moveTo>
                    <a:pt x="0" y="99"/>
                  </a:moveTo>
                  <a:lnTo>
                    <a:pt x="26" y="99"/>
                  </a:lnTo>
                  <a:lnTo>
                    <a:pt x="26" y="120"/>
                  </a:lnTo>
                  <a:lnTo>
                    <a:pt x="47" y="114"/>
                  </a:lnTo>
                  <a:lnTo>
                    <a:pt x="59" y="99"/>
                  </a:lnTo>
                  <a:lnTo>
                    <a:pt x="72" y="85"/>
                  </a:lnTo>
                  <a:lnTo>
                    <a:pt x="86" y="85"/>
                  </a:lnTo>
                  <a:lnTo>
                    <a:pt x="101" y="96"/>
                  </a:lnTo>
                  <a:lnTo>
                    <a:pt x="116" y="108"/>
                  </a:lnTo>
                  <a:lnTo>
                    <a:pt x="138" y="93"/>
                  </a:lnTo>
                  <a:lnTo>
                    <a:pt x="116" y="82"/>
                  </a:lnTo>
                  <a:lnTo>
                    <a:pt x="106" y="66"/>
                  </a:lnTo>
                  <a:lnTo>
                    <a:pt x="92" y="53"/>
                  </a:lnTo>
                  <a:lnTo>
                    <a:pt x="69" y="40"/>
                  </a:lnTo>
                  <a:lnTo>
                    <a:pt x="50" y="20"/>
                  </a:lnTo>
                  <a:lnTo>
                    <a:pt x="43" y="0"/>
                  </a:lnTo>
                  <a:lnTo>
                    <a:pt x="23" y="18"/>
                  </a:lnTo>
                  <a:lnTo>
                    <a:pt x="17" y="34"/>
                  </a:lnTo>
                  <a:lnTo>
                    <a:pt x="14" y="58"/>
                  </a:lnTo>
                  <a:lnTo>
                    <a:pt x="20" y="82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4" name=""/>
            <p:cNvSpPr/>
            <p:nvPr/>
          </p:nvSpPr>
          <p:spPr>
            <a:xfrm>
              <a:off x="2924280" y="1122840"/>
              <a:ext cx="43560" cy="47160"/>
            </a:xfrm>
            <a:custGeom>
              <a:avLst/>
              <a:gdLst/>
              <a:ahLst/>
              <a:rect l="l" t="t" r="r" b="b"/>
              <a:pathLst>
                <a:path w="49" h="51">
                  <a:moveTo>
                    <a:pt x="0" y="26"/>
                  </a:moveTo>
                  <a:lnTo>
                    <a:pt x="9" y="50"/>
                  </a:lnTo>
                  <a:lnTo>
                    <a:pt x="32" y="48"/>
                  </a:lnTo>
                  <a:lnTo>
                    <a:pt x="44" y="34"/>
                  </a:lnTo>
                  <a:lnTo>
                    <a:pt x="48" y="16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5" name=""/>
            <p:cNvSpPr/>
            <p:nvPr/>
          </p:nvSpPr>
          <p:spPr>
            <a:xfrm>
              <a:off x="2692080" y="958680"/>
              <a:ext cx="520200" cy="411840"/>
            </a:xfrm>
            <a:custGeom>
              <a:avLst/>
              <a:gdLst/>
              <a:ahLst/>
              <a:rect l="l" t="t" r="r" b="b"/>
              <a:pathLst>
                <a:path w="570" h="451">
                  <a:moveTo>
                    <a:pt x="0" y="0"/>
                  </a:moveTo>
                  <a:lnTo>
                    <a:pt x="18" y="21"/>
                  </a:lnTo>
                  <a:lnTo>
                    <a:pt x="33" y="50"/>
                  </a:lnTo>
                  <a:lnTo>
                    <a:pt x="52" y="71"/>
                  </a:lnTo>
                  <a:lnTo>
                    <a:pt x="82" y="88"/>
                  </a:lnTo>
                  <a:lnTo>
                    <a:pt x="112" y="88"/>
                  </a:lnTo>
                  <a:lnTo>
                    <a:pt x="151" y="99"/>
                  </a:lnTo>
                  <a:lnTo>
                    <a:pt x="172" y="94"/>
                  </a:lnTo>
                  <a:lnTo>
                    <a:pt x="199" y="115"/>
                  </a:lnTo>
                  <a:lnTo>
                    <a:pt x="218" y="106"/>
                  </a:lnTo>
                  <a:lnTo>
                    <a:pt x="235" y="80"/>
                  </a:lnTo>
                  <a:lnTo>
                    <a:pt x="248" y="102"/>
                  </a:lnTo>
                  <a:lnTo>
                    <a:pt x="281" y="126"/>
                  </a:lnTo>
                  <a:lnTo>
                    <a:pt x="271" y="158"/>
                  </a:lnTo>
                  <a:lnTo>
                    <a:pt x="297" y="144"/>
                  </a:lnTo>
                  <a:lnTo>
                    <a:pt x="311" y="168"/>
                  </a:lnTo>
                  <a:lnTo>
                    <a:pt x="336" y="185"/>
                  </a:lnTo>
                  <a:lnTo>
                    <a:pt x="344" y="206"/>
                  </a:lnTo>
                  <a:lnTo>
                    <a:pt x="350" y="229"/>
                  </a:lnTo>
                  <a:lnTo>
                    <a:pt x="336" y="241"/>
                  </a:lnTo>
                  <a:lnTo>
                    <a:pt x="320" y="261"/>
                  </a:lnTo>
                  <a:lnTo>
                    <a:pt x="306" y="274"/>
                  </a:lnTo>
                  <a:lnTo>
                    <a:pt x="324" y="298"/>
                  </a:lnTo>
                  <a:lnTo>
                    <a:pt x="303" y="312"/>
                  </a:lnTo>
                  <a:lnTo>
                    <a:pt x="278" y="312"/>
                  </a:lnTo>
                  <a:lnTo>
                    <a:pt x="248" y="303"/>
                  </a:lnTo>
                  <a:lnTo>
                    <a:pt x="244" y="320"/>
                  </a:lnTo>
                  <a:lnTo>
                    <a:pt x="233" y="323"/>
                  </a:lnTo>
                  <a:lnTo>
                    <a:pt x="227" y="338"/>
                  </a:lnTo>
                  <a:lnTo>
                    <a:pt x="235" y="355"/>
                  </a:lnTo>
                  <a:lnTo>
                    <a:pt x="267" y="355"/>
                  </a:lnTo>
                  <a:lnTo>
                    <a:pt x="281" y="347"/>
                  </a:lnTo>
                  <a:lnTo>
                    <a:pt x="303" y="350"/>
                  </a:lnTo>
                  <a:lnTo>
                    <a:pt x="324" y="360"/>
                  </a:lnTo>
                  <a:lnTo>
                    <a:pt x="342" y="365"/>
                  </a:lnTo>
                  <a:lnTo>
                    <a:pt x="357" y="376"/>
                  </a:lnTo>
                  <a:lnTo>
                    <a:pt x="357" y="392"/>
                  </a:lnTo>
                  <a:lnTo>
                    <a:pt x="376" y="406"/>
                  </a:lnTo>
                  <a:lnTo>
                    <a:pt x="390" y="412"/>
                  </a:lnTo>
                  <a:lnTo>
                    <a:pt x="409" y="420"/>
                  </a:lnTo>
                  <a:lnTo>
                    <a:pt x="417" y="430"/>
                  </a:lnTo>
                  <a:lnTo>
                    <a:pt x="436" y="438"/>
                  </a:lnTo>
                  <a:lnTo>
                    <a:pt x="453" y="444"/>
                  </a:lnTo>
                  <a:lnTo>
                    <a:pt x="475" y="450"/>
                  </a:lnTo>
                  <a:lnTo>
                    <a:pt x="475" y="430"/>
                  </a:lnTo>
                  <a:lnTo>
                    <a:pt x="456" y="420"/>
                  </a:lnTo>
                  <a:lnTo>
                    <a:pt x="442" y="403"/>
                  </a:lnTo>
                  <a:lnTo>
                    <a:pt x="426" y="389"/>
                  </a:lnTo>
                  <a:lnTo>
                    <a:pt x="417" y="374"/>
                  </a:lnTo>
                  <a:lnTo>
                    <a:pt x="442" y="385"/>
                  </a:lnTo>
                  <a:lnTo>
                    <a:pt x="459" y="395"/>
                  </a:lnTo>
                  <a:lnTo>
                    <a:pt x="482" y="409"/>
                  </a:lnTo>
                  <a:lnTo>
                    <a:pt x="505" y="409"/>
                  </a:lnTo>
                  <a:lnTo>
                    <a:pt x="512" y="385"/>
                  </a:lnTo>
                  <a:lnTo>
                    <a:pt x="496" y="365"/>
                  </a:lnTo>
                  <a:lnTo>
                    <a:pt x="493" y="347"/>
                  </a:lnTo>
                  <a:lnTo>
                    <a:pt x="482" y="333"/>
                  </a:lnTo>
                  <a:lnTo>
                    <a:pt x="459" y="315"/>
                  </a:lnTo>
                  <a:lnTo>
                    <a:pt x="448" y="292"/>
                  </a:lnTo>
                  <a:lnTo>
                    <a:pt x="453" y="262"/>
                  </a:lnTo>
                  <a:lnTo>
                    <a:pt x="488" y="288"/>
                  </a:lnTo>
                  <a:lnTo>
                    <a:pt x="496" y="312"/>
                  </a:lnTo>
                  <a:lnTo>
                    <a:pt x="521" y="324"/>
                  </a:lnTo>
                  <a:lnTo>
                    <a:pt x="526" y="303"/>
                  </a:lnTo>
                  <a:lnTo>
                    <a:pt x="548" y="298"/>
                  </a:lnTo>
                  <a:lnTo>
                    <a:pt x="554" y="279"/>
                  </a:lnTo>
                  <a:lnTo>
                    <a:pt x="569" y="255"/>
                  </a:lnTo>
                  <a:lnTo>
                    <a:pt x="554" y="239"/>
                  </a:lnTo>
                  <a:lnTo>
                    <a:pt x="532" y="223"/>
                  </a:lnTo>
                  <a:lnTo>
                    <a:pt x="512" y="206"/>
                  </a:lnTo>
                  <a:lnTo>
                    <a:pt x="493" y="188"/>
                  </a:lnTo>
                  <a:lnTo>
                    <a:pt x="463" y="188"/>
                  </a:lnTo>
                  <a:lnTo>
                    <a:pt x="436" y="168"/>
                  </a:lnTo>
                  <a:lnTo>
                    <a:pt x="436" y="144"/>
                  </a:lnTo>
                  <a:lnTo>
                    <a:pt x="463" y="136"/>
                  </a:lnTo>
                  <a:lnTo>
                    <a:pt x="439" y="115"/>
                  </a:lnTo>
                  <a:lnTo>
                    <a:pt x="448" y="94"/>
                  </a:lnTo>
                  <a:lnTo>
                    <a:pt x="429" y="67"/>
                  </a:lnTo>
                  <a:lnTo>
                    <a:pt x="403" y="50"/>
                  </a:lnTo>
                  <a:lnTo>
                    <a:pt x="373" y="18"/>
                  </a:lnTo>
                  <a:lnTo>
                    <a:pt x="347" y="5"/>
                  </a:lnTo>
                  <a:lnTo>
                    <a:pt x="317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6" name=""/>
            <p:cNvSpPr/>
            <p:nvPr/>
          </p:nvSpPr>
          <p:spPr>
            <a:xfrm>
              <a:off x="2169720" y="959760"/>
              <a:ext cx="331920" cy="150480"/>
            </a:xfrm>
            <a:custGeom>
              <a:avLst/>
              <a:gdLst/>
              <a:ahLst/>
              <a:rect l="l" t="t" r="r" b="b"/>
              <a:pathLst>
                <a:path w="364" h="165">
                  <a:moveTo>
                    <a:pt x="0" y="0"/>
                  </a:moveTo>
                  <a:lnTo>
                    <a:pt x="20" y="21"/>
                  </a:lnTo>
                  <a:lnTo>
                    <a:pt x="15" y="37"/>
                  </a:lnTo>
                  <a:lnTo>
                    <a:pt x="33" y="53"/>
                  </a:lnTo>
                  <a:lnTo>
                    <a:pt x="66" y="58"/>
                  </a:lnTo>
                  <a:lnTo>
                    <a:pt x="96" y="56"/>
                  </a:lnTo>
                  <a:lnTo>
                    <a:pt x="121" y="71"/>
                  </a:lnTo>
                  <a:lnTo>
                    <a:pt x="96" y="85"/>
                  </a:lnTo>
                  <a:lnTo>
                    <a:pt x="66" y="85"/>
                  </a:lnTo>
                  <a:lnTo>
                    <a:pt x="42" y="88"/>
                  </a:lnTo>
                  <a:lnTo>
                    <a:pt x="48" y="117"/>
                  </a:lnTo>
                  <a:lnTo>
                    <a:pt x="72" y="131"/>
                  </a:lnTo>
                  <a:lnTo>
                    <a:pt x="99" y="131"/>
                  </a:lnTo>
                  <a:lnTo>
                    <a:pt x="115" y="164"/>
                  </a:lnTo>
                  <a:lnTo>
                    <a:pt x="142" y="161"/>
                  </a:lnTo>
                  <a:lnTo>
                    <a:pt x="175" y="155"/>
                  </a:lnTo>
                  <a:lnTo>
                    <a:pt x="205" y="144"/>
                  </a:lnTo>
                  <a:lnTo>
                    <a:pt x="232" y="135"/>
                  </a:lnTo>
                  <a:lnTo>
                    <a:pt x="254" y="117"/>
                  </a:lnTo>
                  <a:lnTo>
                    <a:pt x="271" y="135"/>
                  </a:lnTo>
                  <a:lnTo>
                    <a:pt x="299" y="149"/>
                  </a:lnTo>
                  <a:lnTo>
                    <a:pt x="323" y="144"/>
                  </a:lnTo>
                  <a:lnTo>
                    <a:pt x="344" y="128"/>
                  </a:lnTo>
                  <a:lnTo>
                    <a:pt x="336" y="109"/>
                  </a:lnTo>
                  <a:lnTo>
                    <a:pt x="356" y="106"/>
                  </a:lnTo>
                  <a:lnTo>
                    <a:pt x="363" y="82"/>
                  </a:lnTo>
                  <a:lnTo>
                    <a:pt x="326" y="71"/>
                  </a:lnTo>
                  <a:lnTo>
                    <a:pt x="299" y="58"/>
                  </a:lnTo>
                  <a:lnTo>
                    <a:pt x="280" y="37"/>
                  </a:lnTo>
                  <a:lnTo>
                    <a:pt x="285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7" name=""/>
            <p:cNvSpPr/>
            <p:nvPr/>
          </p:nvSpPr>
          <p:spPr>
            <a:xfrm>
              <a:off x="1909800" y="1603440"/>
              <a:ext cx="39960" cy="59760"/>
            </a:xfrm>
            <a:custGeom>
              <a:avLst/>
              <a:gdLst/>
              <a:ahLst/>
              <a:rect l="l" t="t" r="r" b="b"/>
              <a:pathLst>
                <a:path w="44" h="66">
                  <a:moveTo>
                    <a:pt x="0" y="0"/>
                  </a:moveTo>
                  <a:lnTo>
                    <a:pt x="3" y="19"/>
                  </a:lnTo>
                  <a:lnTo>
                    <a:pt x="11" y="25"/>
                  </a:lnTo>
                  <a:lnTo>
                    <a:pt x="17" y="40"/>
                  </a:lnTo>
                  <a:lnTo>
                    <a:pt x="27" y="52"/>
                  </a:lnTo>
                  <a:lnTo>
                    <a:pt x="43" y="65"/>
                  </a:lnTo>
                  <a:lnTo>
                    <a:pt x="36" y="49"/>
                  </a:lnTo>
                  <a:lnTo>
                    <a:pt x="27" y="43"/>
                  </a:lnTo>
                  <a:lnTo>
                    <a:pt x="30" y="32"/>
                  </a:lnTo>
                  <a:lnTo>
                    <a:pt x="20" y="19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8" name=""/>
            <p:cNvSpPr/>
            <p:nvPr/>
          </p:nvSpPr>
          <p:spPr>
            <a:xfrm>
              <a:off x="1996200" y="1693080"/>
              <a:ext cx="96840" cy="61200"/>
            </a:xfrm>
            <a:custGeom>
              <a:avLst/>
              <a:gdLst/>
              <a:ahLst/>
              <a:rect l="l" t="t" r="r" b="b"/>
              <a:pathLst>
                <a:path w="106" h="68">
                  <a:moveTo>
                    <a:pt x="0" y="5"/>
                  </a:moveTo>
                  <a:lnTo>
                    <a:pt x="12" y="19"/>
                  </a:lnTo>
                  <a:lnTo>
                    <a:pt x="26" y="25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48" y="43"/>
                  </a:lnTo>
                  <a:lnTo>
                    <a:pt x="57" y="51"/>
                  </a:lnTo>
                  <a:lnTo>
                    <a:pt x="68" y="51"/>
                  </a:lnTo>
                  <a:lnTo>
                    <a:pt x="68" y="57"/>
                  </a:lnTo>
                  <a:lnTo>
                    <a:pt x="81" y="64"/>
                  </a:lnTo>
                  <a:lnTo>
                    <a:pt x="94" y="67"/>
                  </a:lnTo>
                  <a:lnTo>
                    <a:pt x="105" y="64"/>
                  </a:lnTo>
                  <a:lnTo>
                    <a:pt x="94" y="51"/>
                  </a:lnTo>
                  <a:lnTo>
                    <a:pt x="78" y="40"/>
                  </a:lnTo>
                  <a:lnTo>
                    <a:pt x="68" y="29"/>
                  </a:lnTo>
                  <a:lnTo>
                    <a:pt x="57" y="16"/>
                  </a:lnTo>
                  <a:lnTo>
                    <a:pt x="42" y="11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0" bIns="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9" name=""/>
            <p:cNvSpPr/>
            <p:nvPr/>
          </p:nvSpPr>
          <p:spPr>
            <a:xfrm>
              <a:off x="3314160" y="958680"/>
              <a:ext cx="621000" cy="479520"/>
            </a:xfrm>
            <a:custGeom>
              <a:avLst/>
              <a:gdLst/>
              <a:ahLst/>
              <a:rect l="l" t="t" r="r" b="b"/>
              <a:pathLst>
                <a:path w="681" h="526">
                  <a:moveTo>
                    <a:pt x="0" y="4"/>
                  </a:moveTo>
                  <a:lnTo>
                    <a:pt x="9" y="19"/>
                  </a:lnTo>
                  <a:lnTo>
                    <a:pt x="33" y="19"/>
                  </a:lnTo>
                  <a:lnTo>
                    <a:pt x="49" y="1"/>
                  </a:lnTo>
                  <a:lnTo>
                    <a:pt x="61" y="33"/>
                  </a:lnTo>
                  <a:lnTo>
                    <a:pt x="82" y="40"/>
                  </a:lnTo>
                  <a:lnTo>
                    <a:pt x="88" y="68"/>
                  </a:lnTo>
                  <a:lnTo>
                    <a:pt x="58" y="51"/>
                  </a:lnTo>
                  <a:lnTo>
                    <a:pt x="30" y="51"/>
                  </a:lnTo>
                  <a:lnTo>
                    <a:pt x="25" y="81"/>
                  </a:lnTo>
                  <a:lnTo>
                    <a:pt x="19" y="110"/>
                  </a:lnTo>
                  <a:lnTo>
                    <a:pt x="39" y="130"/>
                  </a:lnTo>
                  <a:lnTo>
                    <a:pt x="69" y="122"/>
                  </a:lnTo>
                  <a:lnTo>
                    <a:pt x="88" y="101"/>
                  </a:lnTo>
                  <a:lnTo>
                    <a:pt x="99" y="127"/>
                  </a:lnTo>
                  <a:lnTo>
                    <a:pt x="95" y="165"/>
                  </a:lnTo>
                  <a:lnTo>
                    <a:pt x="63" y="165"/>
                  </a:lnTo>
                  <a:lnTo>
                    <a:pt x="49" y="186"/>
                  </a:lnTo>
                  <a:lnTo>
                    <a:pt x="39" y="213"/>
                  </a:lnTo>
                  <a:lnTo>
                    <a:pt x="39" y="240"/>
                  </a:lnTo>
                  <a:lnTo>
                    <a:pt x="45" y="262"/>
                  </a:lnTo>
                  <a:lnTo>
                    <a:pt x="45" y="283"/>
                  </a:lnTo>
                  <a:lnTo>
                    <a:pt x="66" y="304"/>
                  </a:lnTo>
                  <a:lnTo>
                    <a:pt x="76" y="331"/>
                  </a:lnTo>
                  <a:lnTo>
                    <a:pt x="76" y="353"/>
                  </a:lnTo>
                  <a:lnTo>
                    <a:pt x="88" y="366"/>
                  </a:lnTo>
                  <a:lnTo>
                    <a:pt x="88" y="386"/>
                  </a:lnTo>
                  <a:lnTo>
                    <a:pt x="109" y="412"/>
                  </a:lnTo>
                  <a:lnTo>
                    <a:pt x="112" y="425"/>
                  </a:lnTo>
                  <a:lnTo>
                    <a:pt x="125" y="450"/>
                  </a:lnTo>
                  <a:lnTo>
                    <a:pt x="133" y="466"/>
                  </a:lnTo>
                  <a:lnTo>
                    <a:pt x="155" y="487"/>
                  </a:lnTo>
                  <a:lnTo>
                    <a:pt x="182" y="492"/>
                  </a:lnTo>
                  <a:lnTo>
                    <a:pt x="201" y="498"/>
                  </a:lnTo>
                  <a:lnTo>
                    <a:pt x="209" y="512"/>
                  </a:lnTo>
                  <a:lnTo>
                    <a:pt x="237" y="525"/>
                  </a:lnTo>
                  <a:lnTo>
                    <a:pt x="248" y="516"/>
                  </a:lnTo>
                  <a:lnTo>
                    <a:pt x="258" y="501"/>
                  </a:lnTo>
                  <a:lnTo>
                    <a:pt x="261" y="482"/>
                  </a:lnTo>
                  <a:lnTo>
                    <a:pt x="264" y="463"/>
                  </a:lnTo>
                  <a:lnTo>
                    <a:pt x="274" y="444"/>
                  </a:lnTo>
                  <a:lnTo>
                    <a:pt x="267" y="421"/>
                  </a:lnTo>
                  <a:lnTo>
                    <a:pt x="285" y="407"/>
                  </a:lnTo>
                  <a:lnTo>
                    <a:pt x="297" y="388"/>
                  </a:lnTo>
                  <a:lnTo>
                    <a:pt x="304" y="366"/>
                  </a:lnTo>
                  <a:lnTo>
                    <a:pt x="307" y="348"/>
                  </a:lnTo>
                  <a:lnTo>
                    <a:pt x="294" y="321"/>
                  </a:lnTo>
                  <a:lnTo>
                    <a:pt x="315" y="324"/>
                  </a:lnTo>
                  <a:lnTo>
                    <a:pt x="321" y="304"/>
                  </a:lnTo>
                  <a:lnTo>
                    <a:pt x="343" y="298"/>
                  </a:lnTo>
                  <a:lnTo>
                    <a:pt x="374" y="298"/>
                  </a:lnTo>
                  <a:lnTo>
                    <a:pt x="401" y="283"/>
                  </a:lnTo>
                  <a:lnTo>
                    <a:pt x="420" y="269"/>
                  </a:lnTo>
                  <a:lnTo>
                    <a:pt x="434" y="256"/>
                  </a:lnTo>
                  <a:lnTo>
                    <a:pt x="446" y="234"/>
                  </a:lnTo>
                  <a:lnTo>
                    <a:pt x="453" y="216"/>
                  </a:lnTo>
                  <a:lnTo>
                    <a:pt x="470" y="197"/>
                  </a:lnTo>
                  <a:lnTo>
                    <a:pt x="489" y="186"/>
                  </a:lnTo>
                  <a:lnTo>
                    <a:pt x="516" y="186"/>
                  </a:lnTo>
                  <a:lnTo>
                    <a:pt x="537" y="172"/>
                  </a:lnTo>
                  <a:lnTo>
                    <a:pt x="565" y="165"/>
                  </a:lnTo>
                  <a:lnTo>
                    <a:pt x="589" y="154"/>
                  </a:lnTo>
                  <a:lnTo>
                    <a:pt x="610" y="140"/>
                  </a:lnTo>
                  <a:lnTo>
                    <a:pt x="629" y="124"/>
                  </a:lnTo>
                  <a:lnTo>
                    <a:pt x="649" y="108"/>
                  </a:lnTo>
                  <a:lnTo>
                    <a:pt x="665" y="89"/>
                  </a:lnTo>
                  <a:lnTo>
                    <a:pt x="638" y="87"/>
                  </a:lnTo>
                  <a:lnTo>
                    <a:pt x="610" y="72"/>
                  </a:lnTo>
                  <a:lnTo>
                    <a:pt x="586" y="87"/>
                  </a:lnTo>
                  <a:lnTo>
                    <a:pt x="586" y="72"/>
                  </a:lnTo>
                  <a:lnTo>
                    <a:pt x="610" y="60"/>
                  </a:lnTo>
                  <a:lnTo>
                    <a:pt x="605" y="33"/>
                  </a:lnTo>
                  <a:lnTo>
                    <a:pt x="622" y="22"/>
                  </a:lnTo>
                  <a:lnTo>
                    <a:pt x="629" y="40"/>
                  </a:lnTo>
                  <a:lnTo>
                    <a:pt x="635" y="65"/>
                  </a:lnTo>
                  <a:lnTo>
                    <a:pt x="653" y="72"/>
                  </a:lnTo>
                  <a:lnTo>
                    <a:pt x="678" y="68"/>
                  </a:lnTo>
                  <a:lnTo>
                    <a:pt x="680" y="40"/>
                  </a:lnTo>
                  <a:lnTo>
                    <a:pt x="680" y="19"/>
                  </a:lnTo>
                  <a:lnTo>
                    <a:pt x="665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0" name=""/>
            <p:cNvSpPr/>
            <p:nvPr/>
          </p:nvSpPr>
          <p:spPr>
            <a:xfrm>
              <a:off x="3883680" y="1198440"/>
              <a:ext cx="194760" cy="116640"/>
            </a:xfrm>
            <a:custGeom>
              <a:avLst/>
              <a:gdLst/>
              <a:ahLst/>
              <a:rect l="l" t="t" r="r" b="b"/>
              <a:pathLst>
                <a:path w="213" h="128">
                  <a:moveTo>
                    <a:pt x="0" y="41"/>
                  </a:moveTo>
                  <a:lnTo>
                    <a:pt x="17" y="47"/>
                  </a:lnTo>
                  <a:lnTo>
                    <a:pt x="33" y="39"/>
                  </a:lnTo>
                  <a:lnTo>
                    <a:pt x="49" y="47"/>
                  </a:lnTo>
                  <a:lnTo>
                    <a:pt x="30" y="61"/>
                  </a:lnTo>
                  <a:lnTo>
                    <a:pt x="9" y="73"/>
                  </a:lnTo>
                  <a:lnTo>
                    <a:pt x="36" y="73"/>
                  </a:lnTo>
                  <a:lnTo>
                    <a:pt x="49" y="93"/>
                  </a:lnTo>
                  <a:lnTo>
                    <a:pt x="33" y="111"/>
                  </a:lnTo>
                  <a:lnTo>
                    <a:pt x="69" y="111"/>
                  </a:lnTo>
                  <a:lnTo>
                    <a:pt x="88" y="122"/>
                  </a:lnTo>
                  <a:lnTo>
                    <a:pt x="112" y="127"/>
                  </a:lnTo>
                  <a:lnTo>
                    <a:pt x="132" y="114"/>
                  </a:lnTo>
                  <a:lnTo>
                    <a:pt x="155" y="111"/>
                  </a:lnTo>
                  <a:lnTo>
                    <a:pt x="169" y="97"/>
                  </a:lnTo>
                  <a:lnTo>
                    <a:pt x="196" y="87"/>
                  </a:lnTo>
                  <a:lnTo>
                    <a:pt x="212" y="68"/>
                  </a:lnTo>
                  <a:lnTo>
                    <a:pt x="212" y="41"/>
                  </a:lnTo>
                  <a:lnTo>
                    <a:pt x="194" y="30"/>
                  </a:lnTo>
                  <a:lnTo>
                    <a:pt x="194" y="6"/>
                  </a:lnTo>
                  <a:lnTo>
                    <a:pt x="175" y="9"/>
                  </a:lnTo>
                  <a:lnTo>
                    <a:pt x="162" y="0"/>
                  </a:lnTo>
                  <a:lnTo>
                    <a:pt x="151" y="12"/>
                  </a:lnTo>
                  <a:lnTo>
                    <a:pt x="136" y="20"/>
                  </a:lnTo>
                  <a:lnTo>
                    <a:pt x="124" y="12"/>
                  </a:lnTo>
                  <a:lnTo>
                    <a:pt x="102" y="18"/>
                  </a:lnTo>
                  <a:lnTo>
                    <a:pt x="93" y="29"/>
                  </a:lnTo>
                  <a:lnTo>
                    <a:pt x="82" y="18"/>
                  </a:lnTo>
                  <a:lnTo>
                    <a:pt x="82" y="39"/>
                  </a:lnTo>
                  <a:lnTo>
                    <a:pt x="60" y="47"/>
                  </a:lnTo>
                  <a:lnTo>
                    <a:pt x="56" y="20"/>
                  </a:lnTo>
                  <a:lnTo>
                    <a:pt x="42" y="6"/>
                  </a:lnTo>
                  <a:lnTo>
                    <a:pt x="26" y="1"/>
                  </a:lnTo>
                  <a:lnTo>
                    <a:pt x="26" y="12"/>
                  </a:lnTo>
                  <a:lnTo>
                    <a:pt x="15" y="12"/>
                  </a:lnTo>
                  <a:lnTo>
                    <a:pt x="12" y="29"/>
                  </a:lnTo>
                  <a:lnTo>
                    <a:pt x="0" y="4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1" name=""/>
            <p:cNvSpPr/>
            <p:nvPr/>
          </p:nvSpPr>
          <p:spPr>
            <a:xfrm>
              <a:off x="4010400" y="2002320"/>
              <a:ext cx="1248480" cy="1240200"/>
            </a:xfrm>
            <a:custGeom>
              <a:avLst/>
              <a:gdLst/>
              <a:ahLst/>
              <a:rect l="l" t="t" r="r" b="b"/>
              <a:pathLst>
                <a:path w="1367" h="1359">
                  <a:moveTo>
                    <a:pt x="1024" y="129"/>
                  </a:moveTo>
                  <a:lnTo>
                    <a:pt x="1008" y="132"/>
                  </a:lnTo>
                  <a:lnTo>
                    <a:pt x="997" y="132"/>
                  </a:lnTo>
                  <a:lnTo>
                    <a:pt x="991" y="126"/>
                  </a:lnTo>
                  <a:lnTo>
                    <a:pt x="988" y="134"/>
                  </a:lnTo>
                  <a:lnTo>
                    <a:pt x="978" y="132"/>
                  </a:lnTo>
                  <a:lnTo>
                    <a:pt x="981" y="123"/>
                  </a:lnTo>
                  <a:lnTo>
                    <a:pt x="969" y="120"/>
                  </a:lnTo>
                  <a:lnTo>
                    <a:pt x="954" y="123"/>
                  </a:lnTo>
                  <a:lnTo>
                    <a:pt x="942" y="129"/>
                  </a:lnTo>
                  <a:lnTo>
                    <a:pt x="932" y="134"/>
                  </a:lnTo>
                  <a:lnTo>
                    <a:pt x="924" y="134"/>
                  </a:lnTo>
                  <a:lnTo>
                    <a:pt x="912" y="132"/>
                  </a:lnTo>
                  <a:lnTo>
                    <a:pt x="899" y="132"/>
                  </a:lnTo>
                  <a:lnTo>
                    <a:pt x="890" y="126"/>
                  </a:lnTo>
                  <a:lnTo>
                    <a:pt x="885" y="123"/>
                  </a:lnTo>
                  <a:lnTo>
                    <a:pt x="872" y="120"/>
                  </a:lnTo>
                  <a:lnTo>
                    <a:pt x="860" y="120"/>
                  </a:lnTo>
                  <a:lnTo>
                    <a:pt x="849" y="120"/>
                  </a:lnTo>
                  <a:lnTo>
                    <a:pt x="842" y="112"/>
                  </a:lnTo>
                  <a:lnTo>
                    <a:pt x="833" y="112"/>
                  </a:lnTo>
                  <a:lnTo>
                    <a:pt x="820" y="109"/>
                  </a:lnTo>
                  <a:lnTo>
                    <a:pt x="809" y="106"/>
                  </a:lnTo>
                  <a:lnTo>
                    <a:pt x="806" y="99"/>
                  </a:lnTo>
                  <a:lnTo>
                    <a:pt x="793" y="96"/>
                  </a:lnTo>
                  <a:lnTo>
                    <a:pt x="781" y="94"/>
                  </a:lnTo>
                  <a:lnTo>
                    <a:pt x="769" y="96"/>
                  </a:lnTo>
                  <a:lnTo>
                    <a:pt x="757" y="99"/>
                  </a:lnTo>
                  <a:lnTo>
                    <a:pt x="747" y="106"/>
                  </a:lnTo>
                  <a:lnTo>
                    <a:pt x="743" y="115"/>
                  </a:lnTo>
                  <a:lnTo>
                    <a:pt x="744" y="120"/>
                  </a:lnTo>
                  <a:lnTo>
                    <a:pt x="747" y="132"/>
                  </a:lnTo>
                  <a:lnTo>
                    <a:pt x="743" y="137"/>
                  </a:lnTo>
                  <a:lnTo>
                    <a:pt x="736" y="141"/>
                  </a:lnTo>
                  <a:lnTo>
                    <a:pt x="727" y="147"/>
                  </a:lnTo>
                  <a:lnTo>
                    <a:pt x="717" y="144"/>
                  </a:lnTo>
                  <a:lnTo>
                    <a:pt x="708" y="137"/>
                  </a:lnTo>
                  <a:lnTo>
                    <a:pt x="694" y="132"/>
                  </a:lnTo>
                  <a:lnTo>
                    <a:pt x="678" y="129"/>
                  </a:lnTo>
                  <a:lnTo>
                    <a:pt x="667" y="126"/>
                  </a:lnTo>
                  <a:lnTo>
                    <a:pt x="657" y="120"/>
                  </a:lnTo>
                  <a:lnTo>
                    <a:pt x="651" y="115"/>
                  </a:lnTo>
                  <a:lnTo>
                    <a:pt x="651" y="105"/>
                  </a:lnTo>
                  <a:lnTo>
                    <a:pt x="638" y="102"/>
                  </a:lnTo>
                  <a:lnTo>
                    <a:pt x="630" y="96"/>
                  </a:lnTo>
                  <a:lnTo>
                    <a:pt x="618" y="96"/>
                  </a:lnTo>
                  <a:lnTo>
                    <a:pt x="602" y="94"/>
                  </a:lnTo>
                  <a:lnTo>
                    <a:pt x="588" y="94"/>
                  </a:lnTo>
                  <a:lnTo>
                    <a:pt x="578" y="91"/>
                  </a:lnTo>
                  <a:lnTo>
                    <a:pt x="566" y="85"/>
                  </a:lnTo>
                  <a:lnTo>
                    <a:pt x="564" y="77"/>
                  </a:lnTo>
                  <a:lnTo>
                    <a:pt x="558" y="77"/>
                  </a:lnTo>
                  <a:lnTo>
                    <a:pt x="548" y="74"/>
                  </a:lnTo>
                  <a:lnTo>
                    <a:pt x="545" y="64"/>
                  </a:lnTo>
                  <a:lnTo>
                    <a:pt x="551" y="58"/>
                  </a:lnTo>
                  <a:lnTo>
                    <a:pt x="561" y="53"/>
                  </a:lnTo>
                  <a:lnTo>
                    <a:pt x="566" y="44"/>
                  </a:lnTo>
                  <a:lnTo>
                    <a:pt x="564" y="35"/>
                  </a:lnTo>
                  <a:lnTo>
                    <a:pt x="558" y="32"/>
                  </a:lnTo>
                  <a:lnTo>
                    <a:pt x="554" y="18"/>
                  </a:lnTo>
                  <a:lnTo>
                    <a:pt x="561" y="15"/>
                  </a:lnTo>
                  <a:lnTo>
                    <a:pt x="566" y="5"/>
                  </a:lnTo>
                  <a:lnTo>
                    <a:pt x="551" y="9"/>
                  </a:lnTo>
                  <a:lnTo>
                    <a:pt x="548" y="0"/>
                  </a:lnTo>
                  <a:lnTo>
                    <a:pt x="535" y="0"/>
                  </a:lnTo>
                  <a:lnTo>
                    <a:pt x="528" y="0"/>
                  </a:lnTo>
                  <a:lnTo>
                    <a:pt x="521" y="5"/>
                  </a:lnTo>
                  <a:lnTo>
                    <a:pt x="509" y="8"/>
                  </a:lnTo>
                  <a:lnTo>
                    <a:pt x="493" y="5"/>
                  </a:lnTo>
                  <a:lnTo>
                    <a:pt x="485" y="8"/>
                  </a:lnTo>
                  <a:lnTo>
                    <a:pt x="472" y="5"/>
                  </a:lnTo>
                  <a:lnTo>
                    <a:pt x="463" y="9"/>
                  </a:lnTo>
                  <a:lnTo>
                    <a:pt x="452" y="9"/>
                  </a:lnTo>
                  <a:lnTo>
                    <a:pt x="445" y="8"/>
                  </a:lnTo>
                  <a:lnTo>
                    <a:pt x="436" y="5"/>
                  </a:lnTo>
                  <a:lnTo>
                    <a:pt x="420" y="5"/>
                  </a:lnTo>
                  <a:lnTo>
                    <a:pt x="415" y="8"/>
                  </a:lnTo>
                  <a:lnTo>
                    <a:pt x="403" y="8"/>
                  </a:lnTo>
                  <a:lnTo>
                    <a:pt x="393" y="9"/>
                  </a:lnTo>
                  <a:lnTo>
                    <a:pt x="382" y="12"/>
                  </a:lnTo>
                  <a:lnTo>
                    <a:pt x="366" y="15"/>
                  </a:lnTo>
                  <a:lnTo>
                    <a:pt x="357" y="21"/>
                  </a:lnTo>
                  <a:lnTo>
                    <a:pt x="347" y="29"/>
                  </a:lnTo>
                  <a:lnTo>
                    <a:pt x="336" y="29"/>
                  </a:lnTo>
                  <a:lnTo>
                    <a:pt x="327" y="32"/>
                  </a:lnTo>
                  <a:lnTo>
                    <a:pt x="320" y="37"/>
                  </a:lnTo>
                  <a:lnTo>
                    <a:pt x="309" y="44"/>
                  </a:lnTo>
                  <a:lnTo>
                    <a:pt x="300" y="44"/>
                  </a:lnTo>
                  <a:lnTo>
                    <a:pt x="287" y="40"/>
                  </a:lnTo>
                  <a:lnTo>
                    <a:pt x="278" y="42"/>
                  </a:lnTo>
                  <a:lnTo>
                    <a:pt x="267" y="42"/>
                  </a:lnTo>
                  <a:lnTo>
                    <a:pt x="257" y="44"/>
                  </a:lnTo>
                  <a:lnTo>
                    <a:pt x="245" y="37"/>
                  </a:lnTo>
                  <a:lnTo>
                    <a:pt x="238" y="29"/>
                  </a:lnTo>
                  <a:lnTo>
                    <a:pt x="230" y="32"/>
                  </a:lnTo>
                  <a:lnTo>
                    <a:pt x="224" y="42"/>
                  </a:lnTo>
                  <a:lnTo>
                    <a:pt x="221" y="50"/>
                  </a:lnTo>
                  <a:lnTo>
                    <a:pt x="215" y="58"/>
                  </a:lnTo>
                  <a:lnTo>
                    <a:pt x="211" y="70"/>
                  </a:lnTo>
                  <a:lnTo>
                    <a:pt x="200" y="77"/>
                  </a:lnTo>
                  <a:lnTo>
                    <a:pt x="188" y="80"/>
                  </a:lnTo>
                  <a:lnTo>
                    <a:pt x="178" y="85"/>
                  </a:lnTo>
                  <a:lnTo>
                    <a:pt x="172" y="94"/>
                  </a:lnTo>
                  <a:lnTo>
                    <a:pt x="164" y="102"/>
                  </a:lnTo>
                  <a:lnTo>
                    <a:pt x="164" y="106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51" y="137"/>
                  </a:lnTo>
                  <a:lnTo>
                    <a:pt x="158" y="144"/>
                  </a:lnTo>
                  <a:lnTo>
                    <a:pt x="151" y="158"/>
                  </a:lnTo>
                  <a:lnTo>
                    <a:pt x="145" y="167"/>
                  </a:lnTo>
                  <a:lnTo>
                    <a:pt x="135" y="174"/>
                  </a:lnTo>
                  <a:lnTo>
                    <a:pt x="124" y="176"/>
                  </a:lnTo>
                  <a:lnTo>
                    <a:pt x="118" y="188"/>
                  </a:lnTo>
                  <a:lnTo>
                    <a:pt x="105" y="190"/>
                  </a:lnTo>
                  <a:lnTo>
                    <a:pt x="91" y="193"/>
                  </a:lnTo>
                  <a:lnTo>
                    <a:pt x="82" y="200"/>
                  </a:lnTo>
                  <a:lnTo>
                    <a:pt x="79" y="212"/>
                  </a:lnTo>
                  <a:lnTo>
                    <a:pt x="72" y="217"/>
                  </a:lnTo>
                  <a:lnTo>
                    <a:pt x="63" y="223"/>
                  </a:lnTo>
                  <a:lnTo>
                    <a:pt x="60" y="228"/>
                  </a:lnTo>
                  <a:lnTo>
                    <a:pt x="56" y="238"/>
                  </a:lnTo>
                  <a:lnTo>
                    <a:pt x="55" y="247"/>
                  </a:lnTo>
                  <a:lnTo>
                    <a:pt x="49" y="258"/>
                  </a:lnTo>
                  <a:lnTo>
                    <a:pt x="39" y="265"/>
                  </a:lnTo>
                  <a:lnTo>
                    <a:pt x="33" y="273"/>
                  </a:lnTo>
                  <a:lnTo>
                    <a:pt x="26" y="282"/>
                  </a:lnTo>
                  <a:lnTo>
                    <a:pt x="23" y="296"/>
                  </a:lnTo>
                  <a:lnTo>
                    <a:pt x="18" y="303"/>
                  </a:lnTo>
                  <a:lnTo>
                    <a:pt x="12" y="306"/>
                  </a:lnTo>
                  <a:lnTo>
                    <a:pt x="9" y="317"/>
                  </a:lnTo>
                  <a:lnTo>
                    <a:pt x="9" y="328"/>
                  </a:lnTo>
                  <a:lnTo>
                    <a:pt x="18" y="332"/>
                  </a:lnTo>
                  <a:lnTo>
                    <a:pt x="23" y="338"/>
                  </a:lnTo>
                  <a:lnTo>
                    <a:pt x="23" y="349"/>
                  </a:lnTo>
                  <a:lnTo>
                    <a:pt x="18" y="355"/>
                  </a:lnTo>
                  <a:lnTo>
                    <a:pt x="23" y="365"/>
                  </a:lnTo>
                  <a:lnTo>
                    <a:pt x="26" y="373"/>
                  </a:lnTo>
                  <a:lnTo>
                    <a:pt x="26" y="384"/>
                  </a:lnTo>
                  <a:lnTo>
                    <a:pt x="26" y="391"/>
                  </a:lnTo>
                  <a:lnTo>
                    <a:pt x="23" y="403"/>
                  </a:lnTo>
                  <a:lnTo>
                    <a:pt x="20" y="411"/>
                  </a:lnTo>
                  <a:lnTo>
                    <a:pt x="20" y="424"/>
                  </a:lnTo>
                  <a:lnTo>
                    <a:pt x="15" y="429"/>
                  </a:lnTo>
                  <a:lnTo>
                    <a:pt x="9" y="438"/>
                  </a:lnTo>
                  <a:lnTo>
                    <a:pt x="0" y="443"/>
                  </a:lnTo>
                  <a:lnTo>
                    <a:pt x="9" y="449"/>
                  </a:lnTo>
                  <a:lnTo>
                    <a:pt x="15" y="456"/>
                  </a:lnTo>
                  <a:lnTo>
                    <a:pt x="15" y="467"/>
                  </a:lnTo>
                  <a:lnTo>
                    <a:pt x="15" y="476"/>
                  </a:lnTo>
                  <a:lnTo>
                    <a:pt x="15" y="487"/>
                  </a:lnTo>
                  <a:lnTo>
                    <a:pt x="20" y="491"/>
                  </a:lnTo>
                  <a:lnTo>
                    <a:pt x="30" y="494"/>
                  </a:lnTo>
                  <a:lnTo>
                    <a:pt x="36" y="494"/>
                  </a:lnTo>
                  <a:lnTo>
                    <a:pt x="39" y="505"/>
                  </a:lnTo>
                  <a:lnTo>
                    <a:pt x="49" y="508"/>
                  </a:lnTo>
                  <a:lnTo>
                    <a:pt x="55" y="516"/>
                  </a:lnTo>
                  <a:lnTo>
                    <a:pt x="60" y="523"/>
                  </a:lnTo>
                  <a:lnTo>
                    <a:pt x="69" y="529"/>
                  </a:lnTo>
                  <a:lnTo>
                    <a:pt x="75" y="535"/>
                  </a:lnTo>
                  <a:lnTo>
                    <a:pt x="82" y="543"/>
                  </a:lnTo>
                  <a:lnTo>
                    <a:pt x="85" y="553"/>
                  </a:lnTo>
                  <a:lnTo>
                    <a:pt x="88" y="558"/>
                  </a:lnTo>
                  <a:lnTo>
                    <a:pt x="91" y="567"/>
                  </a:lnTo>
                  <a:lnTo>
                    <a:pt x="99" y="575"/>
                  </a:lnTo>
                  <a:lnTo>
                    <a:pt x="109" y="581"/>
                  </a:lnTo>
                  <a:lnTo>
                    <a:pt x="118" y="585"/>
                  </a:lnTo>
                  <a:lnTo>
                    <a:pt x="128" y="591"/>
                  </a:lnTo>
                  <a:lnTo>
                    <a:pt x="142" y="596"/>
                  </a:lnTo>
                  <a:lnTo>
                    <a:pt x="151" y="608"/>
                  </a:lnTo>
                  <a:lnTo>
                    <a:pt x="161" y="613"/>
                  </a:lnTo>
                  <a:lnTo>
                    <a:pt x="169" y="617"/>
                  </a:lnTo>
                  <a:lnTo>
                    <a:pt x="181" y="626"/>
                  </a:lnTo>
                  <a:lnTo>
                    <a:pt x="191" y="629"/>
                  </a:lnTo>
                  <a:lnTo>
                    <a:pt x="200" y="629"/>
                  </a:lnTo>
                  <a:lnTo>
                    <a:pt x="208" y="623"/>
                  </a:lnTo>
                  <a:lnTo>
                    <a:pt x="221" y="623"/>
                  </a:lnTo>
                  <a:lnTo>
                    <a:pt x="230" y="617"/>
                  </a:lnTo>
                  <a:lnTo>
                    <a:pt x="241" y="615"/>
                  </a:lnTo>
                  <a:lnTo>
                    <a:pt x="251" y="615"/>
                  </a:lnTo>
                  <a:lnTo>
                    <a:pt x="260" y="613"/>
                  </a:lnTo>
                  <a:lnTo>
                    <a:pt x="273" y="613"/>
                  </a:lnTo>
                  <a:lnTo>
                    <a:pt x="284" y="615"/>
                  </a:lnTo>
                  <a:lnTo>
                    <a:pt x="297" y="617"/>
                  </a:lnTo>
                  <a:lnTo>
                    <a:pt x="306" y="620"/>
                  </a:lnTo>
                  <a:lnTo>
                    <a:pt x="314" y="617"/>
                  </a:lnTo>
                  <a:lnTo>
                    <a:pt x="327" y="615"/>
                  </a:lnTo>
                  <a:lnTo>
                    <a:pt x="336" y="613"/>
                  </a:lnTo>
                  <a:lnTo>
                    <a:pt x="343" y="610"/>
                  </a:lnTo>
                  <a:lnTo>
                    <a:pt x="350" y="602"/>
                  </a:lnTo>
                  <a:lnTo>
                    <a:pt x="366" y="602"/>
                  </a:lnTo>
                  <a:lnTo>
                    <a:pt x="373" y="596"/>
                  </a:lnTo>
                  <a:lnTo>
                    <a:pt x="384" y="594"/>
                  </a:lnTo>
                  <a:lnTo>
                    <a:pt x="393" y="591"/>
                  </a:lnTo>
                  <a:lnTo>
                    <a:pt x="403" y="591"/>
                  </a:lnTo>
                  <a:lnTo>
                    <a:pt x="415" y="591"/>
                  </a:lnTo>
                  <a:lnTo>
                    <a:pt x="426" y="591"/>
                  </a:lnTo>
                  <a:lnTo>
                    <a:pt x="436" y="594"/>
                  </a:lnTo>
                  <a:lnTo>
                    <a:pt x="445" y="602"/>
                  </a:lnTo>
                  <a:lnTo>
                    <a:pt x="452" y="613"/>
                  </a:lnTo>
                  <a:lnTo>
                    <a:pt x="455" y="623"/>
                  </a:lnTo>
                  <a:lnTo>
                    <a:pt x="466" y="629"/>
                  </a:lnTo>
                  <a:lnTo>
                    <a:pt x="475" y="629"/>
                  </a:lnTo>
                  <a:lnTo>
                    <a:pt x="485" y="629"/>
                  </a:lnTo>
                  <a:lnTo>
                    <a:pt x="493" y="629"/>
                  </a:lnTo>
                  <a:lnTo>
                    <a:pt x="505" y="629"/>
                  </a:lnTo>
                  <a:lnTo>
                    <a:pt x="515" y="626"/>
                  </a:lnTo>
                  <a:lnTo>
                    <a:pt x="521" y="626"/>
                  </a:lnTo>
                  <a:lnTo>
                    <a:pt x="524" y="634"/>
                  </a:lnTo>
                  <a:lnTo>
                    <a:pt x="532" y="637"/>
                  </a:lnTo>
                  <a:lnTo>
                    <a:pt x="535" y="645"/>
                  </a:lnTo>
                  <a:lnTo>
                    <a:pt x="542" y="650"/>
                  </a:lnTo>
                  <a:lnTo>
                    <a:pt x="539" y="661"/>
                  </a:lnTo>
                  <a:lnTo>
                    <a:pt x="539" y="672"/>
                  </a:lnTo>
                  <a:lnTo>
                    <a:pt x="535" y="678"/>
                  </a:lnTo>
                  <a:lnTo>
                    <a:pt x="529" y="685"/>
                  </a:lnTo>
                  <a:lnTo>
                    <a:pt x="535" y="690"/>
                  </a:lnTo>
                  <a:lnTo>
                    <a:pt x="532" y="696"/>
                  </a:lnTo>
                  <a:lnTo>
                    <a:pt x="532" y="704"/>
                  </a:lnTo>
                  <a:lnTo>
                    <a:pt x="529" y="714"/>
                  </a:lnTo>
                  <a:lnTo>
                    <a:pt x="521" y="720"/>
                  </a:lnTo>
                  <a:lnTo>
                    <a:pt x="528" y="728"/>
                  </a:lnTo>
                  <a:lnTo>
                    <a:pt x="529" y="737"/>
                  </a:lnTo>
                  <a:lnTo>
                    <a:pt x="535" y="744"/>
                  </a:lnTo>
                  <a:lnTo>
                    <a:pt x="542" y="752"/>
                  </a:lnTo>
                  <a:lnTo>
                    <a:pt x="551" y="758"/>
                  </a:lnTo>
                  <a:lnTo>
                    <a:pt x="558" y="766"/>
                  </a:lnTo>
                  <a:lnTo>
                    <a:pt x="566" y="772"/>
                  </a:lnTo>
                  <a:lnTo>
                    <a:pt x="572" y="776"/>
                  </a:lnTo>
                  <a:lnTo>
                    <a:pt x="578" y="785"/>
                  </a:lnTo>
                  <a:lnTo>
                    <a:pt x="584" y="790"/>
                  </a:lnTo>
                  <a:lnTo>
                    <a:pt x="588" y="799"/>
                  </a:lnTo>
                  <a:lnTo>
                    <a:pt x="588" y="806"/>
                  </a:lnTo>
                  <a:lnTo>
                    <a:pt x="594" y="811"/>
                  </a:lnTo>
                  <a:lnTo>
                    <a:pt x="594" y="817"/>
                  </a:lnTo>
                  <a:lnTo>
                    <a:pt x="600" y="822"/>
                  </a:lnTo>
                  <a:lnTo>
                    <a:pt x="602" y="834"/>
                  </a:lnTo>
                  <a:lnTo>
                    <a:pt x="605" y="841"/>
                  </a:lnTo>
                  <a:lnTo>
                    <a:pt x="611" y="849"/>
                  </a:lnTo>
                  <a:lnTo>
                    <a:pt x="615" y="858"/>
                  </a:lnTo>
                  <a:lnTo>
                    <a:pt x="605" y="866"/>
                  </a:lnTo>
                  <a:lnTo>
                    <a:pt x="608" y="870"/>
                  </a:lnTo>
                  <a:lnTo>
                    <a:pt x="611" y="879"/>
                  </a:lnTo>
                  <a:lnTo>
                    <a:pt x="618" y="887"/>
                  </a:lnTo>
                  <a:lnTo>
                    <a:pt x="621" y="893"/>
                  </a:lnTo>
                  <a:lnTo>
                    <a:pt x="624" y="902"/>
                  </a:lnTo>
                  <a:lnTo>
                    <a:pt x="621" y="914"/>
                  </a:lnTo>
                  <a:lnTo>
                    <a:pt x="621" y="922"/>
                  </a:lnTo>
                  <a:lnTo>
                    <a:pt x="615" y="931"/>
                  </a:lnTo>
                  <a:lnTo>
                    <a:pt x="605" y="932"/>
                  </a:lnTo>
                  <a:lnTo>
                    <a:pt x="600" y="940"/>
                  </a:lnTo>
                  <a:lnTo>
                    <a:pt x="594" y="952"/>
                  </a:lnTo>
                  <a:lnTo>
                    <a:pt x="594" y="963"/>
                  </a:lnTo>
                  <a:lnTo>
                    <a:pt x="588" y="973"/>
                  </a:lnTo>
                  <a:lnTo>
                    <a:pt x="588" y="981"/>
                  </a:lnTo>
                  <a:lnTo>
                    <a:pt x="581" y="990"/>
                  </a:lnTo>
                  <a:lnTo>
                    <a:pt x="581" y="999"/>
                  </a:lnTo>
                  <a:lnTo>
                    <a:pt x="578" y="1008"/>
                  </a:lnTo>
                  <a:lnTo>
                    <a:pt x="578" y="1016"/>
                  </a:lnTo>
                  <a:lnTo>
                    <a:pt x="581" y="1025"/>
                  </a:lnTo>
                  <a:lnTo>
                    <a:pt x="588" y="1035"/>
                  </a:lnTo>
                  <a:lnTo>
                    <a:pt x="594" y="1043"/>
                  </a:lnTo>
                  <a:lnTo>
                    <a:pt x="600" y="1051"/>
                  </a:lnTo>
                  <a:lnTo>
                    <a:pt x="602" y="1058"/>
                  </a:lnTo>
                  <a:lnTo>
                    <a:pt x="611" y="1067"/>
                  </a:lnTo>
                  <a:lnTo>
                    <a:pt x="615" y="1081"/>
                  </a:lnTo>
                  <a:lnTo>
                    <a:pt x="621" y="1089"/>
                  </a:lnTo>
                  <a:lnTo>
                    <a:pt x="624" y="1093"/>
                  </a:lnTo>
                  <a:lnTo>
                    <a:pt x="630" y="1102"/>
                  </a:lnTo>
                  <a:lnTo>
                    <a:pt x="637" y="1110"/>
                  </a:lnTo>
                  <a:lnTo>
                    <a:pt x="633" y="1119"/>
                  </a:lnTo>
                  <a:lnTo>
                    <a:pt x="637" y="1129"/>
                  </a:lnTo>
                  <a:lnTo>
                    <a:pt x="637" y="1140"/>
                  </a:lnTo>
                  <a:lnTo>
                    <a:pt x="637" y="1148"/>
                  </a:lnTo>
                  <a:lnTo>
                    <a:pt x="641" y="1158"/>
                  </a:lnTo>
                  <a:lnTo>
                    <a:pt x="641" y="1169"/>
                  </a:lnTo>
                  <a:lnTo>
                    <a:pt x="641" y="1178"/>
                  </a:lnTo>
                  <a:lnTo>
                    <a:pt x="648" y="1186"/>
                  </a:lnTo>
                  <a:lnTo>
                    <a:pt x="651" y="1199"/>
                  </a:lnTo>
                  <a:lnTo>
                    <a:pt x="651" y="1210"/>
                  </a:lnTo>
                  <a:lnTo>
                    <a:pt x="657" y="1216"/>
                  </a:lnTo>
                  <a:lnTo>
                    <a:pt x="664" y="1223"/>
                  </a:lnTo>
                  <a:lnTo>
                    <a:pt x="673" y="1228"/>
                  </a:lnTo>
                  <a:lnTo>
                    <a:pt x="678" y="1240"/>
                  </a:lnTo>
                  <a:lnTo>
                    <a:pt x="684" y="1249"/>
                  </a:lnTo>
                  <a:lnTo>
                    <a:pt x="687" y="1258"/>
                  </a:lnTo>
                  <a:lnTo>
                    <a:pt x="694" y="1269"/>
                  </a:lnTo>
                  <a:lnTo>
                    <a:pt x="697" y="1280"/>
                  </a:lnTo>
                  <a:lnTo>
                    <a:pt x="703" y="1287"/>
                  </a:lnTo>
                  <a:lnTo>
                    <a:pt x="708" y="1299"/>
                  </a:lnTo>
                  <a:lnTo>
                    <a:pt x="711" y="1313"/>
                  </a:lnTo>
                  <a:lnTo>
                    <a:pt x="706" y="1317"/>
                  </a:lnTo>
                  <a:lnTo>
                    <a:pt x="703" y="1317"/>
                  </a:lnTo>
                  <a:lnTo>
                    <a:pt x="708" y="1331"/>
                  </a:lnTo>
                  <a:lnTo>
                    <a:pt x="714" y="1336"/>
                  </a:lnTo>
                  <a:lnTo>
                    <a:pt x="714" y="1346"/>
                  </a:lnTo>
                  <a:lnTo>
                    <a:pt x="720" y="1342"/>
                  </a:lnTo>
                  <a:lnTo>
                    <a:pt x="727" y="1349"/>
                  </a:lnTo>
                  <a:lnTo>
                    <a:pt x="736" y="1358"/>
                  </a:lnTo>
                  <a:lnTo>
                    <a:pt x="747" y="1358"/>
                  </a:lnTo>
                  <a:lnTo>
                    <a:pt x="754" y="1352"/>
                  </a:lnTo>
                  <a:lnTo>
                    <a:pt x="766" y="1349"/>
                  </a:lnTo>
                  <a:lnTo>
                    <a:pt x="779" y="1349"/>
                  </a:lnTo>
                  <a:lnTo>
                    <a:pt x="784" y="1345"/>
                  </a:lnTo>
                  <a:lnTo>
                    <a:pt x="799" y="1342"/>
                  </a:lnTo>
                  <a:lnTo>
                    <a:pt x="809" y="1345"/>
                  </a:lnTo>
                  <a:lnTo>
                    <a:pt x="817" y="1342"/>
                  </a:lnTo>
                  <a:lnTo>
                    <a:pt x="830" y="1345"/>
                  </a:lnTo>
                  <a:lnTo>
                    <a:pt x="839" y="1346"/>
                  </a:lnTo>
                  <a:lnTo>
                    <a:pt x="849" y="1342"/>
                  </a:lnTo>
                  <a:lnTo>
                    <a:pt x="860" y="1342"/>
                  </a:lnTo>
                  <a:lnTo>
                    <a:pt x="863" y="1336"/>
                  </a:lnTo>
                  <a:lnTo>
                    <a:pt x="875" y="1336"/>
                  </a:lnTo>
                  <a:lnTo>
                    <a:pt x="888" y="1334"/>
                  </a:lnTo>
                  <a:lnTo>
                    <a:pt x="893" y="1328"/>
                  </a:lnTo>
                  <a:lnTo>
                    <a:pt x="905" y="1320"/>
                  </a:lnTo>
                  <a:lnTo>
                    <a:pt x="915" y="1314"/>
                  </a:lnTo>
                  <a:lnTo>
                    <a:pt x="921" y="1307"/>
                  </a:lnTo>
                  <a:lnTo>
                    <a:pt x="929" y="1299"/>
                  </a:lnTo>
                  <a:lnTo>
                    <a:pt x="935" y="1293"/>
                  </a:lnTo>
                  <a:lnTo>
                    <a:pt x="942" y="1284"/>
                  </a:lnTo>
                  <a:lnTo>
                    <a:pt x="951" y="1277"/>
                  </a:lnTo>
                  <a:lnTo>
                    <a:pt x="958" y="1269"/>
                  </a:lnTo>
                  <a:lnTo>
                    <a:pt x="962" y="1258"/>
                  </a:lnTo>
                  <a:lnTo>
                    <a:pt x="969" y="1249"/>
                  </a:lnTo>
                  <a:lnTo>
                    <a:pt x="975" y="1242"/>
                  </a:lnTo>
                  <a:lnTo>
                    <a:pt x="984" y="1234"/>
                  </a:lnTo>
                  <a:lnTo>
                    <a:pt x="994" y="1228"/>
                  </a:lnTo>
                  <a:lnTo>
                    <a:pt x="997" y="1220"/>
                  </a:lnTo>
                  <a:lnTo>
                    <a:pt x="999" y="1210"/>
                  </a:lnTo>
                  <a:lnTo>
                    <a:pt x="1002" y="1199"/>
                  </a:lnTo>
                  <a:lnTo>
                    <a:pt x="1002" y="1190"/>
                  </a:lnTo>
                  <a:lnTo>
                    <a:pt x="1002" y="1183"/>
                  </a:lnTo>
                  <a:lnTo>
                    <a:pt x="997" y="1181"/>
                  </a:lnTo>
                  <a:lnTo>
                    <a:pt x="1002" y="1169"/>
                  </a:lnTo>
                  <a:lnTo>
                    <a:pt x="1011" y="1167"/>
                  </a:lnTo>
                  <a:lnTo>
                    <a:pt x="1018" y="1161"/>
                  </a:lnTo>
                  <a:lnTo>
                    <a:pt x="1033" y="1158"/>
                  </a:lnTo>
                  <a:lnTo>
                    <a:pt x="1041" y="1154"/>
                  </a:lnTo>
                  <a:lnTo>
                    <a:pt x="1048" y="1148"/>
                  </a:lnTo>
                  <a:lnTo>
                    <a:pt x="1054" y="1140"/>
                  </a:lnTo>
                  <a:lnTo>
                    <a:pt x="1051" y="1129"/>
                  </a:lnTo>
                  <a:lnTo>
                    <a:pt x="1054" y="1122"/>
                  </a:lnTo>
                  <a:lnTo>
                    <a:pt x="1054" y="1110"/>
                  </a:lnTo>
                  <a:lnTo>
                    <a:pt x="1051" y="1102"/>
                  </a:lnTo>
                  <a:lnTo>
                    <a:pt x="1048" y="1091"/>
                  </a:lnTo>
                  <a:lnTo>
                    <a:pt x="1041" y="1081"/>
                  </a:lnTo>
                  <a:lnTo>
                    <a:pt x="1035" y="1072"/>
                  </a:lnTo>
                  <a:lnTo>
                    <a:pt x="1038" y="1064"/>
                  </a:lnTo>
                  <a:lnTo>
                    <a:pt x="1048" y="1057"/>
                  </a:lnTo>
                  <a:lnTo>
                    <a:pt x="1054" y="1054"/>
                  </a:lnTo>
                  <a:lnTo>
                    <a:pt x="1060" y="1046"/>
                  </a:lnTo>
                  <a:lnTo>
                    <a:pt x="1070" y="1043"/>
                  </a:lnTo>
                  <a:lnTo>
                    <a:pt x="1075" y="1032"/>
                  </a:lnTo>
                  <a:lnTo>
                    <a:pt x="1084" y="1025"/>
                  </a:lnTo>
                  <a:lnTo>
                    <a:pt x="1090" y="1019"/>
                  </a:lnTo>
                  <a:lnTo>
                    <a:pt x="1100" y="1013"/>
                  </a:lnTo>
                  <a:lnTo>
                    <a:pt x="1108" y="1011"/>
                  </a:lnTo>
                  <a:lnTo>
                    <a:pt x="1120" y="1011"/>
                  </a:lnTo>
                  <a:lnTo>
                    <a:pt x="1127" y="1002"/>
                  </a:lnTo>
                  <a:lnTo>
                    <a:pt x="1139" y="997"/>
                  </a:lnTo>
                  <a:lnTo>
                    <a:pt x="1144" y="990"/>
                  </a:lnTo>
                  <a:lnTo>
                    <a:pt x="1150" y="981"/>
                  </a:lnTo>
                  <a:lnTo>
                    <a:pt x="1157" y="973"/>
                  </a:lnTo>
                  <a:lnTo>
                    <a:pt x="1160" y="964"/>
                  </a:lnTo>
                  <a:lnTo>
                    <a:pt x="1154" y="954"/>
                  </a:lnTo>
                  <a:lnTo>
                    <a:pt x="1154" y="946"/>
                  </a:lnTo>
                  <a:lnTo>
                    <a:pt x="1150" y="935"/>
                  </a:lnTo>
                  <a:lnTo>
                    <a:pt x="1154" y="925"/>
                  </a:lnTo>
                  <a:lnTo>
                    <a:pt x="1154" y="919"/>
                  </a:lnTo>
                  <a:lnTo>
                    <a:pt x="1150" y="928"/>
                  </a:lnTo>
                  <a:lnTo>
                    <a:pt x="1154" y="900"/>
                  </a:lnTo>
                  <a:lnTo>
                    <a:pt x="1154" y="893"/>
                  </a:lnTo>
                  <a:lnTo>
                    <a:pt x="1147" y="884"/>
                  </a:lnTo>
                  <a:lnTo>
                    <a:pt x="1139" y="879"/>
                  </a:lnTo>
                  <a:lnTo>
                    <a:pt x="1136" y="870"/>
                  </a:lnTo>
                  <a:lnTo>
                    <a:pt x="1133" y="860"/>
                  </a:lnTo>
                  <a:lnTo>
                    <a:pt x="1130" y="849"/>
                  </a:lnTo>
                  <a:lnTo>
                    <a:pt x="1130" y="838"/>
                  </a:lnTo>
                  <a:lnTo>
                    <a:pt x="1133" y="831"/>
                  </a:lnTo>
                  <a:lnTo>
                    <a:pt x="1127" y="820"/>
                  </a:lnTo>
                  <a:lnTo>
                    <a:pt x="1117" y="811"/>
                  </a:lnTo>
                  <a:lnTo>
                    <a:pt x="1120" y="804"/>
                  </a:lnTo>
                  <a:lnTo>
                    <a:pt x="1124" y="796"/>
                  </a:lnTo>
                  <a:lnTo>
                    <a:pt x="1130" y="785"/>
                  </a:lnTo>
                  <a:lnTo>
                    <a:pt x="1133" y="776"/>
                  </a:lnTo>
                  <a:lnTo>
                    <a:pt x="1143" y="769"/>
                  </a:lnTo>
                  <a:lnTo>
                    <a:pt x="1147" y="758"/>
                  </a:lnTo>
                  <a:lnTo>
                    <a:pt x="1147" y="747"/>
                  </a:lnTo>
                  <a:lnTo>
                    <a:pt x="1157" y="749"/>
                  </a:lnTo>
                  <a:lnTo>
                    <a:pt x="1163" y="741"/>
                  </a:lnTo>
                  <a:lnTo>
                    <a:pt x="1173" y="737"/>
                  </a:lnTo>
                  <a:lnTo>
                    <a:pt x="1179" y="728"/>
                  </a:lnTo>
                  <a:lnTo>
                    <a:pt x="1184" y="720"/>
                  </a:lnTo>
                  <a:lnTo>
                    <a:pt x="1190" y="712"/>
                  </a:lnTo>
                  <a:lnTo>
                    <a:pt x="1203" y="704"/>
                  </a:lnTo>
                  <a:lnTo>
                    <a:pt x="1206" y="699"/>
                  </a:lnTo>
                  <a:lnTo>
                    <a:pt x="1215" y="690"/>
                  </a:lnTo>
                  <a:lnTo>
                    <a:pt x="1223" y="688"/>
                  </a:lnTo>
                  <a:lnTo>
                    <a:pt x="1233" y="679"/>
                  </a:lnTo>
                  <a:lnTo>
                    <a:pt x="1239" y="675"/>
                  </a:lnTo>
                  <a:lnTo>
                    <a:pt x="1252" y="672"/>
                  </a:lnTo>
                  <a:lnTo>
                    <a:pt x="1256" y="667"/>
                  </a:lnTo>
                  <a:lnTo>
                    <a:pt x="1266" y="661"/>
                  </a:lnTo>
                  <a:lnTo>
                    <a:pt x="1272" y="653"/>
                  </a:lnTo>
                  <a:lnTo>
                    <a:pt x="1282" y="645"/>
                  </a:lnTo>
                  <a:lnTo>
                    <a:pt x="1290" y="640"/>
                  </a:lnTo>
                  <a:lnTo>
                    <a:pt x="1296" y="631"/>
                  </a:lnTo>
                  <a:lnTo>
                    <a:pt x="1302" y="623"/>
                  </a:lnTo>
                  <a:lnTo>
                    <a:pt x="1305" y="615"/>
                  </a:lnTo>
                  <a:lnTo>
                    <a:pt x="1312" y="610"/>
                  </a:lnTo>
                  <a:lnTo>
                    <a:pt x="1321" y="605"/>
                  </a:lnTo>
                  <a:lnTo>
                    <a:pt x="1324" y="594"/>
                  </a:lnTo>
                  <a:lnTo>
                    <a:pt x="1326" y="585"/>
                  </a:lnTo>
                  <a:lnTo>
                    <a:pt x="1332" y="578"/>
                  </a:lnTo>
                  <a:lnTo>
                    <a:pt x="1339" y="570"/>
                  </a:lnTo>
                  <a:lnTo>
                    <a:pt x="1342" y="561"/>
                  </a:lnTo>
                  <a:lnTo>
                    <a:pt x="1348" y="556"/>
                  </a:lnTo>
                  <a:lnTo>
                    <a:pt x="1351" y="549"/>
                  </a:lnTo>
                  <a:lnTo>
                    <a:pt x="1358" y="540"/>
                  </a:lnTo>
                  <a:lnTo>
                    <a:pt x="1358" y="529"/>
                  </a:lnTo>
                  <a:lnTo>
                    <a:pt x="1362" y="521"/>
                  </a:lnTo>
                  <a:lnTo>
                    <a:pt x="1362" y="511"/>
                  </a:lnTo>
                  <a:lnTo>
                    <a:pt x="1366" y="497"/>
                  </a:lnTo>
                  <a:lnTo>
                    <a:pt x="1354" y="494"/>
                  </a:lnTo>
                  <a:lnTo>
                    <a:pt x="1348" y="499"/>
                  </a:lnTo>
                  <a:lnTo>
                    <a:pt x="1335" y="505"/>
                  </a:lnTo>
                  <a:lnTo>
                    <a:pt x="1324" y="508"/>
                  </a:lnTo>
                  <a:lnTo>
                    <a:pt x="1312" y="505"/>
                  </a:lnTo>
                  <a:lnTo>
                    <a:pt x="1302" y="508"/>
                  </a:lnTo>
                  <a:lnTo>
                    <a:pt x="1290" y="508"/>
                  </a:lnTo>
                  <a:lnTo>
                    <a:pt x="1282" y="513"/>
                  </a:lnTo>
                  <a:lnTo>
                    <a:pt x="1269" y="516"/>
                  </a:lnTo>
                  <a:lnTo>
                    <a:pt x="1256" y="513"/>
                  </a:lnTo>
                  <a:lnTo>
                    <a:pt x="1249" y="519"/>
                  </a:lnTo>
                  <a:lnTo>
                    <a:pt x="1239" y="521"/>
                  </a:lnTo>
                  <a:lnTo>
                    <a:pt x="1226" y="521"/>
                  </a:lnTo>
                  <a:lnTo>
                    <a:pt x="1220" y="516"/>
                  </a:lnTo>
                  <a:lnTo>
                    <a:pt x="1215" y="508"/>
                  </a:lnTo>
                  <a:lnTo>
                    <a:pt x="1209" y="502"/>
                  </a:lnTo>
                  <a:lnTo>
                    <a:pt x="1203" y="499"/>
                  </a:lnTo>
                  <a:lnTo>
                    <a:pt x="1212" y="494"/>
                  </a:lnTo>
                  <a:lnTo>
                    <a:pt x="1209" y="487"/>
                  </a:lnTo>
                  <a:lnTo>
                    <a:pt x="1199" y="478"/>
                  </a:lnTo>
                  <a:lnTo>
                    <a:pt x="1190" y="470"/>
                  </a:lnTo>
                  <a:lnTo>
                    <a:pt x="1184" y="462"/>
                  </a:lnTo>
                  <a:lnTo>
                    <a:pt x="1176" y="455"/>
                  </a:lnTo>
                  <a:lnTo>
                    <a:pt x="1166" y="446"/>
                  </a:lnTo>
                  <a:lnTo>
                    <a:pt x="1157" y="443"/>
                  </a:lnTo>
                  <a:lnTo>
                    <a:pt x="1144" y="438"/>
                  </a:lnTo>
                  <a:lnTo>
                    <a:pt x="1139" y="429"/>
                  </a:lnTo>
                  <a:lnTo>
                    <a:pt x="1133" y="426"/>
                  </a:lnTo>
                  <a:lnTo>
                    <a:pt x="1127" y="419"/>
                  </a:lnTo>
                  <a:lnTo>
                    <a:pt x="1127" y="411"/>
                  </a:lnTo>
                  <a:lnTo>
                    <a:pt x="1124" y="400"/>
                  </a:lnTo>
                  <a:lnTo>
                    <a:pt x="1120" y="391"/>
                  </a:lnTo>
                  <a:lnTo>
                    <a:pt x="1114" y="384"/>
                  </a:lnTo>
                  <a:lnTo>
                    <a:pt x="1106" y="376"/>
                  </a:lnTo>
                  <a:lnTo>
                    <a:pt x="1097" y="370"/>
                  </a:lnTo>
                  <a:lnTo>
                    <a:pt x="1090" y="359"/>
                  </a:lnTo>
                  <a:lnTo>
                    <a:pt x="1087" y="352"/>
                  </a:lnTo>
                  <a:lnTo>
                    <a:pt x="1087" y="341"/>
                  </a:lnTo>
                  <a:lnTo>
                    <a:pt x="1087" y="332"/>
                  </a:lnTo>
                  <a:lnTo>
                    <a:pt x="1087" y="328"/>
                  </a:lnTo>
                  <a:lnTo>
                    <a:pt x="1081" y="320"/>
                  </a:lnTo>
                  <a:lnTo>
                    <a:pt x="1081" y="306"/>
                  </a:lnTo>
                  <a:lnTo>
                    <a:pt x="1075" y="303"/>
                  </a:lnTo>
                  <a:lnTo>
                    <a:pt x="1070" y="297"/>
                  </a:lnTo>
                  <a:lnTo>
                    <a:pt x="1060" y="296"/>
                  </a:lnTo>
                  <a:lnTo>
                    <a:pt x="1054" y="285"/>
                  </a:lnTo>
                  <a:lnTo>
                    <a:pt x="1054" y="279"/>
                  </a:lnTo>
                  <a:lnTo>
                    <a:pt x="1054" y="271"/>
                  </a:lnTo>
                  <a:lnTo>
                    <a:pt x="1048" y="264"/>
                  </a:lnTo>
                  <a:lnTo>
                    <a:pt x="1041" y="255"/>
                  </a:lnTo>
                  <a:lnTo>
                    <a:pt x="1038" y="247"/>
                  </a:lnTo>
                  <a:lnTo>
                    <a:pt x="1033" y="235"/>
                  </a:lnTo>
                  <a:lnTo>
                    <a:pt x="1030" y="228"/>
                  </a:lnTo>
                  <a:lnTo>
                    <a:pt x="1024" y="217"/>
                  </a:lnTo>
                  <a:lnTo>
                    <a:pt x="1024" y="212"/>
                  </a:lnTo>
                  <a:lnTo>
                    <a:pt x="1018" y="203"/>
                  </a:lnTo>
                  <a:lnTo>
                    <a:pt x="1015" y="196"/>
                  </a:lnTo>
                  <a:lnTo>
                    <a:pt x="1008" y="188"/>
                  </a:lnTo>
                  <a:lnTo>
                    <a:pt x="1002" y="179"/>
                  </a:lnTo>
                  <a:lnTo>
                    <a:pt x="997" y="171"/>
                  </a:lnTo>
                  <a:lnTo>
                    <a:pt x="997" y="164"/>
                  </a:lnTo>
                  <a:lnTo>
                    <a:pt x="991" y="155"/>
                  </a:lnTo>
                  <a:lnTo>
                    <a:pt x="997" y="150"/>
                  </a:lnTo>
                  <a:lnTo>
                    <a:pt x="999" y="161"/>
                  </a:lnTo>
                  <a:lnTo>
                    <a:pt x="1005" y="171"/>
                  </a:lnTo>
                  <a:lnTo>
                    <a:pt x="1008" y="176"/>
                  </a:lnTo>
                  <a:lnTo>
                    <a:pt x="1011" y="182"/>
                  </a:lnTo>
                  <a:lnTo>
                    <a:pt x="1018" y="190"/>
                  </a:lnTo>
                  <a:lnTo>
                    <a:pt x="1027" y="199"/>
                  </a:lnTo>
                  <a:lnTo>
                    <a:pt x="1033" y="193"/>
                  </a:lnTo>
                  <a:lnTo>
                    <a:pt x="1033" y="185"/>
                  </a:lnTo>
                  <a:lnTo>
                    <a:pt x="1035" y="174"/>
                  </a:lnTo>
                  <a:lnTo>
                    <a:pt x="1041" y="164"/>
                  </a:lnTo>
                  <a:lnTo>
                    <a:pt x="1024" y="1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2" name=""/>
            <p:cNvSpPr/>
            <p:nvPr/>
          </p:nvSpPr>
          <p:spPr>
            <a:xfrm>
              <a:off x="4871160" y="1378800"/>
              <a:ext cx="52920" cy="53640"/>
            </a:xfrm>
            <a:custGeom>
              <a:avLst/>
              <a:gdLst/>
              <a:ahLst/>
              <a:rect l="l" t="t" r="r" b="b"/>
              <a:pathLst>
                <a:path w="58" h="59">
                  <a:moveTo>
                    <a:pt x="0" y="19"/>
                  </a:moveTo>
                  <a:lnTo>
                    <a:pt x="12" y="31"/>
                  </a:lnTo>
                  <a:lnTo>
                    <a:pt x="20" y="45"/>
                  </a:lnTo>
                  <a:lnTo>
                    <a:pt x="23" y="58"/>
                  </a:lnTo>
                  <a:lnTo>
                    <a:pt x="33" y="58"/>
                  </a:lnTo>
                  <a:lnTo>
                    <a:pt x="36" y="51"/>
                  </a:lnTo>
                  <a:lnTo>
                    <a:pt x="52" y="51"/>
                  </a:lnTo>
                  <a:lnTo>
                    <a:pt x="57" y="40"/>
                  </a:lnTo>
                  <a:lnTo>
                    <a:pt x="57" y="26"/>
                  </a:lnTo>
                  <a:lnTo>
                    <a:pt x="52" y="16"/>
                  </a:lnTo>
                  <a:lnTo>
                    <a:pt x="39" y="11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6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3" name=""/>
            <p:cNvSpPr/>
            <p:nvPr/>
          </p:nvSpPr>
          <p:spPr>
            <a:xfrm>
              <a:off x="4955040" y="1336680"/>
              <a:ext cx="36360" cy="66960"/>
            </a:xfrm>
            <a:custGeom>
              <a:avLst/>
              <a:gdLst/>
              <a:ahLst/>
              <a:rect l="l" t="t" r="r" b="b"/>
              <a:pathLst>
                <a:path w="40" h="73">
                  <a:moveTo>
                    <a:pt x="0" y="42"/>
                  </a:moveTo>
                  <a:lnTo>
                    <a:pt x="8" y="50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30" y="72"/>
                  </a:lnTo>
                  <a:lnTo>
                    <a:pt x="39" y="67"/>
                  </a:lnTo>
                  <a:lnTo>
                    <a:pt x="39" y="53"/>
                  </a:lnTo>
                  <a:lnTo>
                    <a:pt x="30" y="45"/>
                  </a:lnTo>
                  <a:lnTo>
                    <a:pt x="27" y="32"/>
                  </a:lnTo>
                  <a:lnTo>
                    <a:pt x="27" y="18"/>
                  </a:lnTo>
                  <a:lnTo>
                    <a:pt x="14" y="8"/>
                  </a:lnTo>
                  <a:lnTo>
                    <a:pt x="0" y="0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" y="26"/>
                  </a:lnTo>
                  <a:lnTo>
                    <a:pt x="0" y="4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4" name=""/>
            <p:cNvSpPr/>
            <p:nvPr/>
          </p:nvSpPr>
          <p:spPr>
            <a:xfrm>
              <a:off x="5117400" y="2840760"/>
              <a:ext cx="130680" cy="228600"/>
            </a:xfrm>
            <a:custGeom>
              <a:avLst/>
              <a:gdLst/>
              <a:ahLst/>
              <a:rect l="l" t="t" r="r" b="b"/>
              <a:pathLst>
                <a:path w="143" h="251">
                  <a:moveTo>
                    <a:pt x="0" y="179"/>
                  </a:moveTo>
                  <a:lnTo>
                    <a:pt x="0" y="188"/>
                  </a:lnTo>
                  <a:lnTo>
                    <a:pt x="0" y="199"/>
                  </a:lnTo>
                  <a:lnTo>
                    <a:pt x="6" y="206"/>
                  </a:lnTo>
                  <a:lnTo>
                    <a:pt x="6" y="217"/>
                  </a:lnTo>
                  <a:lnTo>
                    <a:pt x="7" y="228"/>
                  </a:lnTo>
                  <a:lnTo>
                    <a:pt x="17" y="238"/>
                  </a:lnTo>
                  <a:lnTo>
                    <a:pt x="23" y="247"/>
                  </a:lnTo>
                  <a:lnTo>
                    <a:pt x="33" y="250"/>
                  </a:lnTo>
                  <a:lnTo>
                    <a:pt x="44" y="250"/>
                  </a:lnTo>
                  <a:lnTo>
                    <a:pt x="50" y="244"/>
                  </a:lnTo>
                  <a:lnTo>
                    <a:pt x="63" y="241"/>
                  </a:lnTo>
                  <a:lnTo>
                    <a:pt x="72" y="241"/>
                  </a:lnTo>
                  <a:lnTo>
                    <a:pt x="78" y="234"/>
                  </a:lnTo>
                  <a:lnTo>
                    <a:pt x="80" y="226"/>
                  </a:lnTo>
                  <a:lnTo>
                    <a:pt x="83" y="214"/>
                  </a:lnTo>
                  <a:lnTo>
                    <a:pt x="86" y="209"/>
                  </a:lnTo>
                  <a:lnTo>
                    <a:pt x="86" y="202"/>
                  </a:lnTo>
                  <a:lnTo>
                    <a:pt x="89" y="193"/>
                  </a:lnTo>
                  <a:lnTo>
                    <a:pt x="93" y="185"/>
                  </a:lnTo>
                  <a:lnTo>
                    <a:pt x="96" y="176"/>
                  </a:lnTo>
                  <a:lnTo>
                    <a:pt x="99" y="169"/>
                  </a:lnTo>
                  <a:lnTo>
                    <a:pt x="102" y="161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08" y="137"/>
                  </a:lnTo>
                  <a:lnTo>
                    <a:pt x="115" y="129"/>
                  </a:lnTo>
                  <a:lnTo>
                    <a:pt x="116" y="115"/>
                  </a:lnTo>
                  <a:lnTo>
                    <a:pt x="119" y="108"/>
                  </a:lnTo>
                  <a:lnTo>
                    <a:pt x="123" y="96"/>
                  </a:lnTo>
                  <a:lnTo>
                    <a:pt x="123" y="88"/>
                  </a:lnTo>
                  <a:lnTo>
                    <a:pt x="126" y="82"/>
                  </a:lnTo>
                  <a:lnTo>
                    <a:pt x="129" y="77"/>
                  </a:lnTo>
                  <a:lnTo>
                    <a:pt x="126" y="61"/>
                  </a:lnTo>
                  <a:lnTo>
                    <a:pt x="135" y="70"/>
                  </a:lnTo>
                  <a:lnTo>
                    <a:pt x="142" y="58"/>
                  </a:lnTo>
                  <a:lnTo>
                    <a:pt x="138" y="50"/>
                  </a:lnTo>
                  <a:lnTo>
                    <a:pt x="138" y="37"/>
                  </a:lnTo>
                  <a:lnTo>
                    <a:pt x="132" y="26"/>
                  </a:lnTo>
                  <a:lnTo>
                    <a:pt x="129" y="15"/>
                  </a:lnTo>
                  <a:lnTo>
                    <a:pt x="126" y="8"/>
                  </a:lnTo>
                  <a:lnTo>
                    <a:pt x="116" y="0"/>
                  </a:lnTo>
                  <a:lnTo>
                    <a:pt x="108" y="5"/>
                  </a:lnTo>
                  <a:lnTo>
                    <a:pt x="108" y="12"/>
                  </a:lnTo>
                  <a:lnTo>
                    <a:pt x="108" y="21"/>
                  </a:lnTo>
                  <a:lnTo>
                    <a:pt x="99" y="23"/>
                  </a:lnTo>
                  <a:lnTo>
                    <a:pt x="89" y="26"/>
                  </a:lnTo>
                  <a:lnTo>
                    <a:pt x="93" y="35"/>
                  </a:lnTo>
                  <a:lnTo>
                    <a:pt x="86" y="40"/>
                  </a:lnTo>
                  <a:lnTo>
                    <a:pt x="86" y="47"/>
                  </a:lnTo>
                  <a:lnTo>
                    <a:pt x="80" y="47"/>
                  </a:lnTo>
                  <a:lnTo>
                    <a:pt x="72" y="56"/>
                  </a:lnTo>
                  <a:lnTo>
                    <a:pt x="63" y="61"/>
                  </a:lnTo>
                  <a:lnTo>
                    <a:pt x="50" y="64"/>
                  </a:lnTo>
                  <a:lnTo>
                    <a:pt x="42" y="70"/>
                  </a:lnTo>
                  <a:lnTo>
                    <a:pt x="33" y="73"/>
                  </a:lnTo>
                  <a:lnTo>
                    <a:pt x="23" y="73"/>
                  </a:lnTo>
                  <a:lnTo>
                    <a:pt x="17" y="88"/>
                  </a:lnTo>
                  <a:lnTo>
                    <a:pt x="11" y="96"/>
                  </a:lnTo>
                  <a:lnTo>
                    <a:pt x="14" y="108"/>
                  </a:lnTo>
                  <a:lnTo>
                    <a:pt x="17" y="117"/>
                  </a:lnTo>
                  <a:lnTo>
                    <a:pt x="17" y="126"/>
                  </a:lnTo>
                  <a:lnTo>
                    <a:pt x="23" y="137"/>
                  </a:lnTo>
                  <a:lnTo>
                    <a:pt x="23" y="144"/>
                  </a:lnTo>
                  <a:lnTo>
                    <a:pt x="14" y="153"/>
                  </a:lnTo>
                  <a:lnTo>
                    <a:pt x="11" y="161"/>
                  </a:lnTo>
                  <a:lnTo>
                    <a:pt x="6" y="169"/>
                  </a:lnTo>
                  <a:lnTo>
                    <a:pt x="0" y="1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5" name=""/>
            <p:cNvSpPr/>
            <p:nvPr/>
          </p:nvSpPr>
          <p:spPr>
            <a:xfrm>
              <a:off x="6012720" y="2427120"/>
              <a:ext cx="2376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28"/>
                  </a:moveTo>
                  <a:lnTo>
                    <a:pt x="13" y="14"/>
                  </a:lnTo>
                  <a:lnTo>
                    <a:pt x="26" y="0"/>
                  </a:lnTo>
                  <a:lnTo>
                    <a:pt x="13" y="14"/>
                  </a:lnTo>
                  <a:lnTo>
                    <a:pt x="0" y="2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6" name=""/>
            <p:cNvSpPr/>
            <p:nvPr/>
          </p:nvSpPr>
          <p:spPr>
            <a:xfrm>
              <a:off x="6072480" y="259956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12" y="0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7" name=""/>
            <p:cNvSpPr/>
            <p:nvPr/>
          </p:nvSpPr>
          <p:spPr>
            <a:xfrm>
              <a:off x="6097680" y="261936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5"/>
                  </a:moveTo>
                  <a:lnTo>
                    <a:pt x="10" y="11"/>
                  </a:lnTo>
                  <a:lnTo>
                    <a:pt x="26" y="22"/>
                  </a:lnTo>
                  <a:lnTo>
                    <a:pt x="26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8" name=""/>
            <p:cNvSpPr/>
            <p:nvPr/>
          </p:nvSpPr>
          <p:spPr>
            <a:xfrm>
              <a:off x="6123600" y="2658600"/>
              <a:ext cx="2340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3"/>
                  </a:moveTo>
                  <a:lnTo>
                    <a:pt x="0" y="14"/>
                  </a:lnTo>
                  <a:lnTo>
                    <a:pt x="9" y="22"/>
                  </a:lnTo>
                  <a:lnTo>
                    <a:pt x="24" y="18"/>
                  </a:lnTo>
                  <a:lnTo>
                    <a:pt x="9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9" name=""/>
            <p:cNvSpPr/>
            <p:nvPr/>
          </p:nvSpPr>
          <p:spPr>
            <a:xfrm>
              <a:off x="5778720" y="2486880"/>
              <a:ext cx="39960" cy="60480"/>
            </a:xfrm>
            <a:custGeom>
              <a:avLst/>
              <a:gdLst/>
              <a:ahLst/>
              <a:rect l="l" t="t" r="r" b="b"/>
              <a:pathLst>
                <a:path w="43" h="67">
                  <a:moveTo>
                    <a:pt x="0" y="31"/>
                  </a:moveTo>
                  <a:lnTo>
                    <a:pt x="0" y="39"/>
                  </a:lnTo>
                  <a:lnTo>
                    <a:pt x="3" y="48"/>
                  </a:lnTo>
                  <a:lnTo>
                    <a:pt x="3" y="57"/>
                  </a:lnTo>
                  <a:lnTo>
                    <a:pt x="8" y="66"/>
                  </a:lnTo>
                  <a:lnTo>
                    <a:pt x="17" y="66"/>
                  </a:lnTo>
                  <a:lnTo>
                    <a:pt x="30" y="63"/>
                  </a:lnTo>
                  <a:lnTo>
                    <a:pt x="37" y="57"/>
                  </a:lnTo>
                  <a:lnTo>
                    <a:pt x="42" y="48"/>
                  </a:lnTo>
                  <a:lnTo>
                    <a:pt x="42" y="39"/>
                  </a:lnTo>
                  <a:lnTo>
                    <a:pt x="37" y="31"/>
                  </a:lnTo>
                  <a:lnTo>
                    <a:pt x="30" y="23"/>
                  </a:lnTo>
                  <a:lnTo>
                    <a:pt x="24" y="13"/>
                  </a:lnTo>
                  <a:lnTo>
                    <a:pt x="14" y="5"/>
                  </a:lnTo>
                  <a:lnTo>
                    <a:pt x="3" y="0"/>
                  </a:lnTo>
                  <a:lnTo>
                    <a:pt x="8" y="8"/>
                  </a:lnTo>
                  <a:lnTo>
                    <a:pt x="3" y="13"/>
                  </a:lnTo>
                  <a:lnTo>
                    <a:pt x="3" y="23"/>
                  </a:lnTo>
                  <a:lnTo>
                    <a:pt x="0" y="3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0" name=""/>
            <p:cNvSpPr/>
            <p:nvPr/>
          </p:nvSpPr>
          <p:spPr>
            <a:xfrm>
              <a:off x="6304680" y="2318040"/>
              <a:ext cx="40680" cy="30600"/>
            </a:xfrm>
            <a:custGeom>
              <a:avLst/>
              <a:gdLst/>
              <a:ahLst/>
              <a:rect l="l" t="t" r="r" b="b"/>
              <a:pathLst>
                <a:path w="45" h="34">
                  <a:moveTo>
                    <a:pt x="0" y="12"/>
                  </a:moveTo>
                  <a:lnTo>
                    <a:pt x="0" y="21"/>
                  </a:lnTo>
                  <a:lnTo>
                    <a:pt x="3" y="27"/>
                  </a:lnTo>
                  <a:lnTo>
                    <a:pt x="11" y="33"/>
                  </a:lnTo>
                  <a:lnTo>
                    <a:pt x="20" y="33"/>
                  </a:lnTo>
                  <a:lnTo>
                    <a:pt x="29" y="27"/>
                  </a:lnTo>
                  <a:lnTo>
                    <a:pt x="36" y="21"/>
                  </a:lnTo>
                  <a:lnTo>
                    <a:pt x="39" y="12"/>
                  </a:lnTo>
                  <a:lnTo>
                    <a:pt x="44" y="5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7" y="8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1" name=""/>
            <p:cNvSpPr/>
            <p:nvPr/>
          </p:nvSpPr>
          <p:spPr>
            <a:xfrm>
              <a:off x="6513480" y="2225880"/>
              <a:ext cx="34200" cy="57600"/>
            </a:xfrm>
            <a:custGeom>
              <a:avLst/>
              <a:gdLst/>
              <a:ahLst/>
              <a:rect l="l" t="t" r="r" b="b"/>
              <a:pathLst>
                <a:path w="37" h="64">
                  <a:moveTo>
                    <a:pt x="0" y="30"/>
                  </a:moveTo>
                  <a:lnTo>
                    <a:pt x="0" y="41"/>
                  </a:lnTo>
                  <a:lnTo>
                    <a:pt x="3" y="51"/>
                  </a:lnTo>
                  <a:lnTo>
                    <a:pt x="9" y="54"/>
                  </a:lnTo>
                  <a:lnTo>
                    <a:pt x="12" y="63"/>
                  </a:lnTo>
                  <a:lnTo>
                    <a:pt x="15" y="51"/>
                  </a:lnTo>
                  <a:lnTo>
                    <a:pt x="21" y="44"/>
                  </a:lnTo>
                  <a:lnTo>
                    <a:pt x="28" y="32"/>
                  </a:lnTo>
                  <a:lnTo>
                    <a:pt x="29" y="21"/>
                  </a:lnTo>
                  <a:lnTo>
                    <a:pt x="36" y="11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8"/>
                  </a:lnTo>
                  <a:lnTo>
                    <a:pt x="0" y="3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2" name=""/>
            <p:cNvSpPr/>
            <p:nvPr/>
          </p:nvSpPr>
          <p:spPr>
            <a:xfrm>
              <a:off x="6683040" y="2064960"/>
              <a:ext cx="45360" cy="56880"/>
            </a:xfrm>
            <a:custGeom>
              <a:avLst/>
              <a:gdLst/>
              <a:ahLst/>
              <a:rect l="l" t="t" r="r" b="b"/>
              <a:pathLst>
                <a:path w="51" h="63">
                  <a:moveTo>
                    <a:pt x="0" y="15"/>
                  </a:moveTo>
                  <a:lnTo>
                    <a:pt x="6" y="26"/>
                  </a:lnTo>
                  <a:lnTo>
                    <a:pt x="16" y="26"/>
                  </a:lnTo>
                  <a:lnTo>
                    <a:pt x="16" y="18"/>
                  </a:lnTo>
                  <a:lnTo>
                    <a:pt x="22" y="26"/>
                  </a:lnTo>
                  <a:lnTo>
                    <a:pt x="22" y="35"/>
                  </a:lnTo>
                  <a:lnTo>
                    <a:pt x="16" y="39"/>
                  </a:lnTo>
                  <a:lnTo>
                    <a:pt x="16" y="47"/>
                  </a:lnTo>
                  <a:lnTo>
                    <a:pt x="16" y="56"/>
                  </a:lnTo>
                  <a:lnTo>
                    <a:pt x="27" y="62"/>
                  </a:lnTo>
                  <a:lnTo>
                    <a:pt x="37" y="53"/>
                  </a:lnTo>
                  <a:lnTo>
                    <a:pt x="40" y="42"/>
                  </a:lnTo>
                  <a:lnTo>
                    <a:pt x="43" y="32"/>
                  </a:lnTo>
                  <a:lnTo>
                    <a:pt x="50" y="23"/>
                  </a:lnTo>
                  <a:lnTo>
                    <a:pt x="43" y="15"/>
                  </a:lnTo>
                  <a:lnTo>
                    <a:pt x="43" y="7"/>
                  </a:lnTo>
                  <a:lnTo>
                    <a:pt x="33" y="7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0" y="1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3" name=""/>
            <p:cNvSpPr/>
            <p:nvPr/>
          </p:nvSpPr>
          <p:spPr>
            <a:xfrm>
              <a:off x="6731640" y="2057760"/>
              <a:ext cx="42840" cy="3348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0" y="18"/>
                  </a:moveTo>
                  <a:lnTo>
                    <a:pt x="3" y="30"/>
                  </a:lnTo>
                  <a:lnTo>
                    <a:pt x="13" y="36"/>
                  </a:lnTo>
                  <a:lnTo>
                    <a:pt x="16" y="27"/>
                  </a:lnTo>
                  <a:lnTo>
                    <a:pt x="19" y="21"/>
                  </a:lnTo>
                  <a:lnTo>
                    <a:pt x="29" y="18"/>
                  </a:lnTo>
                  <a:lnTo>
                    <a:pt x="35" y="24"/>
                  </a:lnTo>
                  <a:lnTo>
                    <a:pt x="41" y="15"/>
                  </a:lnTo>
                  <a:lnTo>
                    <a:pt x="46" y="11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23" y="8"/>
                  </a:lnTo>
                  <a:lnTo>
                    <a:pt x="10" y="8"/>
                  </a:lnTo>
                  <a:lnTo>
                    <a:pt x="7" y="15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4" name=""/>
            <p:cNvSpPr/>
            <p:nvPr/>
          </p:nvSpPr>
          <p:spPr>
            <a:xfrm>
              <a:off x="6709320" y="1910160"/>
              <a:ext cx="199080" cy="164520"/>
            </a:xfrm>
            <a:custGeom>
              <a:avLst/>
              <a:gdLst/>
              <a:ahLst/>
              <a:rect l="l" t="t" r="r" b="b"/>
              <a:pathLst>
                <a:path w="219" h="181">
                  <a:moveTo>
                    <a:pt x="0" y="161"/>
                  </a:moveTo>
                  <a:lnTo>
                    <a:pt x="0" y="170"/>
                  </a:lnTo>
                  <a:lnTo>
                    <a:pt x="9" y="170"/>
                  </a:lnTo>
                  <a:lnTo>
                    <a:pt x="22" y="170"/>
                  </a:lnTo>
                  <a:lnTo>
                    <a:pt x="28" y="164"/>
                  </a:lnTo>
                  <a:lnTo>
                    <a:pt x="39" y="161"/>
                  </a:lnTo>
                  <a:lnTo>
                    <a:pt x="48" y="158"/>
                  </a:lnTo>
                  <a:lnTo>
                    <a:pt x="58" y="156"/>
                  </a:lnTo>
                  <a:lnTo>
                    <a:pt x="69" y="150"/>
                  </a:lnTo>
                  <a:lnTo>
                    <a:pt x="78" y="153"/>
                  </a:lnTo>
                  <a:lnTo>
                    <a:pt x="91" y="153"/>
                  </a:lnTo>
                  <a:lnTo>
                    <a:pt x="85" y="161"/>
                  </a:lnTo>
                  <a:lnTo>
                    <a:pt x="85" y="170"/>
                  </a:lnTo>
                  <a:lnTo>
                    <a:pt x="88" y="180"/>
                  </a:lnTo>
                  <a:lnTo>
                    <a:pt x="97" y="180"/>
                  </a:lnTo>
                  <a:lnTo>
                    <a:pt x="104" y="170"/>
                  </a:lnTo>
                  <a:lnTo>
                    <a:pt x="115" y="161"/>
                  </a:lnTo>
                  <a:lnTo>
                    <a:pt x="109" y="156"/>
                  </a:lnTo>
                  <a:lnTo>
                    <a:pt x="115" y="147"/>
                  </a:lnTo>
                  <a:lnTo>
                    <a:pt x="127" y="156"/>
                  </a:lnTo>
                  <a:lnTo>
                    <a:pt x="142" y="156"/>
                  </a:lnTo>
                  <a:lnTo>
                    <a:pt x="154" y="144"/>
                  </a:lnTo>
                  <a:lnTo>
                    <a:pt x="154" y="156"/>
                  </a:lnTo>
                  <a:lnTo>
                    <a:pt x="161" y="142"/>
                  </a:lnTo>
                  <a:lnTo>
                    <a:pt x="173" y="142"/>
                  </a:lnTo>
                  <a:lnTo>
                    <a:pt x="176" y="137"/>
                  </a:lnTo>
                  <a:lnTo>
                    <a:pt x="176" y="150"/>
                  </a:lnTo>
                  <a:lnTo>
                    <a:pt x="187" y="144"/>
                  </a:lnTo>
                  <a:lnTo>
                    <a:pt x="187" y="137"/>
                  </a:lnTo>
                  <a:lnTo>
                    <a:pt x="194" y="132"/>
                  </a:lnTo>
                  <a:lnTo>
                    <a:pt x="191" y="120"/>
                  </a:lnTo>
                  <a:lnTo>
                    <a:pt x="191" y="109"/>
                  </a:lnTo>
                  <a:lnTo>
                    <a:pt x="197" y="105"/>
                  </a:lnTo>
                  <a:lnTo>
                    <a:pt x="200" y="91"/>
                  </a:lnTo>
                  <a:lnTo>
                    <a:pt x="197" y="80"/>
                  </a:lnTo>
                  <a:lnTo>
                    <a:pt x="200" y="75"/>
                  </a:lnTo>
                  <a:lnTo>
                    <a:pt x="210" y="75"/>
                  </a:lnTo>
                  <a:lnTo>
                    <a:pt x="210" y="64"/>
                  </a:lnTo>
                  <a:lnTo>
                    <a:pt x="218" y="56"/>
                  </a:lnTo>
                  <a:lnTo>
                    <a:pt x="218" y="43"/>
                  </a:lnTo>
                  <a:lnTo>
                    <a:pt x="214" y="32"/>
                  </a:lnTo>
                  <a:lnTo>
                    <a:pt x="210" y="23"/>
                  </a:lnTo>
                  <a:lnTo>
                    <a:pt x="206" y="14"/>
                  </a:lnTo>
                  <a:lnTo>
                    <a:pt x="210" y="5"/>
                  </a:lnTo>
                  <a:lnTo>
                    <a:pt x="197" y="0"/>
                  </a:lnTo>
                  <a:lnTo>
                    <a:pt x="194" y="8"/>
                  </a:lnTo>
                  <a:lnTo>
                    <a:pt x="200" y="8"/>
                  </a:lnTo>
                  <a:lnTo>
                    <a:pt x="200" y="15"/>
                  </a:lnTo>
                  <a:lnTo>
                    <a:pt x="191" y="15"/>
                  </a:lnTo>
                  <a:lnTo>
                    <a:pt x="187" y="8"/>
                  </a:lnTo>
                  <a:lnTo>
                    <a:pt x="181" y="21"/>
                  </a:lnTo>
                  <a:lnTo>
                    <a:pt x="181" y="29"/>
                  </a:lnTo>
                  <a:lnTo>
                    <a:pt x="181" y="37"/>
                  </a:lnTo>
                  <a:lnTo>
                    <a:pt x="181" y="47"/>
                  </a:lnTo>
                  <a:lnTo>
                    <a:pt x="176" y="59"/>
                  </a:lnTo>
                  <a:lnTo>
                    <a:pt x="170" y="70"/>
                  </a:lnTo>
                  <a:lnTo>
                    <a:pt x="167" y="80"/>
                  </a:lnTo>
                  <a:lnTo>
                    <a:pt x="154" y="85"/>
                  </a:lnTo>
                  <a:lnTo>
                    <a:pt x="151" y="94"/>
                  </a:lnTo>
                  <a:lnTo>
                    <a:pt x="142" y="99"/>
                  </a:lnTo>
                  <a:lnTo>
                    <a:pt x="134" y="105"/>
                  </a:lnTo>
                  <a:lnTo>
                    <a:pt x="121" y="109"/>
                  </a:lnTo>
                  <a:lnTo>
                    <a:pt x="121" y="102"/>
                  </a:lnTo>
                  <a:lnTo>
                    <a:pt x="124" y="94"/>
                  </a:lnTo>
                  <a:lnTo>
                    <a:pt x="115" y="99"/>
                  </a:lnTo>
                  <a:lnTo>
                    <a:pt x="112" y="108"/>
                  </a:lnTo>
                  <a:lnTo>
                    <a:pt x="105" y="115"/>
                  </a:lnTo>
                  <a:lnTo>
                    <a:pt x="101" y="123"/>
                  </a:lnTo>
                  <a:lnTo>
                    <a:pt x="101" y="132"/>
                  </a:lnTo>
                  <a:lnTo>
                    <a:pt x="94" y="137"/>
                  </a:lnTo>
                  <a:lnTo>
                    <a:pt x="85" y="132"/>
                  </a:lnTo>
                  <a:lnTo>
                    <a:pt x="72" y="132"/>
                  </a:lnTo>
                  <a:lnTo>
                    <a:pt x="61" y="135"/>
                  </a:lnTo>
                  <a:lnTo>
                    <a:pt x="45" y="137"/>
                  </a:lnTo>
                  <a:lnTo>
                    <a:pt x="33" y="137"/>
                  </a:lnTo>
                  <a:lnTo>
                    <a:pt x="28" y="144"/>
                  </a:lnTo>
                  <a:lnTo>
                    <a:pt x="15" y="153"/>
                  </a:lnTo>
                  <a:lnTo>
                    <a:pt x="9" y="158"/>
                  </a:lnTo>
                  <a:lnTo>
                    <a:pt x="0" y="16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5" name=""/>
            <p:cNvSpPr/>
            <p:nvPr/>
          </p:nvSpPr>
          <p:spPr>
            <a:xfrm>
              <a:off x="6870600" y="1821600"/>
              <a:ext cx="110880" cy="91800"/>
            </a:xfrm>
            <a:custGeom>
              <a:avLst/>
              <a:gdLst/>
              <a:ahLst/>
              <a:rect l="l" t="t" r="r" b="b"/>
              <a:pathLst>
                <a:path w="121" h="101">
                  <a:moveTo>
                    <a:pt x="0" y="73"/>
                  </a:moveTo>
                  <a:lnTo>
                    <a:pt x="0" y="80"/>
                  </a:lnTo>
                  <a:lnTo>
                    <a:pt x="4" y="85"/>
                  </a:lnTo>
                  <a:lnTo>
                    <a:pt x="4" y="100"/>
                  </a:lnTo>
                  <a:lnTo>
                    <a:pt x="14" y="94"/>
                  </a:lnTo>
                  <a:lnTo>
                    <a:pt x="23" y="91"/>
                  </a:lnTo>
                  <a:lnTo>
                    <a:pt x="14" y="85"/>
                  </a:lnTo>
                  <a:lnTo>
                    <a:pt x="7" y="80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20" y="80"/>
                  </a:lnTo>
                  <a:lnTo>
                    <a:pt x="30" y="76"/>
                  </a:lnTo>
                  <a:lnTo>
                    <a:pt x="41" y="73"/>
                  </a:lnTo>
                  <a:lnTo>
                    <a:pt x="53" y="80"/>
                  </a:lnTo>
                  <a:lnTo>
                    <a:pt x="69" y="85"/>
                  </a:lnTo>
                  <a:lnTo>
                    <a:pt x="69" y="80"/>
                  </a:lnTo>
                  <a:lnTo>
                    <a:pt x="77" y="70"/>
                  </a:lnTo>
                  <a:lnTo>
                    <a:pt x="86" y="61"/>
                  </a:lnTo>
                  <a:lnTo>
                    <a:pt x="99" y="64"/>
                  </a:lnTo>
                  <a:lnTo>
                    <a:pt x="108" y="59"/>
                  </a:lnTo>
                  <a:lnTo>
                    <a:pt x="120" y="50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108" y="32"/>
                  </a:lnTo>
                  <a:lnTo>
                    <a:pt x="96" y="40"/>
                  </a:lnTo>
                  <a:lnTo>
                    <a:pt x="86" y="40"/>
                  </a:lnTo>
                  <a:lnTo>
                    <a:pt x="74" y="35"/>
                  </a:lnTo>
                  <a:lnTo>
                    <a:pt x="63" y="26"/>
                  </a:lnTo>
                  <a:lnTo>
                    <a:pt x="56" y="18"/>
                  </a:lnTo>
                  <a:lnTo>
                    <a:pt x="50" y="11"/>
                  </a:lnTo>
                  <a:lnTo>
                    <a:pt x="41" y="0"/>
                  </a:lnTo>
                  <a:lnTo>
                    <a:pt x="33" y="8"/>
                  </a:lnTo>
                  <a:lnTo>
                    <a:pt x="37" y="18"/>
                  </a:lnTo>
                  <a:lnTo>
                    <a:pt x="36" y="29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0" y="59"/>
                  </a:lnTo>
                  <a:lnTo>
                    <a:pt x="17" y="59"/>
                  </a:lnTo>
                  <a:lnTo>
                    <a:pt x="11" y="56"/>
                  </a:lnTo>
                  <a:lnTo>
                    <a:pt x="11" y="64"/>
                  </a:lnTo>
                  <a:lnTo>
                    <a:pt x="0" y="7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6" name=""/>
            <p:cNvSpPr/>
            <p:nvPr/>
          </p:nvSpPr>
          <p:spPr>
            <a:xfrm>
              <a:off x="6652440" y="219780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22"/>
                  </a:moveTo>
                  <a:lnTo>
                    <a:pt x="0" y="11"/>
                  </a:lnTo>
                  <a:lnTo>
                    <a:pt x="16" y="7"/>
                  </a:lnTo>
                  <a:lnTo>
                    <a:pt x="25" y="0"/>
                  </a:lnTo>
                  <a:lnTo>
                    <a:pt x="16" y="7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7" name=""/>
            <p:cNvSpPr/>
            <p:nvPr/>
          </p:nvSpPr>
          <p:spPr>
            <a:xfrm>
              <a:off x="6679440" y="2170440"/>
              <a:ext cx="22320" cy="22320"/>
            </a:xfrm>
            <a:custGeom>
              <a:avLst/>
              <a:gdLst/>
              <a:ahLst/>
              <a:rect l="l" t="t" r="r" b="b"/>
              <a:pathLst>
                <a:path w="25" h="25">
                  <a:moveTo>
                    <a:pt x="0" y="24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8" name=""/>
            <p:cNvSpPr/>
            <p:nvPr/>
          </p:nvSpPr>
          <p:spPr>
            <a:xfrm>
              <a:off x="6975000" y="1852200"/>
              <a:ext cx="2484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23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13" y="7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9" name=""/>
            <p:cNvSpPr/>
            <p:nvPr/>
          </p:nvSpPr>
          <p:spPr>
            <a:xfrm>
              <a:off x="7002000" y="1821600"/>
              <a:ext cx="35280" cy="24480"/>
            </a:xfrm>
            <a:custGeom>
              <a:avLst/>
              <a:gdLst/>
              <a:ahLst/>
              <a:rect l="l" t="t" r="r" b="b"/>
              <a:pathLst>
                <a:path w="39" h="27">
                  <a:moveTo>
                    <a:pt x="0" y="26"/>
                  </a:moveTo>
                  <a:lnTo>
                    <a:pt x="8" y="17"/>
                  </a:lnTo>
                  <a:lnTo>
                    <a:pt x="24" y="1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8" y="13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0" name=""/>
            <p:cNvSpPr/>
            <p:nvPr/>
          </p:nvSpPr>
          <p:spPr>
            <a:xfrm>
              <a:off x="7047000" y="180648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8" y="17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1" name=""/>
            <p:cNvSpPr/>
            <p:nvPr/>
          </p:nvSpPr>
          <p:spPr>
            <a:xfrm>
              <a:off x="7089840" y="1787400"/>
              <a:ext cx="2484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0" y="11"/>
                  </a:lnTo>
                  <a:lnTo>
                    <a:pt x="26" y="11"/>
                  </a:lnTo>
                  <a:lnTo>
                    <a:pt x="26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2" name=""/>
            <p:cNvSpPr/>
            <p:nvPr/>
          </p:nvSpPr>
          <p:spPr>
            <a:xfrm>
              <a:off x="6825960" y="157788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11"/>
                  </a:moveTo>
                  <a:lnTo>
                    <a:pt x="11" y="22"/>
                  </a:lnTo>
                  <a:lnTo>
                    <a:pt x="25" y="7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3" name=""/>
            <p:cNvSpPr/>
            <p:nvPr/>
          </p:nvSpPr>
          <p:spPr>
            <a:xfrm>
              <a:off x="6904080" y="1600200"/>
              <a:ext cx="49320" cy="213840"/>
            </a:xfrm>
            <a:custGeom>
              <a:avLst/>
              <a:gdLst/>
              <a:ahLst/>
              <a:rect l="l" t="t" r="r" b="b"/>
              <a:pathLst>
                <a:path w="54" h="234">
                  <a:moveTo>
                    <a:pt x="1" y="29"/>
                  </a:moveTo>
                  <a:lnTo>
                    <a:pt x="4" y="47"/>
                  </a:lnTo>
                  <a:lnTo>
                    <a:pt x="0" y="61"/>
                  </a:lnTo>
                  <a:lnTo>
                    <a:pt x="0" y="74"/>
                  </a:lnTo>
                  <a:lnTo>
                    <a:pt x="4" y="85"/>
                  </a:lnTo>
                  <a:lnTo>
                    <a:pt x="7" y="96"/>
                  </a:lnTo>
                  <a:lnTo>
                    <a:pt x="4" y="112"/>
                  </a:lnTo>
                  <a:lnTo>
                    <a:pt x="7" y="126"/>
                  </a:lnTo>
                  <a:lnTo>
                    <a:pt x="7" y="136"/>
                  </a:lnTo>
                  <a:lnTo>
                    <a:pt x="4" y="150"/>
                  </a:lnTo>
                  <a:lnTo>
                    <a:pt x="4" y="158"/>
                  </a:lnTo>
                  <a:lnTo>
                    <a:pt x="4" y="165"/>
                  </a:lnTo>
                  <a:lnTo>
                    <a:pt x="10" y="176"/>
                  </a:lnTo>
                  <a:lnTo>
                    <a:pt x="4" y="190"/>
                  </a:lnTo>
                  <a:lnTo>
                    <a:pt x="4" y="203"/>
                  </a:lnTo>
                  <a:lnTo>
                    <a:pt x="1" y="214"/>
                  </a:lnTo>
                  <a:lnTo>
                    <a:pt x="4" y="233"/>
                  </a:lnTo>
                  <a:lnTo>
                    <a:pt x="10" y="220"/>
                  </a:lnTo>
                  <a:lnTo>
                    <a:pt x="20" y="211"/>
                  </a:lnTo>
                  <a:lnTo>
                    <a:pt x="26" y="214"/>
                  </a:lnTo>
                  <a:lnTo>
                    <a:pt x="35" y="225"/>
                  </a:lnTo>
                  <a:lnTo>
                    <a:pt x="35" y="211"/>
                  </a:lnTo>
                  <a:lnTo>
                    <a:pt x="29" y="206"/>
                  </a:lnTo>
                  <a:lnTo>
                    <a:pt x="26" y="197"/>
                  </a:lnTo>
                  <a:lnTo>
                    <a:pt x="20" y="193"/>
                  </a:lnTo>
                  <a:lnTo>
                    <a:pt x="17" y="182"/>
                  </a:lnTo>
                  <a:lnTo>
                    <a:pt x="20" y="168"/>
                  </a:lnTo>
                  <a:lnTo>
                    <a:pt x="23" y="158"/>
                  </a:lnTo>
                  <a:lnTo>
                    <a:pt x="23" y="150"/>
                  </a:lnTo>
                  <a:lnTo>
                    <a:pt x="32" y="141"/>
                  </a:lnTo>
                  <a:lnTo>
                    <a:pt x="40" y="141"/>
                  </a:lnTo>
                  <a:lnTo>
                    <a:pt x="53" y="150"/>
                  </a:lnTo>
                  <a:lnTo>
                    <a:pt x="49" y="136"/>
                  </a:lnTo>
                  <a:lnTo>
                    <a:pt x="43" y="126"/>
                  </a:lnTo>
                  <a:lnTo>
                    <a:pt x="40" y="112"/>
                  </a:lnTo>
                  <a:lnTo>
                    <a:pt x="35" y="96"/>
                  </a:lnTo>
                  <a:lnTo>
                    <a:pt x="32" y="82"/>
                  </a:lnTo>
                  <a:lnTo>
                    <a:pt x="29" y="68"/>
                  </a:lnTo>
                  <a:lnTo>
                    <a:pt x="29" y="53"/>
                  </a:lnTo>
                  <a:lnTo>
                    <a:pt x="29" y="39"/>
                  </a:lnTo>
                  <a:lnTo>
                    <a:pt x="26" y="23"/>
                  </a:lnTo>
                  <a:lnTo>
                    <a:pt x="23" y="9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7" y="15"/>
                  </a:lnTo>
                  <a:lnTo>
                    <a:pt x="10" y="23"/>
                  </a:lnTo>
                  <a:lnTo>
                    <a:pt x="1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4" name=""/>
            <p:cNvSpPr/>
            <p:nvPr/>
          </p:nvSpPr>
          <p:spPr>
            <a:xfrm>
              <a:off x="5211720" y="1065600"/>
              <a:ext cx="32400" cy="37080"/>
            </a:xfrm>
            <a:custGeom>
              <a:avLst/>
              <a:gdLst/>
              <a:ahLst/>
              <a:rect l="l" t="t" r="r" b="b"/>
              <a:pathLst>
                <a:path w="36" h="41">
                  <a:moveTo>
                    <a:pt x="6" y="40"/>
                  </a:moveTo>
                  <a:lnTo>
                    <a:pt x="28" y="31"/>
                  </a:lnTo>
                  <a:lnTo>
                    <a:pt x="35" y="16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6" y="4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5" name=""/>
            <p:cNvSpPr/>
            <p:nvPr/>
          </p:nvSpPr>
          <p:spPr>
            <a:xfrm>
              <a:off x="4195080" y="1479960"/>
              <a:ext cx="25920" cy="27000"/>
            </a:xfrm>
            <a:custGeom>
              <a:avLst/>
              <a:gdLst/>
              <a:ahLst/>
              <a:rect l="l" t="t" r="r" b="b"/>
              <a:pathLst>
                <a:path w="28" h="30">
                  <a:moveTo>
                    <a:pt x="0" y="29"/>
                  </a:moveTo>
                  <a:lnTo>
                    <a:pt x="19" y="15"/>
                  </a:lnTo>
                  <a:lnTo>
                    <a:pt x="27" y="0"/>
                  </a:lnTo>
                  <a:lnTo>
                    <a:pt x="7" y="9"/>
                  </a:lnTo>
                  <a:lnTo>
                    <a:pt x="7" y="20"/>
                  </a:lnTo>
                  <a:lnTo>
                    <a:pt x="0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6" name=""/>
            <p:cNvSpPr/>
            <p:nvPr/>
          </p:nvSpPr>
          <p:spPr>
            <a:xfrm>
              <a:off x="4502880" y="1564560"/>
              <a:ext cx="24120" cy="2232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4"/>
                  </a:moveTo>
                  <a:lnTo>
                    <a:pt x="11" y="23"/>
                  </a:lnTo>
                  <a:lnTo>
                    <a:pt x="26" y="23"/>
                  </a:lnTo>
                  <a:lnTo>
                    <a:pt x="26" y="12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7" name=""/>
            <p:cNvSpPr/>
            <p:nvPr/>
          </p:nvSpPr>
          <p:spPr>
            <a:xfrm>
              <a:off x="4528080" y="1551240"/>
              <a:ext cx="29520" cy="27360"/>
            </a:xfrm>
            <a:custGeom>
              <a:avLst/>
              <a:gdLst/>
              <a:ahLst/>
              <a:rect l="l" t="t" r="r" b="b"/>
              <a:pathLst>
                <a:path w="32" h="30">
                  <a:moveTo>
                    <a:pt x="0" y="13"/>
                  </a:moveTo>
                  <a:lnTo>
                    <a:pt x="6" y="26"/>
                  </a:lnTo>
                  <a:lnTo>
                    <a:pt x="15" y="29"/>
                  </a:lnTo>
                  <a:lnTo>
                    <a:pt x="27" y="24"/>
                  </a:lnTo>
                  <a:lnTo>
                    <a:pt x="21" y="19"/>
                  </a:lnTo>
                  <a:lnTo>
                    <a:pt x="31" y="13"/>
                  </a:lnTo>
                  <a:lnTo>
                    <a:pt x="27" y="0"/>
                  </a:lnTo>
                  <a:lnTo>
                    <a:pt x="12" y="5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8" name=""/>
            <p:cNvSpPr/>
            <p:nvPr/>
          </p:nvSpPr>
          <p:spPr>
            <a:xfrm>
              <a:off x="4528080" y="158472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0"/>
                  </a:moveTo>
                  <a:lnTo>
                    <a:pt x="7" y="23"/>
                  </a:lnTo>
                  <a:lnTo>
                    <a:pt x="18" y="23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9" name=""/>
            <p:cNvSpPr/>
            <p:nvPr/>
          </p:nvSpPr>
          <p:spPr>
            <a:xfrm>
              <a:off x="4208400" y="1473480"/>
              <a:ext cx="154440" cy="243360"/>
            </a:xfrm>
            <a:custGeom>
              <a:avLst/>
              <a:gdLst/>
              <a:ahLst/>
              <a:rect l="l" t="t" r="r" b="b"/>
              <a:pathLst>
                <a:path w="170" h="267">
                  <a:moveTo>
                    <a:pt x="22" y="263"/>
                  </a:moveTo>
                  <a:lnTo>
                    <a:pt x="30" y="266"/>
                  </a:lnTo>
                  <a:lnTo>
                    <a:pt x="42" y="254"/>
                  </a:lnTo>
                  <a:lnTo>
                    <a:pt x="58" y="260"/>
                  </a:lnTo>
                  <a:lnTo>
                    <a:pt x="63" y="249"/>
                  </a:lnTo>
                  <a:lnTo>
                    <a:pt x="75" y="246"/>
                  </a:lnTo>
                  <a:lnTo>
                    <a:pt x="91" y="251"/>
                  </a:lnTo>
                  <a:lnTo>
                    <a:pt x="102" y="243"/>
                  </a:lnTo>
                  <a:lnTo>
                    <a:pt x="121" y="246"/>
                  </a:lnTo>
                  <a:lnTo>
                    <a:pt x="132" y="246"/>
                  </a:lnTo>
                  <a:lnTo>
                    <a:pt x="148" y="240"/>
                  </a:lnTo>
                  <a:lnTo>
                    <a:pt x="161" y="230"/>
                  </a:lnTo>
                  <a:lnTo>
                    <a:pt x="142" y="227"/>
                  </a:lnTo>
                  <a:lnTo>
                    <a:pt x="151" y="213"/>
                  </a:lnTo>
                  <a:lnTo>
                    <a:pt x="164" y="207"/>
                  </a:lnTo>
                  <a:lnTo>
                    <a:pt x="169" y="195"/>
                  </a:lnTo>
                  <a:lnTo>
                    <a:pt x="164" y="186"/>
                  </a:lnTo>
                  <a:lnTo>
                    <a:pt x="151" y="181"/>
                  </a:lnTo>
                  <a:lnTo>
                    <a:pt x="142" y="181"/>
                  </a:lnTo>
                  <a:lnTo>
                    <a:pt x="135" y="189"/>
                  </a:lnTo>
                  <a:lnTo>
                    <a:pt x="132" y="183"/>
                  </a:lnTo>
                  <a:lnTo>
                    <a:pt x="135" y="175"/>
                  </a:lnTo>
                  <a:lnTo>
                    <a:pt x="135" y="165"/>
                  </a:lnTo>
                  <a:lnTo>
                    <a:pt x="131" y="159"/>
                  </a:lnTo>
                  <a:lnTo>
                    <a:pt x="127" y="148"/>
                  </a:lnTo>
                  <a:lnTo>
                    <a:pt x="121" y="138"/>
                  </a:lnTo>
                  <a:lnTo>
                    <a:pt x="108" y="130"/>
                  </a:lnTo>
                  <a:lnTo>
                    <a:pt x="102" y="118"/>
                  </a:lnTo>
                  <a:lnTo>
                    <a:pt x="99" y="103"/>
                  </a:lnTo>
                  <a:lnTo>
                    <a:pt x="91" y="91"/>
                  </a:lnTo>
                  <a:lnTo>
                    <a:pt x="78" y="86"/>
                  </a:lnTo>
                  <a:lnTo>
                    <a:pt x="66" y="86"/>
                  </a:lnTo>
                  <a:lnTo>
                    <a:pt x="75" y="77"/>
                  </a:lnTo>
                  <a:lnTo>
                    <a:pt x="85" y="67"/>
                  </a:lnTo>
                  <a:lnTo>
                    <a:pt x="91" y="53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48" y="35"/>
                  </a:lnTo>
                  <a:lnTo>
                    <a:pt x="58" y="21"/>
                  </a:lnTo>
                  <a:lnTo>
                    <a:pt x="72" y="11"/>
                  </a:lnTo>
                  <a:lnTo>
                    <a:pt x="69" y="0"/>
                  </a:lnTo>
                  <a:lnTo>
                    <a:pt x="52" y="5"/>
                  </a:lnTo>
                  <a:lnTo>
                    <a:pt x="33" y="5"/>
                  </a:lnTo>
                  <a:lnTo>
                    <a:pt x="26" y="18"/>
                  </a:lnTo>
                  <a:lnTo>
                    <a:pt x="18" y="29"/>
                  </a:lnTo>
                  <a:lnTo>
                    <a:pt x="15" y="41"/>
                  </a:lnTo>
                  <a:lnTo>
                    <a:pt x="6" y="35"/>
                  </a:lnTo>
                  <a:lnTo>
                    <a:pt x="0" y="41"/>
                  </a:lnTo>
                  <a:lnTo>
                    <a:pt x="6" y="48"/>
                  </a:lnTo>
                  <a:lnTo>
                    <a:pt x="22" y="48"/>
                  </a:lnTo>
                  <a:lnTo>
                    <a:pt x="12" y="65"/>
                  </a:lnTo>
                  <a:lnTo>
                    <a:pt x="12" y="76"/>
                  </a:lnTo>
                  <a:lnTo>
                    <a:pt x="23" y="70"/>
                  </a:lnTo>
                  <a:lnTo>
                    <a:pt x="22" y="83"/>
                  </a:lnTo>
                  <a:lnTo>
                    <a:pt x="9" y="94"/>
                  </a:lnTo>
                  <a:lnTo>
                    <a:pt x="22" y="94"/>
                  </a:lnTo>
                  <a:lnTo>
                    <a:pt x="22" y="106"/>
                  </a:lnTo>
                  <a:lnTo>
                    <a:pt x="30" y="91"/>
                  </a:lnTo>
                  <a:lnTo>
                    <a:pt x="39" y="103"/>
                  </a:lnTo>
                  <a:lnTo>
                    <a:pt x="30" y="121"/>
                  </a:lnTo>
                  <a:lnTo>
                    <a:pt x="36" y="130"/>
                  </a:lnTo>
                  <a:lnTo>
                    <a:pt x="52" y="124"/>
                  </a:lnTo>
                  <a:lnTo>
                    <a:pt x="66" y="121"/>
                  </a:lnTo>
                  <a:lnTo>
                    <a:pt x="60" y="133"/>
                  </a:lnTo>
                  <a:lnTo>
                    <a:pt x="69" y="142"/>
                  </a:lnTo>
                  <a:lnTo>
                    <a:pt x="78" y="142"/>
                  </a:lnTo>
                  <a:lnTo>
                    <a:pt x="72" y="154"/>
                  </a:lnTo>
                  <a:lnTo>
                    <a:pt x="72" y="168"/>
                  </a:lnTo>
                  <a:lnTo>
                    <a:pt x="60" y="171"/>
                  </a:lnTo>
                  <a:lnTo>
                    <a:pt x="42" y="168"/>
                  </a:lnTo>
                  <a:lnTo>
                    <a:pt x="45" y="175"/>
                  </a:lnTo>
                  <a:lnTo>
                    <a:pt x="39" y="186"/>
                  </a:lnTo>
                  <a:lnTo>
                    <a:pt x="52" y="186"/>
                  </a:lnTo>
                  <a:lnTo>
                    <a:pt x="52" y="200"/>
                  </a:lnTo>
                  <a:lnTo>
                    <a:pt x="39" y="206"/>
                  </a:lnTo>
                  <a:lnTo>
                    <a:pt x="30" y="210"/>
                  </a:lnTo>
                  <a:lnTo>
                    <a:pt x="33" y="219"/>
                  </a:lnTo>
                  <a:lnTo>
                    <a:pt x="45" y="219"/>
                  </a:lnTo>
                  <a:lnTo>
                    <a:pt x="58" y="219"/>
                  </a:lnTo>
                  <a:lnTo>
                    <a:pt x="66" y="227"/>
                  </a:lnTo>
                  <a:lnTo>
                    <a:pt x="78" y="219"/>
                  </a:lnTo>
                  <a:lnTo>
                    <a:pt x="72" y="230"/>
                  </a:lnTo>
                  <a:lnTo>
                    <a:pt x="63" y="230"/>
                  </a:lnTo>
                  <a:lnTo>
                    <a:pt x="52" y="230"/>
                  </a:lnTo>
                  <a:lnTo>
                    <a:pt x="42" y="243"/>
                  </a:lnTo>
                  <a:lnTo>
                    <a:pt x="33" y="251"/>
                  </a:lnTo>
                  <a:lnTo>
                    <a:pt x="22" y="26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0" name=""/>
            <p:cNvSpPr/>
            <p:nvPr/>
          </p:nvSpPr>
          <p:spPr>
            <a:xfrm>
              <a:off x="4141080" y="1573560"/>
              <a:ext cx="86400" cy="102600"/>
            </a:xfrm>
            <a:custGeom>
              <a:avLst/>
              <a:gdLst/>
              <a:ahLst/>
              <a:rect l="l" t="t" r="r" b="b"/>
              <a:pathLst>
                <a:path w="95" h="112">
                  <a:moveTo>
                    <a:pt x="0" y="92"/>
                  </a:moveTo>
                  <a:lnTo>
                    <a:pt x="3" y="102"/>
                  </a:lnTo>
                  <a:lnTo>
                    <a:pt x="15" y="111"/>
                  </a:lnTo>
                  <a:lnTo>
                    <a:pt x="29" y="108"/>
                  </a:lnTo>
                  <a:lnTo>
                    <a:pt x="45" y="102"/>
                  </a:lnTo>
                  <a:lnTo>
                    <a:pt x="59" y="95"/>
                  </a:lnTo>
                  <a:lnTo>
                    <a:pt x="78" y="92"/>
                  </a:lnTo>
                  <a:lnTo>
                    <a:pt x="81" y="78"/>
                  </a:lnTo>
                  <a:lnTo>
                    <a:pt x="84" y="67"/>
                  </a:lnTo>
                  <a:lnTo>
                    <a:pt x="84" y="51"/>
                  </a:lnTo>
                  <a:lnTo>
                    <a:pt x="78" y="40"/>
                  </a:lnTo>
                  <a:lnTo>
                    <a:pt x="94" y="30"/>
                  </a:lnTo>
                  <a:lnTo>
                    <a:pt x="90" y="14"/>
                  </a:lnTo>
                  <a:lnTo>
                    <a:pt x="84" y="2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9" y="2"/>
                  </a:lnTo>
                  <a:lnTo>
                    <a:pt x="29" y="19"/>
                  </a:lnTo>
                  <a:lnTo>
                    <a:pt x="42" y="22"/>
                  </a:lnTo>
                  <a:lnTo>
                    <a:pt x="36" y="30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15" y="43"/>
                  </a:lnTo>
                  <a:lnTo>
                    <a:pt x="6" y="51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15" y="78"/>
                  </a:lnTo>
                  <a:lnTo>
                    <a:pt x="12" y="92"/>
                  </a:lnTo>
                  <a:lnTo>
                    <a:pt x="0" y="9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1" name=""/>
            <p:cNvSpPr/>
            <p:nvPr/>
          </p:nvSpPr>
          <p:spPr>
            <a:xfrm>
              <a:off x="4484160" y="1877760"/>
              <a:ext cx="24840" cy="37080"/>
            </a:xfrm>
            <a:custGeom>
              <a:avLst/>
              <a:gdLst/>
              <a:ahLst/>
              <a:rect l="l" t="t" r="r" b="b"/>
              <a:pathLst>
                <a:path w="27" h="41">
                  <a:moveTo>
                    <a:pt x="4" y="13"/>
                  </a:moveTo>
                  <a:lnTo>
                    <a:pt x="0" y="23"/>
                  </a:lnTo>
                  <a:lnTo>
                    <a:pt x="4" y="28"/>
                  </a:lnTo>
                  <a:lnTo>
                    <a:pt x="16" y="40"/>
                  </a:lnTo>
                  <a:lnTo>
                    <a:pt x="21" y="28"/>
                  </a:lnTo>
                  <a:lnTo>
                    <a:pt x="26" y="20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16" y="8"/>
                  </a:lnTo>
                  <a:lnTo>
                    <a:pt x="4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2" name=""/>
            <p:cNvSpPr/>
            <p:nvPr/>
          </p:nvSpPr>
          <p:spPr>
            <a:xfrm>
              <a:off x="4477680" y="1915920"/>
              <a:ext cx="27720" cy="53640"/>
            </a:xfrm>
            <a:custGeom>
              <a:avLst/>
              <a:gdLst/>
              <a:ahLst/>
              <a:rect l="l" t="t" r="r" b="b"/>
              <a:pathLst>
                <a:path w="31" h="59">
                  <a:moveTo>
                    <a:pt x="0" y="7"/>
                  </a:moveTo>
                  <a:lnTo>
                    <a:pt x="0" y="15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3" y="49"/>
                  </a:lnTo>
                  <a:lnTo>
                    <a:pt x="12" y="58"/>
                  </a:lnTo>
                  <a:lnTo>
                    <a:pt x="18" y="49"/>
                  </a:lnTo>
                  <a:lnTo>
                    <a:pt x="26" y="49"/>
                  </a:lnTo>
                  <a:lnTo>
                    <a:pt x="30" y="39"/>
                  </a:lnTo>
                  <a:lnTo>
                    <a:pt x="30" y="27"/>
                  </a:lnTo>
                  <a:lnTo>
                    <a:pt x="30" y="18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12" y="7"/>
                  </a:lnTo>
                  <a:lnTo>
                    <a:pt x="6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3" name=""/>
            <p:cNvSpPr/>
            <p:nvPr/>
          </p:nvSpPr>
          <p:spPr>
            <a:xfrm>
              <a:off x="4555080" y="1978200"/>
              <a:ext cx="57600" cy="33120"/>
            </a:xfrm>
            <a:custGeom>
              <a:avLst/>
              <a:gdLst/>
              <a:ahLst/>
              <a:rect l="l" t="t" r="r" b="b"/>
              <a:pathLst>
                <a:path w="64" h="36">
                  <a:moveTo>
                    <a:pt x="0" y="7"/>
                  </a:moveTo>
                  <a:lnTo>
                    <a:pt x="6" y="18"/>
                  </a:lnTo>
                  <a:lnTo>
                    <a:pt x="11" y="18"/>
                  </a:lnTo>
                  <a:lnTo>
                    <a:pt x="26" y="24"/>
                  </a:lnTo>
                  <a:lnTo>
                    <a:pt x="36" y="27"/>
                  </a:lnTo>
                  <a:lnTo>
                    <a:pt x="42" y="35"/>
                  </a:lnTo>
                  <a:lnTo>
                    <a:pt x="53" y="35"/>
                  </a:lnTo>
                  <a:lnTo>
                    <a:pt x="56" y="30"/>
                  </a:lnTo>
                  <a:lnTo>
                    <a:pt x="53" y="21"/>
                  </a:lnTo>
                  <a:lnTo>
                    <a:pt x="56" y="10"/>
                  </a:lnTo>
                  <a:lnTo>
                    <a:pt x="63" y="0"/>
                  </a:lnTo>
                  <a:lnTo>
                    <a:pt x="50" y="4"/>
                  </a:lnTo>
                  <a:lnTo>
                    <a:pt x="36" y="4"/>
                  </a:lnTo>
                  <a:lnTo>
                    <a:pt x="26" y="4"/>
                  </a:lnTo>
                  <a:lnTo>
                    <a:pt x="17" y="2"/>
                  </a:lnTo>
                  <a:lnTo>
                    <a:pt x="6" y="2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4" name=""/>
            <p:cNvSpPr/>
            <p:nvPr/>
          </p:nvSpPr>
          <p:spPr>
            <a:xfrm>
              <a:off x="4712760" y="1978200"/>
              <a:ext cx="39960" cy="36360"/>
            </a:xfrm>
            <a:custGeom>
              <a:avLst/>
              <a:gdLst/>
              <a:ahLst/>
              <a:rect l="l" t="t" r="r" b="b"/>
              <a:pathLst>
                <a:path w="44" h="40">
                  <a:moveTo>
                    <a:pt x="0" y="12"/>
                  </a:moveTo>
                  <a:lnTo>
                    <a:pt x="9" y="18"/>
                  </a:lnTo>
                  <a:lnTo>
                    <a:pt x="9" y="29"/>
                  </a:lnTo>
                  <a:lnTo>
                    <a:pt x="12" y="33"/>
                  </a:lnTo>
                  <a:lnTo>
                    <a:pt x="17" y="33"/>
                  </a:lnTo>
                  <a:lnTo>
                    <a:pt x="23" y="39"/>
                  </a:lnTo>
                  <a:lnTo>
                    <a:pt x="33" y="33"/>
                  </a:lnTo>
                  <a:lnTo>
                    <a:pt x="39" y="39"/>
                  </a:lnTo>
                  <a:lnTo>
                    <a:pt x="36" y="29"/>
                  </a:lnTo>
                  <a:lnTo>
                    <a:pt x="33" y="18"/>
                  </a:lnTo>
                  <a:lnTo>
                    <a:pt x="43" y="20"/>
                  </a:lnTo>
                  <a:lnTo>
                    <a:pt x="36" y="9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5" name=""/>
            <p:cNvSpPr/>
            <p:nvPr/>
          </p:nvSpPr>
          <p:spPr>
            <a:xfrm>
              <a:off x="4756680" y="2032920"/>
              <a:ext cx="50040" cy="21600"/>
            </a:xfrm>
            <a:custGeom>
              <a:avLst/>
              <a:gdLst/>
              <a:ahLst/>
              <a:rect l="l" t="t" r="r" b="b"/>
              <a:pathLst>
                <a:path w="55" h="23">
                  <a:moveTo>
                    <a:pt x="0" y="14"/>
                  </a:moveTo>
                  <a:lnTo>
                    <a:pt x="7" y="14"/>
                  </a:lnTo>
                  <a:lnTo>
                    <a:pt x="20" y="14"/>
                  </a:lnTo>
                  <a:lnTo>
                    <a:pt x="27" y="22"/>
                  </a:lnTo>
                  <a:lnTo>
                    <a:pt x="38" y="22"/>
                  </a:lnTo>
                  <a:lnTo>
                    <a:pt x="54" y="18"/>
                  </a:lnTo>
                  <a:lnTo>
                    <a:pt x="54" y="10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33" y="10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6" name=""/>
            <p:cNvSpPr/>
            <p:nvPr/>
          </p:nvSpPr>
          <p:spPr>
            <a:xfrm>
              <a:off x="4914000" y="2032920"/>
              <a:ext cx="41760" cy="21600"/>
            </a:xfrm>
            <a:custGeom>
              <a:avLst/>
              <a:gdLst/>
              <a:ahLst/>
              <a:rect l="l" t="t" r="r" b="b"/>
              <a:pathLst>
                <a:path w="45" h="23">
                  <a:moveTo>
                    <a:pt x="0" y="13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5" y="19"/>
                  </a:lnTo>
                  <a:lnTo>
                    <a:pt x="28" y="16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0" y="1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7" name=""/>
            <p:cNvSpPr/>
            <p:nvPr/>
          </p:nvSpPr>
          <p:spPr>
            <a:xfrm>
              <a:off x="4372560" y="1945080"/>
              <a:ext cx="22320" cy="1980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1"/>
                  </a:moveTo>
                  <a:lnTo>
                    <a:pt x="6" y="13"/>
                  </a:lnTo>
                  <a:lnTo>
                    <a:pt x="17" y="21"/>
                  </a:lnTo>
                  <a:lnTo>
                    <a:pt x="24" y="7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8" name=""/>
            <p:cNvSpPr/>
            <p:nvPr/>
          </p:nvSpPr>
          <p:spPr>
            <a:xfrm>
              <a:off x="4830120" y="2014560"/>
              <a:ext cx="2592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9"/>
                  </a:moveTo>
                  <a:lnTo>
                    <a:pt x="6" y="23"/>
                  </a:lnTo>
                  <a:lnTo>
                    <a:pt x="20" y="13"/>
                  </a:lnTo>
                  <a:lnTo>
                    <a:pt x="27" y="0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9" name=""/>
            <p:cNvSpPr/>
            <p:nvPr/>
          </p:nvSpPr>
          <p:spPr>
            <a:xfrm>
              <a:off x="4800240" y="195912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0"/>
                  </a:moveTo>
                  <a:lnTo>
                    <a:pt x="26" y="0"/>
                  </a:lnTo>
                  <a:lnTo>
                    <a:pt x="2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0" name=""/>
            <p:cNvSpPr/>
            <p:nvPr/>
          </p:nvSpPr>
          <p:spPr>
            <a:xfrm>
              <a:off x="4799520" y="1973880"/>
              <a:ext cx="360" cy="144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1" name=""/>
            <p:cNvSpPr/>
            <p:nvPr/>
          </p:nvSpPr>
          <p:spPr>
            <a:xfrm>
              <a:off x="4481640" y="258660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16" y="23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2" name=""/>
            <p:cNvSpPr/>
            <p:nvPr/>
          </p:nvSpPr>
          <p:spPr>
            <a:xfrm>
              <a:off x="6388560" y="2819160"/>
              <a:ext cx="733680" cy="509400"/>
            </a:xfrm>
            <a:custGeom>
              <a:avLst/>
              <a:gdLst/>
              <a:ahLst/>
              <a:rect l="l" t="t" r="r" b="b"/>
              <a:pathLst>
                <a:path w="804" h="559">
                  <a:moveTo>
                    <a:pt x="36" y="448"/>
                  </a:moveTo>
                  <a:lnTo>
                    <a:pt x="45" y="449"/>
                  </a:lnTo>
                  <a:lnTo>
                    <a:pt x="55" y="463"/>
                  </a:lnTo>
                  <a:lnTo>
                    <a:pt x="66" y="466"/>
                  </a:lnTo>
                  <a:lnTo>
                    <a:pt x="75" y="466"/>
                  </a:lnTo>
                  <a:lnTo>
                    <a:pt x="88" y="466"/>
                  </a:lnTo>
                  <a:lnTo>
                    <a:pt x="99" y="466"/>
                  </a:lnTo>
                  <a:lnTo>
                    <a:pt x="102" y="460"/>
                  </a:lnTo>
                  <a:lnTo>
                    <a:pt x="112" y="452"/>
                  </a:lnTo>
                  <a:lnTo>
                    <a:pt x="121" y="452"/>
                  </a:lnTo>
                  <a:lnTo>
                    <a:pt x="128" y="445"/>
                  </a:lnTo>
                  <a:lnTo>
                    <a:pt x="132" y="442"/>
                  </a:lnTo>
                  <a:lnTo>
                    <a:pt x="148" y="439"/>
                  </a:lnTo>
                  <a:lnTo>
                    <a:pt x="158" y="439"/>
                  </a:lnTo>
                  <a:lnTo>
                    <a:pt x="172" y="439"/>
                  </a:lnTo>
                  <a:lnTo>
                    <a:pt x="184" y="439"/>
                  </a:lnTo>
                  <a:lnTo>
                    <a:pt x="194" y="439"/>
                  </a:lnTo>
                  <a:lnTo>
                    <a:pt x="202" y="439"/>
                  </a:lnTo>
                  <a:lnTo>
                    <a:pt x="211" y="434"/>
                  </a:lnTo>
                  <a:lnTo>
                    <a:pt x="214" y="422"/>
                  </a:lnTo>
                  <a:lnTo>
                    <a:pt x="227" y="419"/>
                  </a:lnTo>
                  <a:lnTo>
                    <a:pt x="237" y="415"/>
                  </a:lnTo>
                  <a:lnTo>
                    <a:pt x="248" y="410"/>
                  </a:lnTo>
                  <a:lnTo>
                    <a:pt x="257" y="404"/>
                  </a:lnTo>
                  <a:lnTo>
                    <a:pt x="270" y="407"/>
                  </a:lnTo>
                  <a:lnTo>
                    <a:pt x="281" y="404"/>
                  </a:lnTo>
                  <a:lnTo>
                    <a:pt x="294" y="404"/>
                  </a:lnTo>
                  <a:lnTo>
                    <a:pt x="303" y="398"/>
                  </a:lnTo>
                  <a:lnTo>
                    <a:pt x="314" y="395"/>
                  </a:lnTo>
                  <a:lnTo>
                    <a:pt x="324" y="393"/>
                  </a:lnTo>
                  <a:lnTo>
                    <a:pt x="339" y="393"/>
                  </a:lnTo>
                  <a:lnTo>
                    <a:pt x="347" y="393"/>
                  </a:lnTo>
                  <a:lnTo>
                    <a:pt x="357" y="393"/>
                  </a:lnTo>
                  <a:lnTo>
                    <a:pt x="366" y="398"/>
                  </a:lnTo>
                  <a:lnTo>
                    <a:pt x="376" y="401"/>
                  </a:lnTo>
                  <a:lnTo>
                    <a:pt x="387" y="401"/>
                  </a:lnTo>
                  <a:lnTo>
                    <a:pt x="399" y="404"/>
                  </a:lnTo>
                  <a:lnTo>
                    <a:pt x="409" y="410"/>
                  </a:lnTo>
                  <a:lnTo>
                    <a:pt x="418" y="415"/>
                  </a:lnTo>
                  <a:lnTo>
                    <a:pt x="415" y="422"/>
                  </a:lnTo>
                  <a:lnTo>
                    <a:pt x="426" y="428"/>
                  </a:lnTo>
                  <a:lnTo>
                    <a:pt x="429" y="439"/>
                  </a:lnTo>
                  <a:lnTo>
                    <a:pt x="436" y="448"/>
                  </a:lnTo>
                  <a:lnTo>
                    <a:pt x="439" y="457"/>
                  </a:lnTo>
                  <a:lnTo>
                    <a:pt x="445" y="466"/>
                  </a:lnTo>
                  <a:lnTo>
                    <a:pt x="448" y="457"/>
                  </a:lnTo>
                  <a:lnTo>
                    <a:pt x="456" y="449"/>
                  </a:lnTo>
                  <a:lnTo>
                    <a:pt x="466" y="442"/>
                  </a:lnTo>
                  <a:lnTo>
                    <a:pt x="478" y="436"/>
                  </a:lnTo>
                  <a:lnTo>
                    <a:pt x="482" y="425"/>
                  </a:lnTo>
                  <a:lnTo>
                    <a:pt x="488" y="419"/>
                  </a:lnTo>
                  <a:lnTo>
                    <a:pt x="491" y="436"/>
                  </a:lnTo>
                  <a:lnTo>
                    <a:pt x="485" y="445"/>
                  </a:lnTo>
                  <a:lnTo>
                    <a:pt x="482" y="455"/>
                  </a:lnTo>
                  <a:lnTo>
                    <a:pt x="478" y="463"/>
                  </a:lnTo>
                  <a:lnTo>
                    <a:pt x="472" y="466"/>
                  </a:lnTo>
                  <a:lnTo>
                    <a:pt x="469" y="472"/>
                  </a:lnTo>
                  <a:lnTo>
                    <a:pt x="478" y="469"/>
                  </a:lnTo>
                  <a:lnTo>
                    <a:pt x="488" y="469"/>
                  </a:lnTo>
                  <a:lnTo>
                    <a:pt x="491" y="460"/>
                  </a:lnTo>
                  <a:lnTo>
                    <a:pt x="493" y="449"/>
                  </a:lnTo>
                  <a:lnTo>
                    <a:pt x="499" y="457"/>
                  </a:lnTo>
                  <a:lnTo>
                    <a:pt x="502" y="466"/>
                  </a:lnTo>
                  <a:lnTo>
                    <a:pt x="499" y="474"/>
                  </a:lnTo>
                  <a:lnTo>
                    <a:pt x="493" y="480"/>
                  </a:lnTo>
                  <a:lnTo>
                    <a:pt x="505" y="480"/>
                  </a:lnTo>
                  <a:lnTo>
                    <a:pt x="518" y="484"/>
                  </a:lnTo>
                  <a:lnTo>
                    <a:pt x="524" y="493"/>
                  </a:lnTo>
                  <a:lnTo>
                    <a:pt x="529" y="504"/>
                  </a:lnTo>
                  <a:lnTo>
                    <a:pt x="527" y="510"/>
                  </a:lnTo>
                  <a:lnTo>
                    <a:pt x="529" y="517"/>
                  </a:lnTo>
                  <a:lnTo>
                    <a:pt x="535" y="525"/>
                  </a:lnTo>
                  <a:lnTo>
                    <a:pt x="542" y="531"/>
                  </a:lnTo>
                  <a:lnTo>
                    <a:pt x="554" y="534"/>
                  </a:lnTo>
                  <a:lnTo>
                    <a:pt x="561" y="542"/>
                  </a:lnTo>
                  <a:lnTo>
                    <a:pt x="565" y="536"/>
                  </a:lnTo>
                  <a:lnTo>
                    <a:pt x="575" y="539"/>
                  </a:lnTo>
                  <a:lnTo>
                    <a:pt x="584" y="542"/>
                  </a:lnTo>
                  <a:lnTo>
                    <a:pt x="594" y="546"/>
                  </a:lnTo>
                  <a:lnTo>
                    <a:pt x="600" y="549"/>
                  </a:lnTo>
                  <a:lnTo>
                    <a:pt x="611" y="542"/>
                  </a:lnTo>
                  <a:lnTo>
                    <a:pt x="621" y="536"/>
                  </a:lnTo>
                  <a:lnTo>
                    <a:pt x="627" y="528"/>
                  </a:lnTo>
                  <a:lnTo>
                    <a:pt x="630" y="542"/>
                  </a:lnTo>
                  <a:lnTo>
                    <a:pt x="641" y="536"/>
                  </a:lnTo>
                  <a:lnTo>
                    <a:pt x="641" y="546"/>
                  </a:lnTo>
                  <a:lnTo>
                    <a:pt x="651" y="552"/>
                  </a:lnTo>
                  <a:lnTo>
                    <a:pt x="660" y="558"/>
                  </a:lnTo>
                  <a:lnTo>
                    <a:pt x="670" y="546"/>
                  </a:lnTo>
                  <a:lnTo>
                    <a:pt x="674" y="542"/>
                  </a:lnTo>
                  <a:lnTo>
                    <a:pt x="687" y="534"/>
                  </a:lnTo>
                  <a:lnTo>
                    <a:pt x="693" y="531"/>
                  </a:lnTo>
                  <a:lnTo>
                    <a:pt x="706" y="528"/>
                  </a:lnTo>
                  <a:lnTo>
                    <a:pt x="717" y="528"/>
                  </a:lnTo>
                  <a:lnTo>
                    <a:pt x="727" y="522"/>
                  </a:lnTo>
                  <a:lnTo>
                    <a:pt x="730" y="514"/>
                  </a:lnTo>
                  <a:lnTo>
                    <a:pt x="730" y="504"/>
                  </a:lnTo>
                  <a:lnTo>
                    <a:pt x="733" y="493"/>
                  </a:lnTo>
                  <a:lnTo>
                    <a:pt x="736" y="481"/>
                  </a:lnTo>
                  <a:lnTo>
                    <a:pt x="742" y="472"/>
                  </a:lnTo>
                  <a:lnTo>
                    <a:pt x="747" y="463"/>
                  </a:lnTo>
                  <a:lnTo>
                    <a:pt x="750" y="449"/>
                  </a:lnTo>
                  <a:lnTo>
                    <a:pt x="757" y="439"/>
                  </a:lnTo>
                  <a:lnTo>
                    <a:pt x="760" y="434"/>
                  </a:lnTo>
                  <a:lnTo>
                    <a:pt x="766" y="422"/>
                  </a:lnTo>
                  <a:lnTo>
                    <a:pt x="776" y="417"/>
                  </a:lnTo>
                  <a:lnTo>
                    <a:pt x="779" y="410"/>
                  </a:lnTo>
                  <a:lnTo>
                    <a:pt x="784" y="401"/>
                  </a:lnTo>
                  <a:lnTo>
                    <a:pt x="787" y="393"/>
                  </a:lnTo>
                  <a:lnTo>
                    <a:pt x="790" y="383"/>
                  </a:lnTo>
                  <a:lnTo>
                    <a:pt x="790" y="372"/>
                  </a:lnTo>
                  <a:lnTo>
                    <a:pt x="796" y="360"/>
                  </a:lnTo>
                  <a:lnTo>
                    <a:pt x="799" y="350"/>
                  </a:lnTo>
                  <a:lnTo>
                    <a:pt x="799" y="342"/>
                  </a:lnTo>
                  <a:lnTo>
                    <a:pt x="803" y="333"/>
                  </a:lnTo>
                  <a:lnTo>
                    <a:pt x="799" y="322"/>
                  </a:lnTo>
                  <a:lnTo>
                    <a:pt x="796" y="312"/>
                  </a:lnTo>
                  <a:lnTo>
                    <a:pt x="793" y="301"/>
                  </a:lnTo>
                  <a:lnTo>
                    <a:pt x="790" y="290"/>
                  </a:lnTo>
                  <a:lnTo>
                    <a:pt x="790" y="283"/>
                  </a:lnTo>
                  <a:lnTo>
                    <a:pt x="787" y="271"/>
                  </a:lnTo>
                  <a:lnTo>
                    <a:pt x="780" y="263"/>
                  </a:lnTo>
                  <a:lnTo>
                    <a:pt x="772" y="253"/>
                  </a:lnTo>
                  <a:lnTo>
                    <a:pt x="766" y="242"/>
                  </a:lnTo>
                  <a:lnTo>
                    <a:pt x="757" y="239"/>
                  </a:lnTo>
                  <a:lnTo>
                    <a:pt x="750" y="233"/>
                  </a:lnTo>
                  <a:lnTo>
                    <a:pt x="747" y="225"/>
                  </a:lnTo>
                  <a:lnTo>
                    <a:pt x="747" y="215"/>
                  </a:lnTo>
                  <a:lnTo>
                    <a:pt x="739" y="212"/>
                  </a:lnTo>
                  <a:lnTo>
                    <a:pt x="730" y="204"/>
                  </a:lnTo>
                  <a:lnTo>
                    <a:pt x="723" y="212"/>
                  </a:lnTo>
                  <a:lnTo>
                    <a:pt x="720" y="201"/>
                  </a:lnTo>
                  <a:lnTo>
                    <a:pt x="717" y="193"/>
                  </a:lnTo>
                  <a:lnTo>
                    <a:pt x="714" y="186"/>
                  </a:lnTo>
                  <a:lnTo>
                    <a:pt x="706" y="183"/>
                  </a:lnTo>
                  <a:lnTo>
                    <a:pt x="706" y="174"/>
                  </a:lnTo>
                  <a:lnTo>
                    <a:pt x="697" y="169"/>
                  </a:lnTo>
                  <a:lnTo>
                    <a:pt x="687" y="160"/>
                  </a:lnTo>
                  <a:lnTo>
                    <a:pt x="678" y="156"/>
                  </a:lnTo>
                  <a:lnTo>
                    <a:pt x="670" y="153"/>
                  </a:lnTo>
                  <a:lnTo>
                    <a:pt x="660" y="147"/>
                  </a:lnTo>
                  <a:lnTo>
                    <a:pt x="657" y="142"/>
                  </a:lnTo>
                  <a:lnTo>
                    <a:pt x="651" y="133"/>
                  </a:lnTo>
                  <a:lnTo>
                    <a:pt x="654" y="126"/>
                  </a:lnTo>
                  <a:lnTo>
                    <a:pt x="651" y="115"/>
                  </a:lnTo>
                  <a:lnTo>
                    <a:pt x="648" y="109"/>
                  </a:lnTo>
                  <a:lnTo>
                    <a:pt x="641" y="101"/>
                  </a:lnTo>
                  <a:lnTo>
                    <a:pt x="641" y="91"/>
                  </a:lnTo>
                  <a:lnTo>
                    <a:pt x="637" y="83"/>
                  </a:lnTo>
                  <a:lnTo>
                    <a:pt x="637" y="74"/>
                  </a:lnTo>
                  <a:lnTo>
                    <a:pt x="627" y="66"/>
                  </a:lnTo>
                  <a:lnTo>
                    <a:pt x="624" y="62"/>
                  </a:lnTo>
                  <a:lnTo>
                    <a:pt x="611" y="64"/>
                  </a:lnTo>
                  <a:lnTo>
                    <a:pt x="605" y="62"/>
                  </a:lnTo>
                  <a:lnTo>
                    <a:pt x="602" y="50"/>
                  </a:lnTo>
                  <a:lnTo>
                    <a:pt x="602" y="42"/>
                  </a:lnTo>
                  <a:lnTo>
                    <a:pt x="597" y="32"/>
                  </a:lnTo>
                  <a:lnTo>
                    <a:pt x="594" y="21"/>
                  </a:lnTo>
                  <a:lnTo>
                    <a:pt x="588" y="12"/>
                  </a:lnTo>
                  <a:lnTo>
                    <a:pt x="588" y="1"/>
                  </a:lnTo>
                  <a:lnTo>
                    <a:pt x="578" y="0"/>
                  </a:lnTo>
                  <a:lnTo>
                    <a:pt x="572" y="4"/>
                  </a:lnTo>
                  <a:lnTo>
                    <a:pt x="572" y="15"/>
                  </a:lnTo>
                  <a:lnTo>
                    <a:pt x="565" y="21"/>
                  </a:lnTo>
                  <a:lnTo>
                    <a:pt x="565" y="32"/>
                  </a:lnTo>
                  <a:lnTo>
                    <a:pt x="565" y="36"/>
                  </a:lnTo>
                  <a:lnTo>
                    <a:pt x="564" y="47"/>
                  </a:lnTo>
                  <a:lnTo>
                    <a:pt x="564" y="56"/>
                  </a:lnTo>
                  <a:lnTo>
                    <a:pt x="564" y="66"/>
                  </a:lnTo>
                  <a:lnTo>
                    <a:pt x="564" y="74"/>
                  </a:lnTo>
                  <a:lnTo>
                    <a:pt x="564" y="83"/>
                  </a:lnTo>
                  <a:lnTo>
                    <a:pt x="561" y="94"/>
                  </a:lnTo>
                  <a:lnTo>
                    <a:pt x="557" y="101"/>
                  </a:lnTo>
                  <a:lnTo>
                    <a:pt x="551" y="109"/>
                  </a:lnTo>
                  <a:lnTo>
                    <a:pt x="551" y="121"/>
                  </a:lnTo>
                  <a:lnTo>
                    <a:pt x="542" y="124"/>
                  </a:lnTo>
                  <a:lnTo>
                    <a:pt x="532" y="126"/>
                  </a:lnTo>
                  <a:lnTo>
                    <a:pt x="521" y="118"/>
                  </a:lnTo>
                  <a:lnTo>
                    <a:pt x="515" y="109"/>
                  </a:lnTo>
                  <a:lnTo>
                    <a:pt x="505" y="107"/>
                  </a:lnTo>
                  <a:lnTo>
                    <a:pt x="493" y="101"/>
                  </a:lnTo>
                  <a:lnTo>
                    <a:pt x="488" y="98"/>
                  </a:lnTo>
                  <a:lnTo>
                    <a:pt x="478" y="91"/>
                  </a:lnTo>
                  <a:lnTo>
                    <a:pt x="463" y="91"/>
                  </a:lnTo>
                  <a:lnTo>
                    <a:pt x="459" y="83"/>
                  </a:lnTo>
                  <a:lnTo>
                    <a:pt x="452" y="80"/>
                  </a:lnTo>
                  <a:lnTo>
                    <a:pt x="442" y="74"/>
                  </a:lnTo>
                  <a:lnTo>
                    <a:pt x="448" y="66"/>
                  </a:lnTo>
                  <a:lnTo>
                    <a:pt x="452" y="62"/>
                  </a:lnTo>
                  <a:lnTo>
                    <a:pt x="452" y="53"/>
                  </a:lnTo>
                  <a:lnTo>
                    <a:pt x="452" y="42"/>
                  </a:lnTo>
                  <a:lnTo>
                    <a:pt x="463" y="42"/>
                  </a:lnTo>
                  <a:lnTo>
                    <a:pt x="463" y="33"/>
                  </a:lnTo>
                  <a:lnTo>
                    <a:pt x="472" y="26"/>
                  </a:lnTo>
                  <a:lnTo>
                    <a:pt x="459" y="21"/>
                  </a:lnTo>
                  <a:lnTo>
                    <a:pt x="452" y="29"/>
                  </a:lnTo>
                  <a:lnTo>
                    <a:pt x="448" y="21"/>
                  </a:lnTo>
                  <a:lnTo>
                    <a:pt x="436" y="26"/>
                  </a:lnTo>
                  <a:lnTo>
                    <a:pt x="423" y="21"/>
                  </a:lnTo>
                  <a:lnTo>
                    <a:pt x="412" y="21"/>
                  </a:lnTo>
                  <a:lnTo>
                    <a:pt x="399" y="18"/>
                  </a:lnTo>
                  <a:lnTo>
                    <a:pt x="390" y="12"/>
                  </a:lnTo>
                  <a:lnTo>
                    <a:pt x="379" y="7"/>
                  </a:lnTo>
                  <a:lnTo>
                    <a:pt x="384" y="15"/>
                  </a:lnTo>
                  <a:lnTo>
                    <a:pt x="379" y="26"/>
                  </a:lnTo>
                  <a:lnTo>
                    <a:pt x="366" y="26"/>
                  </a:lnTo>
                  <a:lnTo>
                    <a:pt x="354" y="26"/>
                  </a:lnTo>
                  <a:lnTo>
                    <a:pt x="343" y="33"/>
                  </a:lnTo>
                  <a:lnTo>
                    <a:pt x="336" y="39"/>
                  </a:lnTo>
                  <a:lnTo>
                    <a:pt x="339" y="47"/>
                  </a:lnTo>
                  <a:lnTo>
                    <a:pt x="330" y="47"/>
                  </a:lnTo>
                  <a:lnTo>
                    <a:pt x="327" y="56"/>
                  </a:lnTo>
                  <a:lnTo>
                    <a:pt x="317" y="64"/>
                  </a:lnTo>
                  <a:lnTo>
                    <a:pt x="327" y="69"/>
                  </a:lnTo>
                  <a:lnTo>
                    <a:pt x="324" y="77"/>
                  </a:lnTo>
                  <a:lnTo>
                    <a:pt x="314" y="71"/>
                  </a:lnTo>
                  <a:lnTo>
                    <a:pt x="306" y="71"/>
                  </a:lnTo>
                  <a:lnTo>
                    <a:pt x="294" y="77"/>
                  </a:lnTo>
                  <a:lnTo>
                    <a:pt x="294" y="69"/>
                  </a:lnTo>
                  <a:lnTo>
                    <a:pt x="287" y="62"/>
                  </a:lnTo>
                  <a:lnTo>
                    <a:pt x="278" y="56"/>
                  </a:lnTo>
                  <a:lnTo>
                    <a:pt x="270" y="53"/>
                  </a:lnTo>
                  <a:lnTo>
                    <a:pt x="263" y="62"/>
                  </a:lnTo>
                  <a:lnTo>
                    <a:pt x="254" y="62"/>
                  </a:lnTo>
                  <a:lnTo>
                    <a:pt x="251" y="66"/>
                  </a:lnTo>
                  <a:lnTo>
                    <a:pt x="237" y="66"/>
                  </a:lnTo>
                  <a:lnTo>
                    <a:pt x="237" y="74"/>
                  </a:lnTo>
                  <a:lnTo>
                    <a:pt x="224" y="83"/>
                  </a:lnTo>
                  <a:lnTo>
                    <a:pt x="224" y="91"/>
                  </a:lnTo>
                  <a:lnTo>
                    <a:pt x="221" y="98"/>
                  </a:lnTo>
                  <a:lnTo>
                    <a:pt x="205" y="94"/>
                  </a:lnTo>
                  <a:lnTo>
                    <a:pt x="202" y="104"/>
                  </a:lnTo>
                  <a:lnTo>
                    <a:pt x="211" y="109"/>
                  </a:lnTo>
                  <a:lnTo>
                    <a:pt x="202" y="121"/>
                  </a:lnTo>
                  <a:lnTo>
                    <a:pt x="197" y="112"/>
                  </a:lnTo>
                  <a:lnTo>
                    <a:pt x="194" y="101"/>
                  </a:lnTo>
                  <a:lnTo>
                    <a:pt x="184" y="109"/>
                  </a:lnTo>
                  <a:lnTo>
                    <a:pt x="175" y="118"/>
                  </a:lnTo>
                  <a:lnTo>
                    <a:pt x="178" y="126"/>
                  </a:lnTo>
                  <a:lnTo>
                    <a:pt x="178" y="131"/>
                  </a:lnTo>
                  <a:lnTo>
                    <a:pt x="172" y="139"/>
                  </a:lnTo>
                  <a:lnTo>
                    <a:pt x="165" y="150"/>
                  </a:lnTo>
                  <a:lnTo>
                    <a:pt x="158" y="156"/>
                  </a:lnTo>
                  <a:lnTo>
                    <a:pt x="151" y="160"/>
                  </a:lnTo>
                  <a:lnTo>
                    <a:pt x="139" y="160"/>
                  </a:lnTo>
                  <a:lnTo>
                    <a:pt x="128" y="166"/>
                  </a:lnTo>
                  <a:lnTo>
                    <a:pt x="115" y="166"/>
                  </a:lnTo>
                  <a:lnTo>
                    <a:pt x="109" y="171"/>
                  </a:lnTo>
                  <a:lnTo>
                    <a:pt x="96" y="171"/>
                  </a:lnTo>
                  <a:lnTo>
                    <a:pt x="88" y="177"/>
                  </a:lnTo>
                  <a:lnTo>
                    <a:pt x="79" y="177"/>
                  </a:lnTo>
                  <a:lnTo>
                    <a:pt x="66" y="177"/>
                  </a:lnTo>
                  <a:lnTo>
                    <a:pt x="56" y="183"/>
                  </a:lnTo>
                  <a:lnTo>
                    <a:pt x="49" y="186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23" y="201"/>
                  </a:lnTo>
                  <a:lnTo>
                    <a:pt x="22" y="209"/>
                  </a:lnTo>
                  <a:lnTo>
                    <a:pt x="15" y="201"/>
                  </a:lnTo>
                  <a:lnTo>
                    <a:pt x="9" y="207"/>
                  </a:lnTo>
                  <a:lnTo>
                    <a:pt x="6" y="215"/>
                  </a:lnTo>
                  <a:lnTo>
                    <a:pt x="9" y="224"/>
                  </a:lnTo>
                  <a:lnTo>
                    <a:pt x="9" y="231"/>
                  </a:lnTo>
                  <a:lnTo>
                    <a:pt x="3" y="239"/>
                  </a:lnTo>
                  <a:lnTo>
                    <a:pt x="3" y="250"/>
                  </a:lnTo>
                  <a:lnTo>
                    <a:pt x="6" y="260"/>
                  </a:lnTo>
                  <a:lnTo>
                    <a:pt x="12" y="269"/>
                  </a:lnTo>
                  <a:lnTo>
                    <a:pt x="15" y="277"/>
                  </a:lnTo>
                  <a:lnTo>
                    <a:pt x="15" y="288"/>
                  </a:lnTo>
                  <a:lnTo>
                    <a:pt x="9" y="283"/>
                  </a:lnTo>
                  <a:lnTo>
                    <a:pt x="3" y="274"/>
                  </a:lnTo>
                  <a:lnTo>
                    <a:pt x="9" y="293"/>
                  </a:lnTo>
                  <a:lnTo>
                    <a:pt x="0" y="283"/>
                  </a:lnTo>
                  <a:lnTo>
                    <a:pt x="3" y="293"/>
                  </a:lnTo>
                  <a:lnTo>
                    <a:pt x="12" y="301"/>
                  </a:lnTo>
                  <a:lnTo>
                    <a:pt x="15" y="315"/>
                  </a:lnTo>
                  <a:lnTo>
                    <a:pt x="15" y="322"/>
                  </a:lnTo>
                  <a:lnTo>
                    <a:pt x="23" y="331"/>
                  </a:lnTo>
                  <a:lnTo>
                    <a:pt x="30" y="342"/>
                  </a:lnTo>
                  <a:lnTo>
                    <a:pt x="33" y="350"/>
                  </a:lnTo>
                  <a:lnTo>
                    <a:pt x="33" y="360"/>
                  </a:lnTo>
                  <a:lnTo>
                    <a:pt x="36" y="372"/>
                  </a:lnTo>
                  <a:lnTo>
                    <a:pt x="42" y="383"/>
                  </a:lnTo>
                  <a:lnTo>
                    <a:pt x="45" y="390"/>
                  </a:lnTo>
                  <a:lnTo>
                    <a:pt x="49" y="398"/>
                  </a:lnTo>
                  <a:lnTo>
                    <a:pt x="49" y="410"/>
                  </a:lnTo>
                  <a:lnTo>
                    <a:pt x="49" y="419"/>
                  </a:lnTo>
                  <a:lnTo>
                    <a:pt x="49" y="428"/>
                  </a:lnTo>
                  <a:lnTo>
                    <a:pt x="45" y="434"/>
                  </a:lnTo>
                  <a:lnTo>
                    <a:pt x="36" y="436"/>
                  </a:lnTo>
                  <a:lnTo>
                    <a:pt x="36" y="44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3" name=""/>
            <p:cNvSpPr/>
            <p:nvPr/>
          </p:nvSpPr>
          <p:spPr>
            <a:xfrm>
              <a:off x="6693480" y="282852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13"/>
                  </a:moveTo>
                  <a:lnTo>
                    <a:pt x="12" y="13"/>
                  </a:lnTo>
                  <a:lnTo>
                    <a:pt x="17" y="23"/>
                  </a:lnTo>
                  <a:lnTo>
                    <a:pt x="27" y="9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4" name=""/>
            <p:cNvSpPr/>
            <p:nvPr/>
          </p:nvSpPr>
          <p:spPr>
            <a:xfrm>
              <a:off x="6812640" y="3258360"/>
              <a:ext cx="27720" cy="20520"/>
            </a:xfrm>
            <a:custGeom>
              <a:avLst/>
              <a:gdLst/>
              <a:ahLst/>
              <a:rect l="l" t="t" r="r" b="b"/>
              <a:pathLst>
                <a:path w="31" h="22">
                  <a:moveTo>
                    <a:pt x="0" y="9"/>
                  </a:moveTo>
                  <a:lnTo>
                    <a:pt x="6" y="21"/>
                  </a:lnTo>
                  <a:lnTo>
                    <a:pt x="22" y="21"/>
                  </a:lnTo>
                  <a:lnTo>
                    <a:pt x="30" y="9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5" name=""/>
            <p:cNvSpPr/>
            <p:nvPr/>
          </p:nvSpPr>
          <p:spPr>
            <a:xfrm>
              <a:off x="6960960" y="3360600"/>
              <a:ext cx="65160" cy="62640"/>
            </a:xfrm>
            <a:custGeom>
              <a:avLst/>
              <a:gdLst/>
              <a:ahLst/>
              <a:rect l="l" t="t" r="r" b="b"/>
              <a:pathLst>
                <a:path w="71" h="69">
                  <a:moveTo>
                    <a:pt x="0" y="0"/>
                  </a:moveTo>
                  <a:lnTo>
                    <a:pt x="0" y="11"/>
                  </a:lnTo>
                  <a:lnTo>
                    <a:pt x="3" y="24"/>
                  </a:lnTo>
                  <a:lnTo>
                    <a:pt x="9" y="35"/>
                  </a:lnTo>
                  <a:lnTo>
                    <a:pt x="9" y="43"/>
                  </a:lnTo>
                  <a:lnTo>
                    <a:pt x="14" y="53"/>
                  </a:lnTo>
                  <a:lnTo>
                    <a:pt x="17" y="59"/>
                  </a:lnTo>
                  <a:lnTo>
                    <a:pt x="30" y="68"/>
                  </a:lnTo>
                  <a:lnTo>
                    <a:pt x="42" y="68"/>
                  </a:lnTo>
                  <a:lnTo>
                    <a:pt x="47" y="59"/>
                  </a:lnTo>
                  <a:lnTo>
                    <a:pt x="50" y="51"/>
                  </a:lnTo>
                  <a:lnTo>
                    <a:pt x="60" y="56"/>
                  </a:lnTo>
                  <a:lnTo>
                    <a:pt x="63" y="46"/>
                  </a:lnTo>
                  <a:lnTo>
                    <a:pt x="66" y="35"/>
                  </a:lnTo>
                  <a:lnTo>
                    <a:pt x="70" y="29"/>
                  </a:lnTo>
                  <a:lnTo>
                    <a:pt x="70" y="18"/>
                  </a:lnTo>
                  <a:lnTo>
                    <a:pt x="70" y="8"/>
                  </a:lnTo>
                  <a:lnTo>
                    <a:pt x="63" y="2"/>
                  </a:lnTo>
                  <a:lnTo>
                    <a:pt x="50" y="8"/>
                  </a:lnTo>
                  <a:lnTo>
                    <a:pt x="39" y="11"/>
                  </a:lnTo>
                  <a:lnTo>
                    <a:pt x="27" y="11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840" bIns="15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6" name=""/>
            <p:cNvSpPr/>
            <p:nvPr/>
          </p:nvSpPr>
          <p:spPr>
            <a:xfrm>
              <a:off x="6061320" y="2553480"/>
              <a:ext cx="199440" cy="184680"/>
            </a:xfrm>
            <a:custGeom>
              <a:avLst/>
              <a:gdLst/>
              <a:ahLst/>
              <a:rect l="l" t="t" r="r" b="b"/>
              <a:pathLst>
                <a:path w="219" h="202">
                  <a:moveTo>
                    <a:pt x="0" y="0"/>
                  </a:moveTo>
                  <a:lnTo>
                    <a:pt x="3" y="9"/>
                  </a:lnTo>
                  <a:lnTo>
                    <a:pt x="6" y="15"/>
                  </a:lnTo>
                  <a:lnTo>
                    <a:pt x="15" y="23"/>
                  </a:lnTo>
                  <a:lnTo>
                    <a:pt x="26" y="32"/>
                  </a:lnTo>
                  <a:lnTo>
                    <a:pt x="33" y="35"/>
                  </a:lnTo>
                  <a:lnTo>
                    <a:pt x="39" y="42"/>
                  </a:lnTo>
                  <a:lnTo>
                    <a:pt x="48" y="47"/>
                  </a:lnTo>
                  <a:lnTo>
                    <a:pt x="52" y="56"/>
                  </a:lnTo>
                  <a:lnTo>
                    <a:pt x="60" y="61"/>
                  </a:lnTo>
                  <a:lnTo>
                    <a:pt x="69" y="67"/>
                  </a:lnTo>
                  <a:lnTo>
                    <a:pt x="69" y="73"/>
                  </a:lnTo>
                  <a:lnTo>
                    <a:pt x="75" y="82"/>
                  </a:lnTo>
                  <a:lnTo>
                    <a:pt x="78" y="94"/>
                  </a:lnTo>
                  <a:lnTo>
                    <a:pt x="91" y="99"/>
                  </a:lnTo>
                  <a:lnTo>
                    <a:pt x="93" y="104"/>
                  </a:lnTo>
                  <a:lnTo>
                    <a:pt x="102" y="112"/>
                  </a:lnTo>
                  <a:lnTo>
                    <a:pt x="105" y="120"/>
                  </a:lnTo>
                  <a:lnTo>
                    <a:pt x="112" y="129"/>
                  </a:lnTo>
                  <a:lnTo>
                    <a:pt x="112" y="136"/>
                  </a:lnTo>
                  <a:lnTo>
                    <a:pt x="121" y="144"/>
                  </a:lnTo>
                  <a:lnTo>
                    <a:pt x="129" y="156"/>
                  </a:lnTo>
                  <a:lnTo>
                    <a:pt x="139" y="161"/>
                  </a:lnTo>
                  <a:lnTo>
                    <a:pt x="142" y="167"/>
                  </a:lnTo>
                  <a:lnTo>
                    <a:pt x="151" y="174"/>
                  </a:lnTo>
                  <a:lnTo>
                    <a:pt x="164" y="182"/>
                  </a:lnTo>
                  <a:lnTo>
                    <a:pt x="175" y="191"/>
                  </a:lnTo>
                  <a:lnTo>
                    <a:pt x="181" y="199"/>
                  </a:lnTo>
                  <a:lnTo>
                    <a:pt x="187" y="201"/>
                  </a:lnTo>
                  <a:lnTo>
                    <a:pt x="191" y="196"/>
                  </a:lnTo>
                  <a:lnTo>
                    <a:pt x="200" y="196"/>
                  </a:lnTo>
                  <a:lnTo>
                    <a:pt x="208" y="201"/>
                  </a:lnTo>
                  <a:lnTo>
                    <a:pt x="211" y="193"/>
                  </a:lnTo>
                  <a:lnTo>
                    <a:pt x="211" y="182"/>
                  </a:lnTo>
                  <a:lnTo>
                    <a:pt x="211" y="171"/>
                  </a:lnTo>
                  <a:lnTo>
                    <a:pt x="211" y="161"/>
                  </a:lnTo>
                  <a:lnTo>
                    <a:pt x="218" y="153"/>
                  </a:lnTo>
                  <a:lnTo>
                    <a:pt x="211" y="147"/>
                  </a:lnTo>
                  <a:lnTo>
                    <a:pt x="205" y="141"/>
                  </a:lnTo>
                  <a:lnTo>
                    <a:pt x="197" y="141"/>
                  </a:lnTo>
                  <a:lnTo>
                    <a:pt x="191" y="134"/>
                  </a:lnTo>
                  <a:lnTo>
                    <a:pt x="184" y="129"/>
                  </a:lnTo>
                  <a:lnTo>
                    <a:pt x="181" y="118"/>
                  </a:lnTo>
                  <a:lnTo>
                    <a:pt x="169" y="118"/>
                  </a:lnTo>
                  <a:lnTo>
                    <a:pt x="164" y="112"/>
                  </a:lnTo>
                  <a:lnTo>
                    <a:pt x="169" y="104"/>
                  </a:lnTo>
                  <a:lnTo>
                    <a:pt x="169" y="96"/>
                  </a:lnTo>
                  <a:lnTo>
                    <a:pt x="164" y="91"/>
                  </a:lnTo>
                  <a:lnTo>
                    <a:pt x="154" y="91"/>
                  </a:lnTo>
                  <a:lnTo>
                    <a:pt x="154" y="80"/>
                  </a:lnTo>
                  <a:lnTo>
                    <a:pt x="148" y="80"/>
                  </a:lnTo>
                  <a:lnTo>
                    <a:pt x="139" y="73"/>
                  </a:lnTo>
                  <a:lnTo>
                    <a:pt x="129" y="70"/>
                  </a:lnTo>
                  <a:lnTo>
                    <a:pt x="121" y="61"/>
                  </a:lnTo>
                  <a:lnTo>
                    <a:pt x="109" y="61"/>
                  </a:lnTo>
                  <a:lnTo>
                    <a:pt x="99" y="53"/>
                  </a:lnTo>
                  <a:lnTo>
                    <a:pt x="93" y="44"/>
                  </a:lnTo>
                  <a:lnTo>
                    <a:pt x="85" y="40"/>
                  </a:lnTo>
                  <a:lnTo>
                    <a:pt x="75" y="35"/>
                  </a:lnTo>
                  <a:lnTo>
                    <a:pt x="66" y="29"/>
                  </a:lnTo>
                  <a:lnTo>
                    <a:pt x="60" y="21"/>
                  </a:lnTo>
                  <a:lnTo>
                    <a:pt x="55" y="12"/>
                  </a:lnTo>
                  <a:lnTo>
                    <a:pt x="45" y="8"/>
                  </a:lnTo>
                  <a:lnTo>
                    <a:pt x="33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7" name=""/>
            <p:cNvSpPr/>
            <p:nvPr/>
          </p:nvSpPr>
          <p:spPr>
            <a:xfrm>
              <a:off x="6245640" y="2739960"/>
              <a:ext cx="163800" cy="46080"/>
            </a:xfrm>
            <a:custGeom>
              <a:avLst/>
              <a:gdLst/>
              <a:ahLst/>
              <a:rect l="l" t="t" r="r" b="b"/>
              <a:pathLst>
                <a:path w="180" h="51">
                  <a:moveTo>
                    <a:pt x="0" y="14"/>
                  </a:moveTo>
                  <a:lnTo>
                    <a:pt x="12" y="14"/>
                  </a:lnTo>
                  <a:lnTo>
                    <a:pt x="25" y="20"/>
                  </a:lnTo>
                  <a:lnTo>
                    <a:pt x="21" y="25"/>
                  </a:lnTo>
                  <a:lnTo>
                    <a:pt x="31" y="25"/>
                  </a:lnTo>
                  <a:lnTo>
                    <a:pt x="42" y="28"/>
                  </a:lnTo>
                  <a:lnTo>
                    <a:pt x="51" y="30"/>
                  </a:lnTo>
                  <a:lnTo>
                    <a:pt x="64" y="32"/>
                  </a:lnTo>
                  <a:lnTo>
                    <a:pt x="70" y="30"/>
                  </a:lnTo>
                  <a:lnTo>
                    <a:pt x="81" y="30"/>
                  </a:lnTo>
                  <a:lnTo>
                    <a:pt x="91" y="32"/>
                  </a:lnTo>
                  <a:lnTo>
                    <a:pt x="100" y="38"/>
                  </a:lnTo>
                  <a:lnTo>
                    <a:pt x="108" y="38"/>
                  </a:lnTo>
                  <a:lnTo>
                    <a:pt x="120" y="41"/>
                  </a:lnTo>
                  <a:lnTo>
                    <a:pt x="130" y="41"/>
                  </a:lnTo>
                  <a:lnTo>
                    <a:pt x="139" y="44"/>
                  </a:lnTo>
                  <a:lnTo>
                    <a:pt x="150" y="41"/>
                  </a:lnTo>
                  <a:lnTo>
                    <a:pt x="160" y="44"/>
                  </a:lnTo>
                  <a:lnTo>
                    <a:pt x="169" y="47"/>
                  </a:lnTo>
                  <a:lnTo>
                    <a:pt x="179" y="50"/>
                  </a:lnTo>
                  <a:lnTo>
                    <a:pt x="179" y="41"/>
                  </a:lnTo>
                  <a:lnTo>
                    <a:pt x="179" y="30"/>
                  </a:lnTo>
                  <a:lnTo>
                    <a:pt x="169" y="30"/>
                  </a:lnTo>
                  <a:lnTo>
                    <a:pt x="160" y="30"/>
                  </a:lnTo>
                  <a:lnTo>
                    <a:pt x="147" y="30"/>
                  </a:lnTo>
                  <a:lnTo>
                    <a:pt x="144" y="22"/>
                  </a:lnTo>
                  <a:lnTo>
                    <a:pt x="139" y="17"/>
                  </a:lnTo>
                  <a:lnTo>
                    <a:pt x="130" y="14"/>
                  </a:lnTo>
                  <a:lnTo>
                    <a:pt x="117" y="11"/>
                  </a:lnTo>
                  <a:lnTo>
                    <a:pt x="108" y="8"/>
                  </a:lnTo>
                  <a:lnTo>
                    <a:pt x="100" y="17"/>
                  </a:lnTo>
                  <a:lnTo>
                    <a:pt x="94" y="17"/>
                  </a:lnTo>
                  <a:lnTo>
                    <a:pt x="81" y="14"/>
                  </a:lnTo>
                  <a:lnTo>
                    <a:pt x="72" y="14"/>
                  </a:lnTo>
                  <a:lnTo>
                    <a:pt x="64" y="14"/>
                  </a:lnTo>
                  <a:lnTo>
                    <a:pt x="61" y="5"/>
                  </a:lnTo>
                  <a:lnTo>
                    <a:pt x="48" y="5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9" y="8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8" name=""/>
            <p:cNvSpPr/>
            <p:nvPr/>
          </p:nvSpPr>
          <p:spPr>
            <a:xfrm>
              <a:off x="6409800" y="277452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5"/>
                  </a:moveTo>
                  <a:lnTo>
                    <a:pt x="8" y="10"/>
                  </a:lnTo>
                  <a:lnTo>
                    <a:pt x="15" y="21"/>
                  </a:lnTo>
                  <a:lnTo>
                    <a:pt x="26" y="10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9" name=""/>
            <p:cNvSpPr/>
            <p:nvPr/>
          </p:nvSpPr>
          <p:spPr>
            <a:xfrm>
              <a:off x="6436800" y="2774520"/>
              <a:ext cx="141480" cy="19800"/>
            </a:xfrm>
            <a:custGeom>
              <a:avLst/>
              <a:gdLst/>
              <a:ahLst/>
              <a:rect l="l" t="t" r="r" b="b"/>
              <a:pathLst>
                <a:path w="155" h="22">
                  <a:moveTo>
                    <a:pt x="0" y="18"/>
                  </a:moveTo>
                  <a:lnTo>
                    <a:pt x="11" y="18"/>
                  </a:lnTo>
                  <a:lnTo>
                    <a:pt x="23" y="21"/>
                  </a:lnTo>
                  <a:lnTo>
                    <a:pt x="33" y="18"/>
                  </a:lnTo>
                  <a:lnTo>
                    <a:pt x="41" y="15"/>
                  </a:lnTo>
                  <a:lnTo>
                    <a:pt x="50" y="15"/>
                  </a:lnTo>
                  <a:lnTo>
                    <a:pt x="60" y="12"/>
                  </a:lnTo>
                  <a:lnTo>
                    <a:pt x="69" y="1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100" y="15"/>
                  </a:lnTo>
                  <a:lnTo>
                    <a:pt x="112" y="15"/>
                  </a:lnTo>
                  <a:lnTo>
                    <a:pt x="120" y="15"/>
                  </a:lnTo>
                  <a:lnTo>
                    <a:pt x="130" y="12"/>
                  </a:lnTo>
                  <a:lnTo>
                    <a:pt x="142" y="9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30" y="12"/>
                  </a:lnTo>
                  <a:lnTo>
                    <a:pt x="120" y="6"/>
                  </a:lnTo>
                  <a:lnTo>
                    <a:pt x="112" y="9"/>
                  </a:lnTo>
                  <a:lnTo>
                    <a:pt x="100" y="6"/>
                  </a:lnTo>
                  <a:lnTo>
                    <a:pt x="90" y="3"/>
                  </a:lnTo>
                  <a:lnTo>
                    <a:pt x="80" y="6"/>
                  </a:lnTo>
                  <a:lnTo>
                    <a:pt x="69" y="12"/>
                  </a:lnTo>
                  <a:lnTo>
                    <a:pt x="60" y="6"/>
                  </a:lnTo>
                  <a:lnTo>
                    <a:pt x="47" y="6"/>
                  </a:lnTo>
                  <a:lnTo>
                    <a:pt x="36" y="0"/>
                  </a:lnTo>
                  <a:lnTo>
                    <a:pt x="41" y="9"/>
                  </a:lnTo>
                  <a:lnTo>
                    <a:pt x="33" y="6"/>
                  </a:lnTo>
                  <a:lnTo>
                    <a:pt x="20" y="6"/>
                  </a:lnTo>
                  <a:lnTo>
                    <a:pt x="11" y="6"/>
                  </a:lnTo>
                  <a:lnTo>
                    <a:pt x="3" y="6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0" name=""/>
            <p:cNvSpPr/>
            <p:nvPr/>
          </p:nvSpPr>
          <p:spPr>
            <a:xfrm>
              <a:off x="6590880" y="2774520"/>
              <a:ext cx="23040" cy="1980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21"/>
                  </a:moveTo>
                  <a:lnTo>
                    <a:pt x="25" y="21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1" name=""/>
            <p:cNvSpPr/>
            <p:nvPr/>
          </p:nvSpPr>
          <p:spPr>
            <a:xfrm>
              <a:off x="6616080" y="276696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0" y="23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2" name=""/>
            <p:cNvSpPr/>
            <p:nvPr/>
          </p:nvSpPr>
          <p:spPr>
            <a:xfrm>
              <a:off x="6493680" y="2795400"/>
              <a:ext cx="35280" cy="21600"/>
            </a:xfrm>
            <a:custGeom>
              <a:avLst/>
              <a:gdLst/>
              <a:ahLst/>
              <a:rect l="l" t="t" r="r" b="b"/>
              <a:pathLst>
                <a:path w="39" h="24">
                  <a:moveTo>
                    <a:pt x="0" y="0"/>
                  </a:moveTo>
                  <a:lnTo>
                    <a:pt x="3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5" y="23"/>
                  </a:lnTo>
                  <a:lnTo>
                    <a:pt x="38" y="15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3" name=""/>
            <p:cNvSpPr/>
            <p:nvPr/>
          </p:nvSpPr>
          <p:spPr>
            <a:xfrm>
              <a:off x="6575040" y="2780280"/>
              <a:ext cx="65880" cy="32040"/>
            </a:xfrm>
            <a:custGeom>
              <a:avLst/>
              <a:gdLst/>
              <a:ahLst/>
              <a:rect l="l" t="t" r="r" b="b"/>
              <a:pathLst>
                <a:path w="72" h="35">
                  <a:moveTo>
                    <a:pt x="0" y="34"/>
                  </a:moveTo>
                  <a:lnTo>
                    <a:pt x="9" y="34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5" y="16"/>
                  </a:lnTo>
                  <a:lnTo>
                    <a:pt x="47" y="13"/>
                  </a:lnTo>
                  <a:lnTo>
                    <a:pt x="57" y="10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1" y="2"/>
                  </a:lnTo>
                  <a:lnTo>
                    <a:pt x="30" y="5"/>
                  </a:lnTo>
                  <a:lnTo>
                    <a:pt x="27" y="10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4" name=""/>
            <p:cNvSpPr/>
            <p:nvPr/>
          </p:nvSpPr>
          <p:spPr>
            <a:xfrm>
              <a:off x="6715800" y="2759760"/>
              <a:ext cx="23400" cy="2124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5" y="12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5" name=""/>
            <p:cNvSpPr/>
            <p:nvPr/>
          </p:nvSpPr>
          <p:spPr>
            <a:xfrm>
              <a:off x="6766200" y="2733840"/>
              <a:ext cx="23760" cy="24480"/>
            </a:xfrm>
            <a:custGeom>
              <a:avLst/>
              <a:gdLst/>
              <a:ahLst/>
              <a:rect l="l" t="t" r="r" b="b"/>
              <a:pathLst>
                <a:path w="27" h="27">
                  <a:moveTo>
                    <a:pt x="0" y="26"/>
                  </a:moveTo>
                  <a:lnTo>
                    <a:pt x="18" y="17"/>
                  </a:lnTo>
                  <a:lnTo>
                    <a:pt x="26" y="6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15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6" name=""/>
            <p:cNvSpPr/>
            <p:nvPr/>
          </p:nvSpPr>
          <p:spPr>
            <a:xfrm>
              <a:off x="6245640" y="2668680"/>
              <a:ext cx="2412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8"/>
                  </a:moveTo>
                  <a:lnTo>
                    <a:pt x="7" y="8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26" y="28"/>
                  </a:lnTo>
                  <a:lnTo>
                    <a:pt x="26" y="19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3" y="0"/>
                  </a:lnTo>
                  <a:lnTo>
                    <a:pt x="1" y="2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7" name=""/>
            <p:cNvSpPr/>
            <p:nvPr/>
          </p:nvSpPr>
          <p:spPr>
            <a:xfrm>
              <a:off x="6287760" y="2685960"/>
              <a:ext cx="2232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16"/>
                  </a:moveTo>
                  <a:lnTo>
                    <a:pt x="12" y="22"/>
                  </a:lnTo>
                  <a:lnTo>
                    <a:pt x="24" y="5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8" name=""/>
            <p:cNvSpPr/>
            <p:nvPr/>
          </p:nvSpPr>
          <p:spPr>
            <a:xfrm>
              <a:off x="6383880" y="2757240"/>
              <a:ext cx="25920" cy="720"/>
            </a:xfrm>
            <a:custGeom>
              <a:avLst/>
              <a:gdLst/>
              <a:ahLst/>
              <a:rect l="l" t="t" r="r" b="b"/>
              <a:pathLst>
                <a:path w="28" h="1">
                  <a:moveTo>
                    <a:pt x="0" y="0"/>
                  </a:move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9" name=""/>
            <p:cNvSpPr/>
            <p:nvPr/>
          </p:nvSpPr>
          <p:spPr>
            <a:xfrm>
              <a:off x="6308280" y="2531880"/>
              <a:ext cx="191160" cy="178560"/>
            </a:xfrm>
            <a:custGeom>
              <a:avLst/>
              <a:gdLst/>
              <a:ahLst/>
              <a:rect l="l" t="t" r="r" b="b"/>
              <a:pathLst>
                <a:path w="209" h="196">
                  <a:moveTo>
                    <a:pt x="0" y="106"/>
                  </a:moveTo>
                  <a:lnTo>
                    <a:pt x="0" y="117"/>
                  </a:lnTo>
                  <a:lnTo>
                    <a:pt x="4" y="123"/>
                  </a:lnTo>
                  <a:lnTo>
                    <a:pt x="4" y="130"/>
                  </a:lnTo>
                  <a:lnTo>
                    <a:pt x="14" y="136"/>
                  </a:lnTo>
                  <a:lnTo>
                    <a:pt x="24" y="147"/>
                  </a:lnTo>
                  <a:lnTo>
                    <a:pt x="24" y="155"/>
                  </a:lnTo>
                  <a:lnTo>
                    <a:pt x="27" y="165"/>
                  </a:lnTo>
                  <a:lnTo>
                    <a:pt x="27" y="176"/>
                  </a:lnTo>
                  <a:lnTo>
                    <a:pt x="38" y="176"/>
                  </a:lnTo>
                  <a:lnTo>
                    <a:pt x="48" y="176"/>
                  </a:lnTo>
                  <a:lnTo>
                    <a:pt x="54" y="171"/>
                  </a:lnTo>
                  <a:lnTo>
                    <a:pt x="57" y="185"/>
                  </a:lnTo>
                  <a:lnTo>
                    <a:pt x="67" y="182"/>
                  </a:lnTo>
                  <a:lnTo>
                    <a:pt x="78" y="182"/>
                  </a:lnTo>
                  <a:lnTo>
                    <a:pt x="84" y="176"/>
                  </a:lnTo>
                  <a:lnTo>
                    <a:pt x="97" y="185"/>
                  </a:lnTo>
                  <a:lnTo>
                    <a:pt x="110" y="182"/>
                  </a:lnTo>
                  <a:lnTo>
                    <a:pt x="115" y="190"/>
                  </a:lnTo>
                  <a:lnTo>
                    <a:pt x="115" y="195"/>
                  </a:lnTo>
                  <a:lnTo>
                    <a:pt x="124" y="192"/>
                  </a:lnTo>
                  <a:lnTo>
                    <a:pt x="134" y="190"/>
                  </a:lnTo>
                  <a:lnTo>
                    <a:pt x="145" y="185"/>
                  </a:lnTo>
                  <a:lnTo>
                    <a:pt x="148" y="176"/>
                  </a:lnTo>
                  <a:lnTo>
                    <a:pt x="155" y="162"/>
                  </a:lnTo>
                  <a:lnTo>
                    <a:pt x="148" y="155"/>
                  </a:lnTo>
                  <a:lnTo>
                    <a:pt x="155" y="147"/>
                  </a:lnTo>
                  <a:lnTo>
                    <a:pt x="164" y="141"/>
                  </a:lnTo>
                  <a:lnTo>
                    <a:pt x="171" y="133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80" y="109"/>
                  </a:lnTo>
                  <a:lnTo>
                    <a:pt x="188" y="109"/>
                  </a:lnTo>
                  <a:lnTo>
                    <a:pt x="201" y="109"/>
                  </a:lnTo>
                  <a:lnTo>
                    <a:pt x="195" y="101"/>
                  </a:lnTo>
                  <a:lnTo>
                    <a:pt x="185" y="96"/>
                  </a:lnTo>
                  <a:lnTo>
                    <a:pt x="177" y="88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1" y="65"/>
                  </a:lnTo>
                  <a:lnTo>
                    <a:pt x="177" y="58"/>
                  </a:lnTo>
                  <a:lnTo>
                    <a:pt x="180" y="47"/>
                  </a:lnTo>
                  <a:lnTo>
                    <a:pt x="192" y="47"/>
                  </a:lnTo>
                  <a:lnTo>
                    <a:pt x="185" y="39"/>
                  </a:lnTo>
                  <a:lnTo>
                    <a:pt x="198" y="36"/>
                  </a:lnTo>
                  <a:lnTo>
                    <a:pt x="208" y="33"/>
                  </a:lnTo>
                  <a:lnTo>
                    <a:pt x="198" y="29"/>
                  </a:lnTo>
                  <a:lnTo>
                    <a:pt x="185" y="23"/>
                  </a:lnTo>
                  <a:lnTo>
                    <a:pt x="177" y="21"/>
                  </a:lnTo>
                  <a:lnTo>
                    <a:pt x="177" y="9"/>
                  </a:lnTo>
                  <a:lnTo>
                    <a:pt x="168" y="4"/>
                  </a:lnTo>
                  <a:lnTo>
                    <a:pt x="161" y="0"/>
                  </a:lnTo>
                  <a:lnTo>
                    <a:pt x="155" y="7"/>
                  </a:lnTo>
                  <a:lnTo>
                    <a:pt x="145" y="15"/>
                  </a:lnTo>
                  <a:lnTo>
                    <a:pt x="140" y="21"/>
                  </a:lnTo>
                  <a:lnTo>
                    <a:pt x="131" y="29"/>
                  </a:lnTo>
                  <a:lnTo>
                    <a:pt x="131" y="36"/>
                  </a:lnTo>
                  <a:lnTo>
                    <a:pt x="115" y="36"/>
                  </a:lnTo>
                  <a:lnTo>
                    <a:pt x="107" y="42"/>
                  </a:lnTo>
                  <a:lnTo>
                    <a:pt x="97" y="53"/>
                  </a:lnTo>
                  <a:lnTo>
                    <a:pt x="88" y="58"/>
                  </a:lnTo>
                  <a:lnTo>
                    <a:pt x="81" y="65"/>
                  </a:lnTo>
                  <a:lnTo>
                    <a:pt x="73" y="71"/>
                  </a:lnTo>
                  <a:lnTo>
                    <a:pt x="60" y="71"/>
                  </a:lnTo>
                  <a:lnTo>
                    <a:pt x="51" y="74"/>
                  </a:lnTo>
                  <a:lnTo>
                    <a:pt x="48" y="85"/>
                  </a:lnTo>
                  <a:lnTo>
                    <a:pt x="41" y="96"/>
                  </a:lnTo>
                  <a:lnTo>
                    <a:pt x="33" y="96"/>
                  </a:lnTo>
                  <a:lnTo>
                    <a:pt x="20" y="93"/>
                  </a:lnTo>
                  <a:lnTo>
                    <a:pt x="11" y="88"/>
                  </a:lnTo>
                  <a:lnTo>
                    <a:pt x="1" y="96"/>
                  </a:lnTo>
                  <a:lnTo>
                    <a:pt x="0" y="10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0" name=""/>
            <p:cNvSpPr/>
            <p:nvPr/>
          </p:nvSpPr>
          <p:spPr>
            <a:xfrm>
              <a:off x="6490080" y="2617200"/>
              <a:ext cx="116640" cy="119160"/>
            </a:xfrm>
            <a:custGeom>
              <a:avLst/>
              <a:gdLst/>
              <a:ahLst/>
              <a:rect l="l" t="t" r="r" b="b"/>
              <a:pathLst>
                <a:path w="128" h="131">
                  <a:moveTo>
                    <a:pt x="0" y="79"/>
                  </a:moveTo>
                  <a:lnTo>
                    <a:pt x="3" y="90"/>
                  </a:lnTo>
                  <a:lnTo>
                    <a:pt x="12" y="90"/>
                  </a:lnTo>
                  <a:lnTo>
                    <a:pt x="18" y="100"/>
                  </a:lnTo>
                  <a:lnTo>
                    <a:pt x="15" y="109"/>
                  </a:lnTo>
                  <a:lnTo>
                    <a:pt x="12" y="120"/>
                  </a:lnTo>
                  <a:lnTo>
                    <a:pt x="12" y="128"/>
                  </a:lnTo>
                  <a:lnTo>
                    <a:pt x="20" y="128"/>
                  </a:lnTo>
                  <a:lnTo>
                    <a:pt x="29" y="125"/>
                  </a:lnTo>
                  <a:lnTo>
                    <a:pt x="29" y="117"/>
                  </a:lnTo>
                  <a:lnTo>
                    <a:pt x="29" y="109"/>
                  </a:lnTo>
                  <a:lnTo>
                    <a:pt x="29" y="100"/>
                  </a:lnTo>
                  <a:lnTo>
                    <a:pt x="29" y="90"/>
                  </a:lnTo>
                  <a:lnTo>
                    <a:pt x="26" y="82"/>
                  </a:lnTo>
                  <a:lnTo>
                    <a:pt x="36" y="76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2" y="90"/>
                  </a:lnTo>
                  <a:lnTo>
                    <a:pt x="48" y="96"/>
                  </a:lnTo>
                  <a:lnTo>
                    <a:pt x="56" y="100"/>
                  </a:lnTo>
                  <a:lnTo>
                    <a:pt x="54" y="111"/>
                  </a:lnTo>
                  <a:lnTo>
                    <a:pt x="62" y="114"/>
                  </a:lnTo>
                  <a:lnTo>
                    <a:pt x="68" y="109"/>
                  </a:lnTo>
                  <a:lnTo>
                    <a:pt x="68" y="123"/>
                  </a:lnTo>
                  <a:lnTo>
                    <a:pt x="75" y="130"/>
                  </a:lnTo>
                  <a:lnTo>
                    <a:pt x="84" y="123"/>
                  </a:lnTo>
                  <a:lnTo>
                    <a:pt x="84" y="111"/>
                  </a:lnTo>
                  <a:lnTo>
                    <a:pt x="78" y="106"/>
                  </a:lnTo>
                  <a:lnTo>
                    <a:pt x="72" y="96"/>
                  </a:lnTo>
                  <a:lnTo>
                    <a:pt x="65" y="90"/>
                  </a:lnTo>
                  <a:lnTo>
                    <a:pt x="72" y="85"/>
                  </a:lnTo>
                  <a:lnTo>
                    <a:pt x="65" y="76"/>
                  </a:lnTo>
                  <a:lnTo>
                    <a:pt x="62" y="71"/>
                  </a:lnTo>
                  <a:lnTo>
                    <a:pt x="54" y="64"/>
                  </a:lnTo>
                  <a:lnTo>
                    <a:pt x="65" y="58"/>
                  </a:lnTo>
                  <a:lnTo>
                    <a:pt x="72" y="53"/>
                  </a:lnTo>
                  <a:lnTo>
                    <a:pt x="81" y="44"/>
                  </a:lnTo>
                  <a:lnTo>
                    <a:pt x="92" y="44"/>
                  </a:lnTo>
                  <a:lnTo>
                    <a:pt x="84" y="39"/>
                  </a:lnTo>
                  <a:lnTo>
                    <a:pt x="75" y="41"/>
                  </a:lnTo>
                  <a:lnTo>
                    <a:pt x="65" y="44"/>
                  </a:lnTo>
                  <a:lnTo>
                    <a:pt x="54" y="44"/>
                  </a:lnTo>
                  <a:lnTo>
                    <a:pt x="48" y="53"/>
                  </a:lnTo>
                  <a:lnTo>
                    <a:pt x="36" y="53"/>
                  </a:lnTo>
                  <a:lnTo>
                    <a:pt x="32" y="44"/>
                  </a:lnTo>
                  <a:lnTo>
                    <a:pt x="23" y="41"/>
                  </a:lnTo>
                  <a:lnTo>
                    <a:pt x="23" y="32"/>
                  </a:lnTo>
                  <a:lnTo>
                    <a:pt x="29" y="23"/>
                  </a:lnTo>
                  <a:lnTo>
                    <a:pt x="36" y="20"/>
                  </a:lnTo>
                  <a:lnTo>
                    <a:pt x="42" y="23"/>
                  </a:lnTo>
                  <a:lnTo>
                    <a:pt x="51" y="20"/>
                  </a:lnTo>
                  <a:lnTo>
                    <a:pt x="62" y="20"/>
                  </a:lnTo>
                  <a:lnTo>
                    <a:pt x="72" y="20"/>
                  </a:lnTo>
                  <a:lnTo>
                    <a:pt x="84" y="20"/>
                  </a:lnTo>
                  <a:lnTo>
                    <a:pt x="92" y="23"/>
                  </a:lnTo>
                  <a:lnTo>
                    <a:pt x="101" y="23"/>
                  </a:lnTo>
                  <a:lnTo>
                    <a:pt x="114" y="20"/>
                  </a:lnTo>
                  <a:lnTo>
                    <a:pt x="120" y="9"/>
                  </a:lnTo>
                  <a:lnTo>
                    <a:pt x="127" y="2"/>
                  </a:lnTo>
                  <a:lnTo>
                    <a:pt x="120" y="0"/>
                  </a:lnTo>
                  <a:lnTo>
                    <a:pt x="117" y="2"/>
                  </a:lnTo>
                  <a:lnTo>
                    <a:pt x="111" y="9"/>
                  </a:lnTo>
                  <a:lnTo>
                    <a:pt x="101" y="15"/>
                  </a:lnTo>
                  <a:lnTo>
                    <a:pt x="90" y="15"/>
                  </a:lnTo>
                  <a:lnTo>
                    <a:pt x="81" y="15"/>
                  </a:lnTo>
                  <a:lnTo>
                    <a:pt x="72" y="12"/>
                  </a:lnTo>
                  <a:lnTo>
                    <a:pt x="62" y="9"/>
                  </a:lnTo>
                  <a:lnTo>
                    <a:pt x="51" y="9"/>
                  </a:lnTo>
                  <a:lnTo>
                    <a:pt x="42" y="6"/>
                  </a:lnTo>
                  <a:lnTo>
                    <a:pt x="36" y="15"/>
                  </a:lnTo>
                  <a:lnTo>
                    <a:pt x="23" y="15"/>
                  </a:lnTo>
                  <a:lnTo>
                    <a:pt x="20" y="23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12" y="44"/>
                  </a:lnTo>
                  <a:lnTo>
                    <a:pt x="12" y="53"/>
                  </a:lnTo>
                  <a:lnTo>
                    <a:pt x="12" y="64"/>
                  </a:lnTo>
                  <a:lnTo>
                    <a:pt x="6" y="71"/>
                  </a:lnTo>
                  <a:lnTo>
                    <a:pt x="0" y="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1" name=""/>
            <p:cNvSpPr/>
            <p:nvPr/>
          </p:nvSpPr>
          <p:spPr>
            <a:xfrm>
              <a:off x="6644160" y="2610360"/>
              <a:ext cx="27000" cy="48600"/>
            </a:xfrm>
            <a:custGeom>
              <a:avLst/>
              <a:gdLst/>
              <a:ahLst/>
              <a:rect l="l" t="t" r="r" b="b"/>
              <a:pathLst>
                <a:path w="29" h="53">
                  <a:moveTo>
                    <a:pt x="0" y="17"/>
                  </a:moveTo>
                  <a:lnTo>
                    <a:pt x="6" y="26"/>
                  </a:lnTo>
                  <a:lnTo>
                    <a:pt x="6" y="34"/>
                  </a:lnTo>
                  <a:lnTo>
                    <a:pt x="6" y="41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15" y="43"/>
                  </a:lnTo>
                  <a:lnTo>
                    <a:pt x="12" y="36"/>
                  </a:lnTo>
                  <a:lnTo>
                    <a:pt x="15" y="28"/>
                  </a:lnTo>
                  <a:lnTo>
                    <a:pt x="24" y="28"/>
                  </a:lnTo>
                  <a:lnTo>
                    <a:pt x="18" y="23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15" y="15"/>
                  </a:lnTo>
                  <a:lnTo>
                    <a:pt x="9" y="8"/>
                  </a:lnTo>
                  <a:lnTo>
                    <a:pt x="15" y="0"/>
                  </a:lnTo>
                  <a:lnTo>
                    <a:pt x="6" y="5"/>
                  </a:lnTo>
                  <a:lnTo>
                    <a:pt x="3" y="10"/>
                  </a:lnTo>
                  <a:lnTo>
                    <a:pt x="0" y="1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2" name=""/>
            <p:cNvSpPr/>
            <p:nvPr/>
          </p:nvSpPr>
          <p:spPr>
            <a:xfrm>
              <a:off x="6618960" y="269424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8"/>
                  </a:moveTo>
                  <a:lnTo>
                    <a:pt x="6" y="21"/>
                  </a:lnTo>
                  <a:lnTo>
                    <a:pt x="20" y="21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3" name=""/>
            <p:cNvSpPr/>
            <p:nvPr/>
          </p:nvSpPr>
          <p:spPr>
            <a:xfrm>
              <a:off x="6654240" y="2688480"/>
              <a:ext cx="53280" cy="22320"/>
            </a:xfrm>
            <a:custGeom>
              <a:avLst/>
              <a:gdLst/>
              <a:ahLst/>
              <a:rect l="l" t="t" r="r" b="b"/>
              <a:pathLst>
                <a:path w="58" h="24">
                  <a:moveTo>
                    <a:pt x="0" y="9"/>
                  </a:moveTo>
                  <a:lnTo>
                    <a:pt x="12" y="16"/>
                  </a:lnTo>
                  <a:lnTo>
                    <a:pt x="19" y="13"/>
                  </a:lnTo>
                  <a:lnTo>
                    <a:pt x="30" y="16"/>
                  </a:lnTo>
                  <a:lnTo>
                    <a:pt x="45" y="19"/>
                  </a:lnTo>
                  <a:lnTo>
                    <a:pt x="57" y="23"/>
                  </a:lnTo>
                  <a:lnTo>
                    <a:pt x="57" y="1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4" name=""/>
            <p:cNvSpPr/>
            <p:nvPr/>
          </p:nvSpPr>
          <p:spPr>
            <a:xfrm>
              <a:off x="6590880" y="2673360"/>
              <a:ext cx="23040" cy="144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12" y="0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5" name=""/>
            <p:cNvSpPr/>
            <p:nvPr/>
          </p:nvSpPr>
          <p:spPr>
            <a:xfrm>
              <a:off x="6642000" y="2666880"/>
              <a:ext cx="25920" cy="2052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22"/>
                  </a:moveTo>
                  <a:lnTo>
                    <a:pt x="27" y="22"/>
                  </a:lnTo>
                  <a:lnTo>
                    <a:pt x="1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6" name=""/>
            <p:cNvSpPr/>
            <p:nvPr/>
          </p:nvSpPr>
          <p:spPr>
            <a:xfrm>
              <a:off x="6699960" y="2644560"/>
              <a:ext cx="23040" cy="1944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2"/>
                  </a:moveTo>
                  <a:lnTo>
                    <a:pt x="10" y="21"/>
                  </a:lnTo>
                  <a:lnTo>
                    <a:pt x="24" y="12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7" name=""/>
            <p:cNvSpPr/>
            <p:nvPr/>
          </p:nvSpPr>
          <p:spPr>
            <a:xfrm>
              <a:off x="6790320" y="2656800"/>
              <a:ext cx="2304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0"/>
                  </a:moveTo>
                  <a:lnTo>
                    <a:pt x="13" y="22"/>
                  </a:lnTo>
                  <a:lnTo>
                    <a:pt x="24" y="22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8" name=""/>
            <p:cNvSpPr/>
            <p:nvPr/>
          </p:nvSpPr>
          <p:spPr>
            <a:xfrm>
              <a:off x="6707520" y="2649240"/>
              <a:ext cx="363600" cy="167400"/>
            </a:xfrm>
            <a:custGeom>
              <a:avLst/>
              <a:gdLst/>
              <a:ahLst/>
              <a:rect l="l" t="t" r="r" b="b"/>
              <a:pathLst>
                <a:path w="398" h="184">
                  <a:moveTo>
                    <a:pt x="0" y="19"/>
                  </a:moveTo>
                  <a:lnTo>
                    <a:pt x="12" y="22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28" y="34"/>
                  </a:lnTo>
                  <a:lnTo>
                    <a:pt x="36" y="34"/>
                  </a:lnTo>
                  <a:lnTo>
                    <a:pt x="49" y="32"/>
                  </a:lnTo>
                  <a:lnTo>
                    <a:pt x="61" y="30"/>
                  </a:lnTo>
                  <a:lnTo>
                    <a:pt x="58" y="40"/>
                  </a:lnTo>
                  <a:lnTo>
                    <a:pt x="45" y="40"/>
                  </a:lnTo>
                  <a:lnTo>
                    <a:pt x="36" y="43"/>
                  </a:lnTo>
                  <a:lnTo>
                    <a:pt x="28" y="43"/>
                  </a:lnTo>
                  <a:lnTo>
                    <a:pt x="22" y="46"/>
                  </a:lnTo>
                  <a:lnTo>
                    <a:pt x="28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9" y="67"/>
                  </a:lnTo>
                  <a:lnTo>
                    <a:pt x="49" y="67"/>
                  </a:lnTo>
                  <a:lnTo>
                    <a:pt x="58" y="57"/>
                  </a:lnTo>
                  <a:lnTo>
                    <a:pt x="64" y="62"/>
                  </a:lnTo>
                  <a:lnTo>
                    <a:pt x="72" y="67"/>
                  </a:lnTo>
                  <a:lnTo>
                    <a:pt x="82" y="72"/>
                  </a:lnTo>
                  <a:lnTo>
                    <a:pt x="94" y="72"/>
                  </a:lnTo>
                  <a:lnTo>
                    <a:pt x="107" y="75"/>
                  </a:lnTo>
                  <a:lnTo>
                    <a:pt x="118" y="81"/>
                  </a:lnTo>
                  <a:lnTo>
                    <a:pt x="131" y="83"/>
                  </a:lnTo>
                  <a:lnTo>
                    <a:pt x="140" y="89"/>
                  </a:lnTo>
                  <a:lnTo>
                    <a:pt x="145" y="94"/>
                  </a:lnTo>
                  <a:lnTo>
                    <a:pt x="151" y="104"/>
                  </a:lnTo>
                  <a:lnTo>
                    <a:pt x="155" y="113"/>
                  </a:lnTo>
                  <a:lnTo>
                    <a:pt x="158" y="124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42"/>
                  </a:lnTo>
                  <a:lnTo>
                    <a:pt x="148" y="142"/>
                  </a:lnTo>
                  <a:lnTo>
                    <a:pt x="158" y="136"/>
                  </a:lnTo>
                  <a:lnTo>
                    <a:pt x="173" y="136"/>
                  </a:lnTo>
                  <a:lnTo>
                    <a:pt x="185" y="136"/>
                  </a:lnTo>
                  <a:lnTo>
                    <a:pt x="188" y="142"/>
                  </a:lnTo>
                  <a:lnTo>
                    <a:pt x="194" y="148"/>
                  </a:lnTo>
                  <a:lnTo>
                    <a:pt x="204" y="153"/>
                  </a:lnTo>
                  <a:lnTo>
                    <a:pt x="213" y="156"/>
                  </a:lnTo>
                  <a:lnTo>
                    <a:pt x="221" y="156"/>
                  </a:lnTo>
                  <a:lnTo>
                    <a:pt x="237" y="159"/>
                  </a:lnTo>
                  <a:lnTo>
                    <a:pt x="246" y="153"/>
                  </a:lnTo>
                  <a:lnTo>
                    <a:pt x="249" y="150"/>
                  </a:lnTo>
                  <a:lnTo>
                    <a:pt x="246" y="142"/>
                  </a:lnTo>
                  <a:lnTo>
                    <a:pt x="254" y="139"/>
                  </a:lnTo>
                  <a:lnTo>
                    <a:pt x="257" y="134"/>
                  </a:lnTo>
                  <a:lnTo>
                    <a:pt x="267" y="128"/>
                  </a:lnTo>
                  <a:lnTo>
                    <a:pt x="276" y="128"/>
                  </a:lnTo>
                  <a:lnTo>
                    <a:pt x="283" y="128"/>
                  </a:lnTo>
                  <a:lnTo>
                    <a:pt x="294" y="134"/>
                  </a:lnTo>
                  <a:lnTo>
                    <a:pt x="303" y="136"/>
                  </a:lnTo>
                  <a:lnTo>
                    <a:pt x="310" y="145"/>
                  </a:lnTo>
                  <a:lnTo>
                    <a:pt x="313" y="153"/>
                  </a:lnTo>
                  <a:lnTo>
                    <a:pt x="322" y="160"/>
                  </a:lnTo>
                  <a:lnTo>
                    <a:pt x="330" y="166"/>
                  </a:lnTo>
                  <a:lnTo>
                    <a:pt x="333" y="171"/>
                  </a:lnTo>
                  <a:lnTo>
                    <a:pt x="343" y="174"/>
                  </a:lnTo>
                  <a:lnTo>
                    <a:pt x="359" y="174"/>
                  </a:lnTo>
                  <a:lnTo>
                    <a:pt x="366" y="177"/>
                  </a:lnTo>
                  <a:lnTo>
                    <a:pt x="376" y="177"/>
                  </a:lnTo>
                  <a:lnTo>
                    <a:pt x="382" y="183"/>
                  </a:lnTo>
                  <a:lnTo>
                    <a:pt x="395" y="183"/>
                  </a:lnTo>
                  <a:lnTo>
                    <a:pt x="397" y="174"/>
                  </a:lnTo>
                  <a:lnTo>
                    <a:pt x="385" y="174"/>
                  </a:lnTo>
                  <a:lnTo>
                    <a:pt x="376" y="169"/>
                  </a:lnTo>
                  <a:lnTo>
                    <a:pt x="382" y="163"/>
                  </a:lnTo>
                  <a:lnTo>
                    <a:pt x="373" y="163"/>
                  </a:lnTo>
                  <a:lnTo>
                    <a:pt x="363" y="160"/>
                  </a:lnTo>
                  <a:lnTo>
                    <a:pt x="366" y="153"/>
                  </a:lnTo>
                  <a:lnTo>
                    <a:pt x="355" y="156"/>
                  </a:lnTo>
                  <a:lnTo>
                    <a:pt x="349" y="148"/>
                  </a:lnTo>
                  <a:lnTo>
                    <a:pt x="346" y="136"/>
                  </a:lnTo>
                  <a:lnTo>
                    <a:pt x="336" y="131"/>
                  </a:lnTo>
                  <a:lnTo>
                    <a:pt x="327" y="124"/>
                  </a:lnTo>
                  <a:lnTo>
                    <a:pt x="322" y="115"/>
                  </a:lnTo>
                  <a:lnTo>
                    <a:pt x="330" y="113"/>
                  </a:lnTo>
                  <a:lnTo>
                    <a:pt x="340" y="113"/>
                  </a:lnTo>
                  <a:lnTo>
                    <a:pt x="340" y="104"/>
                  </a:lnTo>
                  <a:lnTo>
                    <a:pt x="330" y="99"/>
                  </a:lnTo>
                  <a:lnTo>
                    <a:pt x="322" y="99"/>
                  </a:lnTo>
                  <a:lnTo>
                    <a:pt x="310" y="94"/>
                  </a:lnTo>
                  <a:lnTo>
                    <a:pt x="297" y="92"/>
                  </a:lnTo>
                  <a:lnTo>
                    <a:pt x="297" y="81"/>
                  </a:lnTo>
                  <a:lnTo>
                    <a:pt x="291" y="75"/>
                  </a:lnTo>
                  <a:lnTo>
                    <a:pt x="283" y="69"/>
                  </a:lnTo>
                  <a:lnTo>
                    <a:pt x="273" y="64"/>
                  </a:lnTo>
                  <a:lnTo>
                    <a:pt x="264" y="62"/>
                  </a:lnTo>
                  <a:lnTo>
                    <a:pt x="253" y="57"/>
                  </a:lnTo>
                  <a:lnTo>
                    <a:pt x="243" y="54"/>
                  </a:lnTo>
                  <a:lnTo>
                    <a:pt x="230" y="48"/>
                  </a:lnTo>
                  <a:lnTo>
                    <a:pt x="221" y="48"/>
                  </a:lnTo>
                  <a:lnTo>
                    <a:pt x="213" y="43"/>
                  </a:lnTo>
                  <a:lnTo>
                    <a:pt x="204" y="40"/>
                  </a:lnTo>
                  <a:lnTo>
                    <a:pt x="191" y="37"/>
                  </a:lnTo>
                  <a:lnTo>
                    <a:pt x="185" y="37"/>
                  </a:lnTo>
                  <a:lnTo>
                    <a:pt x="173" y="32"/>
                  </a:lnTo>
                  <a:lnTo>
                    <a:pt x="164" y="30"/>
                  </a:lnTo>
                  <a:lnTo>
                    <a:pt x="151" y="25"/>
                  </a:lnTo>
                  <a:lnTo>
                    <a:pt x="143" y="22"/>
                  </a:lnTo>
                  <a:lnTo>
                    <a:pt x="131" y="25"/>
                  </a:lnTo>
                  <a:lnTo>
                    <a:pt x="124" y="32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101" y="48"/>
                  </a:lnTo>
                  <a:lnTo>
                    <a:pt x="94" y="54"/>
                  </a:lnTo>
                  <a:lnTo>
                    <a:pt x="88" y="54"/>
                  </a:lnTo>
                  <a:lnTo>
                    <a:pt x="79" y="48"/>
                  </a:lnTo>
                  <a:lnTo>
                    <a:pt x="72" y="40"/>
                  </a:lnTo>
                  <a:lnTo>
                    <a:pt x="68" y="37"/>
                  </a:lnTo>
                  <a:lnTo>
                    <a:pt x="64" y="27"/>
                  </a:lnTo>
                  <a:lnTo>
                    <a:pt x="68" y="19"/>
                  </a:lnTo>
                  <a:lnTo>
                    <a:pt x="61" y="8"/>
                  </a:lnTo>
                  <a:lnTo>
                    <a:pt x="49" y="8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18" y="8"/>
                  </a:lnTo>
                  <a:lnTo>
                    <a:pt x="9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9" name=""/>
            <p:cNvSpPr/>
            <p:nvPr/>
          </p:nvSpPr>
          <p:spPr>
            <a:xfrm>
              <a:off x="6507720" y="2341800"/>
              <a:ext cx="79200" cy="98640"/>
            </a:xfrm>
            <a:custGeom>
              <a:avLst/>
              <a:gdLst/>
              <a:ahLst/>
              <a:rect l="l" t="t" r="r" b="b"/>
              <a:pathLst>
                <a:path w="87" h="108">
                  <a:moveTo>
                    <a:pt x="0" y="44"/>
                  </a:moveTo>
                  <a:lnTo>
                    <a:pt x="0" y="51"/>
                  </a:lnTo>
                  <a:lnTo>
                    <a:pt x="3" y="59"/>
                  </a:lnTo>
                  <a:lnTo>
                    <a:pt x="3" y="71"/>
                  </a:lnTo>
                  <a:lnTo>
                    <a:pt x="12" y="77"/>
                  </a:lnTo>
                  <a:lnTo>
                    <a:pt x="15" y="71"/>
                  </a:lnTo>
                  <a:lnTo>
                    <a:pt x="22" y="77"/>
                  </a:lnTo>
                  <a:lnTo>
                    <a:pt x="15" y="82"/>
                  </a:lnTo>
                  <a:lnTo>
                    <a:pt x="15" y="87"/>
                  </a:lnTo>
                  <a:lnTo>
                    <a:pt x="28" y="92"/>
                  </a:lnTo>
                  <a:lnTo>
                    <a:pt x="36" y="87"/>
                  </a:lnTo>
                  <a:lnTo>
                    <a:pt x="46" y="89"/>
                  </a:lnTo>
                  <a:lnTo>
                    <a:pt x="55" y="101"/>
                  </a:lnTo>
                  <a:lnTo>
                    <a:pt x="55" y="92"/>
                  </a:lnTo>
                  <a:lnTo>
                    <a:pt x="55" y="87"/>
                  </a:lnTo>
                  <a:lnTo>
                    <a:pt x="65" y="92"/>
                  </a:lnTo>
                  <a:lnTo>
                    <a:pt x="71" y="101"/>
                  </a:lnTo>
                  <a:lnTo>
                    <a:pt x="79" y="107"/>
                  </a:lnTo>
                  <a:lnTo>
                    <a:pt x="86" y="104"/>
                  </a:lnTo>
                  <a:lnTo>
                    <a:pt x="76" y="95"/>
                  </a:lnTo>
                  <a:lnTo>
                    <a:pt x="73" y="89"/>
                  </a:lnTo>
                  <a:lnTo>
                    <a:pt x="82" y="87"/>
                  </a:lnTo>
                  <a:lnTo>
                    <a:pt x="71" y="84"/>
                  </a:lnTo>
                  <a:lnTo>
                    <a:pt x="62" y="82"/>
                  </a:lnTo>
                  <a:lnTo>
                    <a:pt x="55" y="82"/>
                  </a:lnTo>
                  <a:lnTo>
                    <a:pt x="49" y="87"/>
                  </a:lnTo>
                  <a:lnTo>
                    <a:pt x="39" y="82"/>
                  </a:lnTo>
                  <a:lnTo>
                    <a:pt x="36" y="74"/>
                  </a:lnTo>
                  <a:lnTo>
                    <a:pt x="31" y="59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49" y="35"/>
                  </a:lnTo>
                  <a:lnTo>
                    <a:pt x="52" y="27"/>
                  </a:lnTo>
                  <a:lnTo>
                    <a:pt x="46" y="21"/>
                  </a:lnTo>
                  <a:lnTo>
                    <a:pt x="46" y="11"/>
                  </a:lnTo>
                  <a:lnTo>
                    <a:pt x="49" y="0"/>
                  </a:lnTo>
                  <a:lnTo>
                    <a:pt x="43" y="5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2" y="11"/>
                  </a:lnTo>
                  <a:lnTo>
                    <a:pt x="9" y="18"/>
                  </a:lnTo>
                  <a:lnTo>
                    <a:pt x="12" y="27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0" y="4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0" name=""/>
            <p:cNvSpPr/>
            <p:nvPr/>
          </p:nvSpPr>
          <p:spPr>
            <a:xfrm>
              <a:off x="6462000" y="2463120"/>
              <a:ext cx="46440" cy="46080"/>
            </a:xfrm>
            <a:custGeom>
              <a:avLst/>
              <a:gdLst/>
              <a:ahLst/>
              <a:rect l="l" t="t" r="r" b="b"/>
              <a:pathLst>
                <a:path w="51" h="51">
                  <a:moveTo>
                    <a:pt x="0" y="50"/>
                  </a:moveTo>
                  <a:lnTo>
                    <a:pt x="12" y="44"/>
                  </a:lnTo>
                  <a:lnTo>
                    <a:pt x="14" y="40"/>
                  </a:lnTo>
                  <a:lnTo>
                    <a:pt x="24" y="34"/>
                  </a:lnTo>
                  <a:lnTo>
                    <a:pt x="30" y="23"/>
                  </a:lnTo>
                  <a:lnTo>
                    <a:pt x="37" y="20"/>
                  </a:lnTo>
                  <a:lnTo>
                    <a:pt x="50" y="13"/>
                  </a:lnTo>
                  <a:lnTo>
                    <a:pt x="43" y="0"/>
                  </a:lnTo>
                  <a:lnTo>
                    <a:pt x="37" y="13"/>
                  </a:lnTo>
                  <a:lnTo>
                    <a:pt x="30" y="23"/>
                  </a:lnTo>
                  <a:lnTo>
                    <a:pt x="20" y="29"/>
                  </a:lnTo>
                  <a:lnTo>
                    <a:pt x="12" y="34"/>
                  </a:lnTo>
                  <a:lnTo>
                    <a:pt x="3" y="43"/>
                  </a:lnTo>
                  <a:lnTo>
                    <a:pt x="0" y="5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1" name=""/>
            <p:cNvSpPr/>
            <p:nvPr/>
          </p:nvSpPr>
          <p:spPr>
            <a:xfrm>
              <a:off x="6516360" y="2428200"/>
              <a:ext cx="23040" cy="22320"/>
            </a:xfrm>
            <a:custGeom>
              <a:avLst/>
              <a:gdLst/>
              <a:ahLst/>
              <a:rect l="l" t="t" r="r" b="b"/>
              <a:pathLst>
                <a:path w="25" h="24">
                  <a:moveTo>
                    <a:pt x="0" y="0"/>
                  </a:moveTo>
                  <a:lnTo>
                    <a:pt x="9" y="6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2" name=""/>
            <p:cNvSpPr/>
            <p:nvPr/>
          </p:nvSpPr>
          <p:spPr>
            <a:xfrm>
              <a:off x="6590880" y="2443680"/>
              <a:ext cx="23040" cy="3780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0" y="6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6" y="41"/>
                  </a:lnTo>
                  <a:lnTo>
                    <a:pt x="16" y="38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25" y="23"/>
                  </a:lnTo>
                  <a:lnTo>
                    <a:pt x="21" y="15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3" name=""/>
            <p:cNvSpPr/>
            <p:nvPr/>
          </p:nvSpPr>
          <p:spPr>
            <a:xfrm>
              <a:off x="6546960" y="2453760"/>
              <a:ext cx="45360" cy="4716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0" y="24"/>
                  </a:moveTo>
                  <a:lnTo>
                    <a:pt x="9" y="24"/>
                  </a:lnTo>
                  <a:lnTo>
                    <a:pt x="15" y="26"/>
                  </a:lnTo>
                  <a:lnTo>
                    <a:pt x="15" y="34"/>
                  </a:lnTo>
                  <a:lnTo>
                    <a:pt x="9" y="37"/>
                  </a:lnTo>
                  <a:lnTo>
                    <a:pt x="12" y="45"/>
                  </a:lnTo>
                  <a:lnTo>
                    <a:pt x="22" y="51"/>
                  </a:lnTo>
                  <a:lnTo>
                    <a:pt x="28" y="45"/>
                  </a:lnTo>
                  <a:lnTo>
                    <a:pt x="22" y="37"/>
                  </a:lnTo>
                  <a:lnTo>
                    <a:pt x="30" y="39"/>
                  </a:lnTo>
                  <a:lnTo>
                    <a:pt x="33" y="34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49" y="31"/>
                  </a:lnTo>
                  <a:lnTo>
                    <a:pt x="39" y="31"/>
                  </a:lnTo>
                  <a:lnTo>
                    <a:pt x="39" y="24"/>
                  </a:lnTo>
                  <a:lnTo>
                    <a:pt x="39" y="13"/>
                  </a:lnTo>
                  <a:lnTo>
                    <a:pt x="36" y="22"/>
                  </a:lnTo>
                  <a:lnTo>
                    <a:pt x="28" y="26"/>
                  </a:lnTo>
                  <a:lnTo>
                    <a:pt x="30" y="19"/>
                  </a:lnTo>
                  <a:lnTo>
                    <a:pt x="22" y="19"/>
                  </a:lnTo>
                  <a:lnTo>
                    <a:pt x="22" y="5"/>
                  </a:lnTo>
                  <a:lnTo>
                    <a:pt x="12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8"/>
                  </a:lnTo>
                  <a:lnTo>
                    <a:pt x="0" y="19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4" name=""/>
            <p:cNvSpPr/>
            <p:nvPr/>
          </p:nvSpPr>
          <p:spPr>
            <a:xfrm>
              <a:off x="6546240" y="2486880"/>
              <a:ext cx="84600" cy="68760"/>
            </a:xfrm>
            <a:custGeom>
              <a:avLst/>
              <a:gdLst/>
              <a:ahLst/>
              <a:rect l="l" t="t" r="r" b="b"/>
              <a:pathLst>
                <a:path w="93" h="76">
                  <a:moveTo>
                    <a:pt x="0" y="45"/>
                  </a:moveTo>
                  <a:lnTo>
                    <a:pt x="3" y="52"/>
                  </a:lnTo>
                  <a:lnTo>
                    <a:pt x="6" y="45"/>
                  </a:lnTo>
                  <a:lnTo>
                    <a:pt x="9" y="37"/>
                  </a:lnTo>
                  <a:lnTo>
                    <a:pt x="15" y="37"/>
                  </a:lnTo>
                  <a:lnTo>
                    <a:pt x="19" y="43"/>
                  </a:lnTo>
                  <a:lnTo>
                    <a:pt x="25" y="43"/>
                  </a:lnTo>
                  <a:lnTo>
                    <a:pt x="30" y="37"/>
                  </a:lnTo>
                  <a:lnTo>
                    <a:pt x="39" y="40"/>
                  </a:lnTo>
                  <a:lnTo>
                    <a:pt x="46" y="43"/>
                  </a:lnTo>
                  <a:lnTo>
                    <a:pt x="39" y="48"/>
                  </a:lnTo>
                  <a:lnTo>
                    <a:pt x="39" y="58"/>
                  </a:lnTo>
                  <a:lnTo>
                    <a:pt x="49" y="63"/>
                  </a:lnTo>
                  <a:lnTo>
                    <a:pt x="55" y="69"/>
                  </a:lnTo>
                  <a:lnTo>
                    <a:pt x="61" y="69"/>
                  </a:lnTo>
                  <a:lnTo>
                    <a:pt x="66" y="75"/>
                  </a:lnTo>
                  <a:lnTo>
                    <a:pt x="76" y="63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69" y="48"/>
                  </a:lnTo>
                  <a:lnTo>
                    <a:pt x="76" y="43"/>
                  </a:lnTo>
                  <a:lnTo>
                    <a:pt x="79" y="50"/>
                  </a:lnTo>
                  <a:lnTo>
                    <a:pt x="85" y="61"/>
                  </a:lnTo>
                  <a:lnTo>
                    <a:pt x="85" y="52"/>
                  </a:lnTo>
                  <a:lnTo>
                    <a:pt x="92" y="45"/>
                  </a:lnTo>
                  <a:lnTo>
                    <a:pt x="92" y="37"/>
                  </a:lnTo>
                  <a:lnTo>
                    <a:pt x="85" y="26"/>
                  </a:lnTo>
                  <a:lnTo>
                    <a:pt x="85" y="16"/>
                  </a:lnTo>
                  <a:lnTo>
                    <a:pt x="79" y="8"/>
                  </a:lnTo>
                  <a:lnTo>
                    <a:pt x="66" y="0"/>
                  </a:lnTo>
                  <a:lnTo>
                    <a:pt x="69" y="13"/>
                  </a:lnTo>
                  <a:lnTo>
                    <a:pt x="65" y="16"/>
                  </a:lnTo>
                  <a:lnTo>
                    <a:pt x="58" y="13"/>
                  </a:lnTo>
                  <a:lnTo>
                    <a:pt x="52" y="23"/>
                  </a:lnTo>
                  <a:lnTo>
                    <a:pt x="46" y="23"/>
                  </a:lnTo>
                  <a:lnTo>
                    <a:pt x="39" y="31"/>
                  </a:lnTo>
                  <a:lnTo>
                    <a:pt x="36" y="23"/>
                  </a:lnTo>
                  <a:lnTo>
                    <a:pt x="30" y="20"/>
                  </a:lnTo>
                  <a:lnTo>
                    <a:pt x="22" y="23"/>
                  </a:lnTo>
                  <a:lnTo>
                    <a:pt x="15" y="29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0" y="4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5" name=""/>
            <p:cNvSpPr/>
            <p:nvPr/>
          </p:nvSpPr>
          <p:spPr>
            <a:xfrm>
              <a:off x="7025400" y="2709000"/>
              <a:ext cx="75240" cy="35280"/>
            </a:xfrm>
            <a:custGeom>
              <a:avLst/>
              <a:gdLst/>
              <a:ahLst/>
              <a:rect l="l" t="t" r="r" b="b"/>
              <a:pathLst>
                <a:path w="83" h="39">
                  <a:moveTo>
                    <a:pt x="0" y="25"/>
                  </a:moveTo>
                  <a:lnTo>
                    <a:pt x="0" y="29"/>
                  </a:lnTo>
                  <a:lnTo>
                    <a:pt x="9" y="32"/>
                  </a:lnTo>
                  <a:lnTo>
                    <a:pt x="17" y="38"/>
                  </a:lnTo>
                  <a:lnTo>
                    <a:pt x="26" y="38"/>
                  </a:lnTo>
                  <a:lnTo>
                    <a:pt x="36" y="38"/>
                  </a:lnTo>
                  <a:lnTo>
                    <a:pt x="45" y="38"/>
                  </a:lnTo>
                  <a:lnTo>
                    <a:pt x="56" y="35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5" y="16"/>
                  </a:lnTo>
                  <a:lnTo>
                    <a:pt x="82" y="11"/>
                  </a:lnTo>
                  <a:lnTo>
                    <a:pt x="78" y="0"/>
                  </a:lnTo>
                  <a:lnTo>
                    <a:pt x="63" y="0"/>
                  </a:lnTo>
                  <a:lnTo>
                    <a:pt x="66" y="14"/>
                  </a:lnTo>
                  <a:lnTo>
                    <a:pt x="56" y="14"/>
                  </a:lnTo>
                  <a:lnTo>
                    <a:pt x="50" y="25"/>
                  </a:lnTo>
                  <a:lnTo>
                    <a:pt x="42" y="25"/>
                  </a:lnTo>
                  <a:lnTo>
                    <a:pt x="33" y="25"/>
                  </a:lnTo>
                  <a:lnTo>
                    <a:pt x="20" y="28"/>
                  </a:lnTo>
                  <a:lnTo>
                    <a:pt x="9" y="28"/>
                  </a:lnTo>
                  <a:lnTo>
                    <a:pt x="0" y="2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6" name=""/>
            <p:cNvSpPr/>
            <p:nvPr/>
          </p:nvSpPr>
          <p:spPr>
            <a:xfrm>
              <a:off x="6995520" y="2677680"/>
              <a:ext cx="24840" cy="720"/>
            </a:xfrm>
            <a:custGeom>
              <a:avLst/>
              <a:gdLst/>
              <a:ahLst/>
              <a:rect l="l" t="t" r="r" b="b"/>
              <a:pathLst>
                <a:path w="27" h="1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7" name=""/>
            <p:cNvSpPr/>
            <p:nvPr/>
          </p:nvSpPr>
          <p:spPr>
            <a:xfrm>
              <a:off x="7071840" y="2685960"/>
              <a:ext cx="43560" cy="37800"/>
            </a:xfrm>
            <a:custGeom>
              <a:avLst/>
              <a:gdLst/>
              <a:ahLst/>
              <a:rect l="l" t="t" r="r" b="b"/>
              <a:pathLst>
                <a:path w="48" h="42">
                  <a:moveTo>
                    <a:pt x="0" y="0"/>
                  </a:moveTo>
                  <a:lnTo>
                    <a:pt x="12" y="8"/>
                  </a:lnTo>
                  <a:lnTo>
                    <a:pt x="22" y="16"/>
                  </a:lnTo>
                  <a:lnTo>
                    <a:pt x="32" y="16"/>
                  </a:lnTo>
                  <a:lnTo>
                    <a:pt x="37" y="26"/>
                  </a:lnTo>
                  <a:lnTo>
                    <a:pt x="40" y="41"/>
                  </a:lnTo>
                  <a:lnTo>
                    <a:pt x="47" y="32"/>
                  </a:lnTo>
                  <a:lnTo>
                    <a:pt x="43" y="24"/>
                  </a:lnTo>
                  <a:lnTo>
                    <a:pt x="32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8" name=""/>
            <p:cNvSpPr/>
            <p:nvPr/>
          </p:nvSpPr>
          <p:spPr>
            <a:xfrm>
              <a:off x="7142040" y="2733840"/>
              <a:ext cx="25920" cy="23040"/>
            </a:xfrm>
            <a:custGeom>
              <a:avLst/>
              <a:gdLst/>
              <a:ahLst/>
              <a:rect l="l" t="t" r="r" b="b"/>
              <a:pathLst>
                <a:path w="29" h="25">
                  <a:moveTo>
                    <a:pt x="0" y="0"/>
                  </a:moveTo>
                  <a:lnTo>
                    <a:pt x="3" y="9"/>
                  </a:lnTo>
                  <a:lnTo>
                    <a:pt x="9" y="18"/>
                  </a:lnTo>
                  <a:lnTo>
                    <a:pt x="15" y="24"/>
                  </a:lnTo>
                  <a:lnTo>
                    <a:pt x="28" y="18"/>
                  </a:lnTo>
                  <a:lnTo>
                    <a:pt x="18" y="1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760" bIns="-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89" name=""/>
          <p:cNvSpPr/>
          <p:nvPr/>
        </p:nvSpPr>
        <p:spPr>
          <a:xfrm>
            <a:off x="2448000" y="1886040"/>
            <a:ext cx="74520" cy="1126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760" bIns="23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0" name=""/>
          <p:cNvSpPr/>
          <p:nvPr/>
        </p:nvSpPr>
        <p:spPr>
          <a:xfrm>
            <a:off x="4218120" y="1471680"/>
            <a:ext cx="74520" cy="1126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760" bIns="23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1" name=""/>
          <p:cNvSpPr/>
          <p:nvPr/>
        </p:nvSpPr>
        <p:spPr>
          <a:xfrm>
            <a:off x="4551480" y="1670040"/>
            <a:ext cx="73080" cy="1126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760" bIns="23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2" name=""/>
          <p:cNvSpPr/>
          <p:nvPr/>
        </p:nvSpPr>
        <p:spPr>
          <a:xfrm>
            <a:off x="7010280" y="3112920"/>
            <a:ext cx="74880" cy="1144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0" bIns="25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3" name=""/>
          <p:cNvSpPr/>
          <p:nvPr/>
        </p:nvSpPr>
        <p:spPr>
          <a:xfrm>
            <a:off x="2811600" y="2452680"/>
            <a:ext cx="74520" cy="1144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0" bIns="25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4" name=""/>
          <p:cNvSpPr/>
          <p:nvPr/>
        </p:nvSpPr>
        <p:spPr>
          <a:xfrm>
            <a:off x="3379680" y="2975040"/>
            <a:ext cx="73080" cy="1126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760" bIns="23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5" name=""/>
          <p:cNvSpPr/>
          <p:nvPr/>
        </p:nvSpPr>
        <p:spPr>
          <a:xfrm>
            <a:off x="4567320" y="1870200"/>
            <a:ext cx="73080" cy="1126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760" bIns="23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6" name=""/>
          <p:cNvSpPr/>
          <p:nvPr/>
        </p:nvSpPr>
        <p:spPr>
          <a:xfrm>
            <a:off x="6505560" y="2570040"/>
            <a:ext cx="74520" cy="1144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0" bIns="25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7" name=""/>
          <p:cNvSpPr/>
          <p:nvPr/>
        </p:nvSpPr>
        <p:spPr>
          <a:xfrm>
            <a:off x="6129360" y="2536920"/>
            <a:ext cx="74520" cy="11412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8" name=""/>
          <p:cNvSpPr/>
          <p:nvPr/>
        </p:nvSpPr>
        <p:spPr>
          <a:xfrm>
            <a:off x="6581880" y="1827360"/>
            <a:ext cx="74520" cy="11412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9" name=""/>
          <p:cNvSpPr/>
          <p:nvPr/>
        </p:nvSpPr>
        <p:spPr>
          <a:xfrm>
            <a:off x="6853320" y="1903320"/>
            <a:ext cx="74520" cy="1144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0" bIns="25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0" name=""/>
          <p:cNvSpPr/>
          <p:nvPr/>
        </p:nvSpPr>
        <p:spPr>
          <a:xfrm>
            <a:off x="7524720" y="1893960"/>
            <a:ext cx="165240" cy="25236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1" name=""/>
          <p:cNvSpPr/>
          <p:nvPr/>
        </p:nvSpPr>
        <p:spPr>
          <a:xfrm>
            <a:off x="7729920" y="1809720"/>
            <a:ext cx="106128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Trading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Areas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2" name=""/>
          <p:cNvSpPr/>
          <p:nvPr/>
        </p:nvSpPr>
        <p:spPr>
          <a:xfrm>
            <a:off x="2938320" y="2224080"/>
            <a:ext cx="74880" cy="1144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0" bIns="25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3" name=""/>
          <p:cNvSpPr/>
          <p:nvPr/>
        </p:nvSpPr>
        <p:spPr>
          <a:xfrm>
            <a:off x="5094360" y="2124000"/>
            <a:ext cx="73080" cy="1126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760" bIns="23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4" name=""/>
          <p:cNvSpPr/>
          <p:nvPr/>
        </p:nvSpPr>
        <p:spPr>
          <a:xfrm>
            <a:off x="420840" y="404640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5" name=""/>
          <p:cNvSpPr/>
          <p:nvPr/>
        </p:nvSpPr>
        <p:spPr>
          <a:xfrm>
            <a:off x="420840" y="53578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6" name=""/>
          <p:cNvSpPr/>
          <p:nvPr/>
        </p:nvSpPr>
        <p:spPr>
          <a:xfrm>
            <a:off x="4954680" y="404640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7" name=""/>
          <p:cNvSpPr/>
          <p:nvPr/>
        </p:nvSpPr>
        <p:spPr>
          <a:xfrm>
            <a:off x="4954680" y="48592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8" name=""/>
          <p:cNvSpPr/>
          <p:nvPr/>
        </p:nvSpPr>
        <p:spPr>
          <a:xfrm>
            <a:off x="7504200" y="2516040"/>
            <a:ext cx="234720" cy="22248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9" name=""/>
          <p:cNvSpPr/>
          <p:nvPr/>
        </p:nvSpPr>
        <p:spPr>
          <a:xfrm>
            <a:off x="6672240" y="1735200"/>
            <a:ext cx="154080" cy="1461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60" bIns="2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0" name=""/>
          <p:cNvSpPr/>
          <p:nvPr/>
        </p:nvSpPr>
        <p:spPr>
          <a:xfrm>
            <a:off x="6240600" y="2548080"/>
            <a:ext cx="153720" cy="1458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800" bIns="1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1" name=""/>
          <p:cNvSpPr/>
          <p:nvPr/>
        </p:nvSpPr>
        <p:spPr>
          <a:xfrm>
            <a:off x="4195800" y="1608120"/>
            <a:ext cx="154080" cy="1461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60" bIns="2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2" name=""/>
          <p:cNvSpPr/>
          <p:nvPr/>
        </p:nvSpPr>
        <p:spPr>
          <a:xfrm>
            <a:off x="2494080" y="2077920"/>
            <a:ext cx="153720" cy="1461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60" bIns="2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3" name=""/>
          <p:cNvSpPr/>
          <p:nvPr/>
        </p:nvSpPr>
        <p:spPr>
          <a:xfrm>
            <a:off x="2862360" y="2459160"/>
            <a:ext cx="153720" cy="1458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800" bIns="1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F07BE01-2D97-4C90-BDAA-1FB0D97E0E20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4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5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Weather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6" name=""/>
          <p:cNvSpPr/>
          <p:nvPr/>
        </p:nvSpPr>
        <p:spPr>
          <a:xfrm>
            <a:off x="603360" y="3971880"/>
            <a:ext cx="4319640" cy="233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weather market maker in the world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Transacted in all lower 48 states and 10 countries on 4 continents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 offerings cover entire developed world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Extensive growth expected by new product and new market development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7" name=""/>
          <p:cNvSpPr/>
          <p:nvPr/>
        </p:nvSpPr>
        <p:spPr>
          <a:xfrm>
            <a:off x="5127480" y="3971880"/>
            <a:ext cx="3886200" cy="173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EnronOnline’s success will continue to be an important platform for growth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is the largest aggregator of positions naturally exposed to cold winters and hot summers via our retail organization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8" name=""/>
          <p:cNvSpPr/>
          <p:nvPr/>
        </p:nvSpPr>
        <p:spPr>
          <a:xfrm>
            <a:off x="4359240" y="1515960"/>
            <a:ext cx="6480" cy="12960"/>
          </a:xfrm>
          <a:custGeom>
            <a:avLst/>
            <a:gdLst/>
            <a:ahLst/>
            <a:rect l="l" t="t" r="r" b="b"/>
            <a:pathLst>
              <a:path w="5" h="10">
                <a:moveTo>
                  <a:pt x="0" y="0"/>
                </a:moveTo>
                <a:lnTo>
                  <a:pt x="0" y="10"/>
                </a:lnTo>
                <a:lnTo>
                  <a:pt x="5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3840" bIns="-33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9" name=""/>
          <p:cNvSpPr/>
          <p:nvPr/>
        </p:nvSpPr>
        <p:spPr>
          <a:xfrm>
            <a:off x="1895400" y="932040"/>
            <a:ext cx="5324400" cy="28573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20" name=""/>
          <p:cNvGrpSpPr/>
          <p:nvPr/>
        </p:nvGrpSpPr>
        <p:grpSpPr>
          <a:xfrm>
            <a:off x="1909800" y="957240"/>
            <a:ext cx="5271840" cy="2766960"/>
            <a:chOff x="1909800" y="957240"/>
            <a:chExt cx="5271840" cy="2766960"/>
          </a:xfrm>
        </p:grpSpPr>
        <p:sp>
          <p:nvSpPr>
            <p:cNvPr id="1121" name=""/>
            <p:cNvSpPr/>
            <p:nvPr/>
          </p:nvSpPr>
          <p:spPr>
            <a:xfrm>
              <a:off x="4158720" y="957960"/>
              <a:ext cx="3022920" cy="1663920"/>
            </a:xfrm>
            <a:custGeom>
              <a:avLst/>
              <a:gdLst/>
              <a:ahLst/>
              <a:rect l="l" t="t" r="r" b="b"/>
              <a:pathLst>
                <a:path w="3312" h="1823">
                  <a:moveTo>
                    <a:pt x="880" y="1303"/>
                  </a:moveTo>
                  <a:lnTo>
                    <a:pt x="873" y="1333"/>
                  </a:lnTo>
                  <a:lnTo>
                    <a:pt x="883" y="1333"/>
                  </a:lnTo>
                  <a:lnTo>
                    <a:pt x="922" y="1386"/>
                  </a:lnTo>
                  <a:lnTo>
                    <a:pt x="932" y="1406"/>
                  </a:lnTo>
                  <a:lnTo>
                    <a:pt x="949" y="1416"/>
                  </a:lnTo>
                  <a:lnTo>
                    <a:pt x="962" y="1435"/>
                  </a:lnTo>
                  <a:lnTo>
                    <a:pt x="962" y="1470"/>
                  </a:lnTo>
                  <a:lnTo>
                    <a:pt x="975" y="1483"/>
                  </a:lnTo>
                  <a:lnTo>
                    <a:pt x="986" y="1486"/>
                  </a:lnTo>
                  <a:lnTo>
                    <a:pt x="995" y="1494"/>
                  </a:lnTo>
                  <a:lnTo>
                    <a:pt x="1017" y="1529"/>
                  </a:lnTo>
                  <a:lnTo>
                    <a:pt x="1028" y="1542"/>
                  </a:lnTo>
                  <a:lnTo>
                    <a:pt x="1044" y="1601"/>
                  </a:lnTo>
                  <a:lnTo>
                    <a:pt x="1044" y="1612"/>
                  </a:lnTo>
                  <a:lnTo>
                    <a:pt x="1050" y="1621"/>
                  </a:lnTo>
                  <a:lnTo>
                    <a:pt x="1077" y="1618"/>
                  </a:lnTo>
                  <a:lnTo>
                    <a:pt x="1090" y="1615"/>
                  </a:lnTo>
                  <a:lnTo>
                    <a:pt x="1092" y="1609"/>
                  </a:lnTo>
                  <a:lnTo>
                    <a:pt x="1123" y="1609"/>
                  </a:lnTo>
                  <a:lnTo>
                    <a:pt x="1137" y="1598"/>
                  </a:lnTo>
                  <a:lnTo>
                    <a:pt x="1156" y="1597"/>
                  </a:lnTo>
                  <a:lnTo>
                    <a:pt x="1174" y="1583"/>
                  </a:lnTo>
                  <a:lnTo>
                    <a:pt x="1226" y="1569"/>
                  </a:lnTo>
                  <a:lnTo>
                    <a:pt x="1229" y="1559"/>
                  </a:lnTo>
                  <a:lnTo>
                    <a:pt x="1237" y="1553"/>
                  </a:lnTo>
                  <a:lnTo>
                    <a:pt x="1259" y="1545"/>
                  </a:lnTo>
                  <a:lnTo>
                    <a:pt x="1276" y="1545"/>
                  </a:lnTo>
                  <a:lnTo>
                    <a:pt x="1283" y="1539"/>
                  </a:lnTo>
                  <a:lnTo>
                    <a:pt x="1286" y="1532"/>
                  </a:lnTo>
                  <a:lnTo>
                    <a:pt x="1307" y="1526"/>
                  </a:lnTo>
                  <a:lnTo>
                    <a:pt x="1319" y="1510"/>
                  </a:lnTo>
                  <a:lnTo>
                    <a:pt x="1338" y="1504"/>
                  </a:lnTo>
                  <a:lnTo>
                    <a:pt x="1335" y="1489"/>
                  </a:lnTo>
                  <a:lnTo>
                    <a:pt x="1341" y="1480"/>
                  </a:lnTo>
                  <a:lnTo>
                    <a:pt x="1349" y="1480"/>
                  </a:lnTo>
                  <a:lnTo>
                    <a:pt x="1365" y="1462"/>
                  </a:lnTo>
                  <a:lnTo>
                    <a:pt x="1374" y="1442"/>
                  </a:lnTo>
                  <a:lnTo>
                    <a:pt x="1368" y="1438"/>
                  </a:lnTo>
                  <a:lnTo>
                    <a:pt x="1356" y="1421"/>
                  </a:lnTo>
                  <a:lnTo>
                    <a:pt x="1325" y="1410"/>
                  </a:lnTo>
                  <a:lnTo>
                    <a:pt x="1307" y="1397"/>
                  </a:lnTo>
                  <a:lnTo>
                    <a:pt x="1310" y="1371"/>
                  </a:lnTo>
                  <a:lnTo>
                    <a:pt x="1305" y="1371"/>
                  </a:lnTo>
                  <a:lnTo>
                    <a:pt x="1265" y="1407"/>
                  </a:lnTo>
                  <a:lnTo>
                    <a:pt x="1234" y="1407"/>
                  </a:lnTo>
                  <a:lnTo>
                    <a:pt x="1229" y="1413"/>
                  </a:lnTo>
                  <a:lnTo>
                    <a:pt x="1204" y="1406"/>
                  </a:lnTo>
                  <a:lnTo>
                    <a:pt x="1210" y="1397"/>
                  </a:lnTo>
                  <a:lnTo>
                    <a:pt x="1210" y="1378"/>
                  </a:lnTo>
                  <a:lnTo>
                    <a:pt x="1207" y="1371"/>
                  </a:lnTo>
                  <a:lnTo>
                    <a:pt x="1201" y="1373"/>
                  </a:lnTo>
                  <a:lnTo>
                    <a:pt x="1193" y="1389"/>
                  </a:lnTo>
                  <a:lnTo>
                    <a:pt x="1183" y="1375"/>
                  </a:lnTo>
                  <a:lnTo>
                    <a:pt x="1183" y="1359"/>
                  </a:lnTo>
                  <a:lnTo>
                    <a:pt x="1156" y="1335"/>
                  </a:lnTo>
                  <a:lnTo>
                    <a:pt x="1144" y="1309"/>
                  </a:lnTo>
                  <a:lnTo>
                    <a:pt x="1134" y="1306"/>
                  </a:lnTo>
                  <a:lnTo>
                    <a:pt x="1147" y="1300"/>
                  </a:lnTo>
                  <a:lnTo>
                    <a:pt x="1160" y="1283"/>
                  </a:lnTo>
                  <a:lnTo>
                    <a:pt x="1171" y="1292"/>
                  </a:lnTo>
                  <a:lnTo>
                    <a:pt x="1180" y="1289"/>
                  </a:lnTo>
                  <a:lnTo>
                    <a:pt x="1186" y="1298"/>
                  </a:lnTo>
                  <a:lnTo>
                    <a:pt x="1210" y="1335"/>
                  </a:lnTo>
                  <a:lnTo>
                    <a:pt x="1223" y="1341"/>
                  </a:lnTo>
                  <a:lnTo>
                    <a:pt x="1256" y="1362"/>
                  </a:lnTo>
                  <a:lnTo>
                    <a:pt x="1265" y="1359"/>
                  </a:lnTo>
                  <a:lnTo>
                    <a:pt x="1273" y="1365"/>
                  </a:lnTo>
                  <a:lnTo>
                    <a:pt x="1305" y="1354"/>
                  </a:lnTo>
                  <a:lnTo>
                    <a:pt x="1313" y="1354"/>
                  </a:lnTo>
                  <a:lnTo>
                    <a:pt x="1319" y="1359"/>
                  </a:lnTo>
                  <a:lnTo>
                    <a:pt x="1325" y="1378"/>
                  </a:lnTo>
                  <a:lnTo>
                    <a:pt x="1416" y="1392"/>
                  </a:lnTo>
                  <a:lnTo>
                    <a:pt x="1455" y="1383"/>
                  </a:lnTo>
                  <a:lnTo>
                    <a:pt x="1471" y="1389"/>
                  </a:lnTo>
                  <a:lnTo>
                    <a:pt x="1501" y="1383"/>
                  </a:lnTo>
                  <a:lnTo>
                    <a:pt x="1510" y="1386"/>
                  </a:lnTo>
                  <a:lnTo>
                    <a:pt x="1523" y="1397"/>
                  </a:lnTo>
                  <a:lnTo>
                    <a:pt x="1528" y="1413"/>
                  </a:lnTo>
                  <a:lnTo>
                    <a:pt x="1547" y="1421"/>
                  </a:lnTo>
                  <a:lnTo>
                    <a:pt x="1561" y="1435"/>
                  </a:lnTo>
                  <a:lnTo>
                    <a:pt x="1586" y="1432"/>
                  </a:lnTo>
                  <a:lnTo>
                    <a:pt x="1583" y="1442"/>
                  </a:lnTo>
                  <a:lnTo>
                    <a:pt x="1559" y="1445"/>
                  </a:lnTo>
                  <a:lnTo>
                    <a:pt x="1570" y="1462"/>
                  </a:lnTo>
                  <a:lnTo>
                    <a:pt x="1589" y="1472"/>
                  </a:lnTo>
                  <a:lnTo>
                    <a:pt x="1613" y="1470"/>
                  </a:lnTo>
                  <a:lnTo>
                    <a:pt x="1619" y="1465"/>
                  </a:lnTo>
                  <a:lnTo>
                    <a:pt x="1626" y="1445"/>
                  </a:lnTo>
                  <a:lnTo>
                    <a:pt x="1632" y="1445"/>
                  </a:lnTo>
                  <a:lnTo>
                    <a:pt x="1629" y="1456"/>
                  </a:lnTo>
                  <a:lnTo>
                    <a:pt x="1634" y="1472"/>
                  </a:lnTo>
                  <a:lnTo>
                    <a:pt x="1632" y="1491"/>
                  </a:lnTo>
                  <a:lnTo>
                    <a:pt x="1637" y="1507"/>
                  </a:lnTo>
                  <a:lnTo>
                    <a:pt x="1634" y="1512"/>
                  </a:lnTo>
                  <a:lnTo>
                    <a:pt x="1643" y="1553"/>
                  </a:lnTo>
                  <a:lnTo>
                    <a:pt x="1668" y="1588"/>
                  </a:lnTo>
                  <a:lnTo>
                    <a:pt x="1676" y="1626"/>
                  </a:lnTo>
                  <a:lnTo>
                    <a:pt x="1695" y="1650"/>
                  </a:lnTo>
                  <a:lnTo>
                    <a:pt x="1706" y="1688"/>
                  </a:lnTo>
                  <a:lnTo>
                    <a:pt x="1722" y="1701"/>
                  </a:lnTo>
                  <a:lnTo>
                    <a:pt x="1728" y="1703"/>
                  </a:lnTo>
                  <a:lnTo>
                    <a:pt x="1738" y="1698"/>
                  </a:lnTo>
                  <a:lnTo>
                    <a:pt x="1741" y="1691"/>
                  </a:lnTo>
                  <a:lnTo>
                    <a:pt x="1759" y="1682"/>
                  </a:lnTo>
                  <a:lnTo>
                    <a:pt x="1759" y="1674"/>
                  </a:lnTo>
                  <a:lnTo>
                    <a:pt x="1765" y="1666"/>
                  </a:lnTo>
                  <a:lnTo>
                    <a:pt x="1774" y="1666"/>
                  </a:lnTo>
                  <a:lnTo>
                    <a:pt x="1774" y="1639"/>
                  </a:lnTo>
                  <a:lnTo>
                    <a:pt x="1782" y="1623"/>
                  </a:lnTo>
                  <a:lnTo>
                    <a:pt x="1785" y="1612"/>
                  </a:lnTo>
                  <a:lnTo>
                    <a:pt x="1779" y="1580"/>
                  </a:lnTo>
                  <a:lnTo>
                    <a:pt x="1785" y="1564"/>
                  </a:lnTo>
                  <a:lnTo>
                    <a:pt x="1798" y="1566"/>
                  </a:lnTo>
                  <a:lnTo>
                    <a:pt x="1801" y="1559"/>
                  </a:lnTo>
                  <a:lnTo>
                    <a:pt x="1815" y="1556"/>
                  </a:lnTo>
                  <a:lnTo>
                    <a:pt x="1822" y="1542"/>
                  </a:lnTo>
                  <a:lnTo>
                    <a:pt x="1868" y="1512"/>
                  </a:lnTo>
                  <a:lnTo>
                    <a:pt x="1885" y="1494"/>
                  </a:lnTo>
                  <a:lnTo>
                    <a:pt x="1904" y="1489"/>
                  </a:lnTo>
                  <a:lnTo>
                    <a:pt x="1917" y="1472"/>
                  </a:lnTo>
                  <a:lnTo>
                    <a:pt x="1920" y="1462"/>
                  </a:lnTo>
                  <a:lnTo>
                    <a:pt x="1937" y="1453"/>
                  </a:lnTo>
                  <a:lnTo>
                    <a:pt x="1940" y="1448"/>
                  </a:lnTo>
                  <a:lnTo>
                    <a:pt x="1943" y="1459"/>
                  </a:lnTo>
                  <a:lnTo>
                    <a:pt x="1983" y="1453"/>
                  </a:lnTo>
                  <a:lnTo>
                    <a:pt x="2003" y="1435"/>
                  </a:lnTo>
                  <a:lnTo>
                    <a:pt x="2019" y="1467"/>
                  </a:lnTo>
                  <a:lnTo>
                    <a:pt x="2040" y="1489"/>
                  </a:lnTo>
                  <a:lnTo>
                    <a:pt x="2046" y="1489"/>
                  </a:lnTo>
                  <a:lnTo>
                    <a:pt x="2052" y="1510"/>
                  </a:lnTo>
                  <a:lnTo>
                    <a:pt x="2062" y="1510"/>
                  </a:lnTo>
                  <a:lnTo>
                    <a:pt x="2067" y="1539"/>
                  </a:lnTo>
                  <a:lnTo>
                    <a:pt x="2062" y="1559"/>
                  </a:lnTo>
                  <a:lnTo>
                    <a:pt x="2086" y="1566"/>
                  </a:lnTo>
                  <a:lnTo>
                    <a:pt x="2109" y="1550"/>
                  </a:lnTo>
                  <a:lnTo>
                    <a:pt x="2116" y="1545"/>
                  </a:lnTo>
                  <a:lnTo>
                    <a:pt x="2128" y="1556"/>
                  </a:lnTo>
                  <a:lnTo>
                    <a:pt x="2135" y="1583"/>
                  </a:lnTo>
                  <a:lnTo>
                    <a:pt x="2152" y="1626"/>
                  </a:lnTo>
                  <a:lnTo>
                    <a:pt x="2146" y="1636"/>
                  </a:lnTo>
                  <a:lnTo>
                    <a:pt x="2152" y="1653"/>
                  </a:lnTo>
                  <a:lnTo>
                    <a:pt x="2146" y="1659"/>
                  </a:lnTo>
                  <a:lnTo>
                    <a:pt x="2146" y="1677"/>
                  </a:lnTo>
                  <a:lnTo>
                    <a:pt x="2139" y="1688"/>
                  </a:lnTo>
                  <a:lnTo>
                    <a:pt x="2143" y="1703"/>
                  </a:lnTo>
                  <a:lnTo>
                    <a:pt x="2149" y="1701"/>
                  </a:lnTo>
                  <a:lnTo>
                    <a:pt x="2176" y="1730"/>
                  </a:lnTo>
                  <a:lnTo>
                    <a:pt x="2185" y="1757"/>
                  </a:lnTo>
                  <a:lnTo>
                    <a:pt x="2188" y="1762"/>
                  </a:lnTo>
                  <a:lnTo>
                    <a:pt x="2188" y="1771"/>
                  </a:lnTo>
                  <a:lnTo>
                    <a:pt x="2204" y="1788"/>
                  </a:lnTo>
                  <a:lnTo>
                    <a:pt x="2204" y="1798"/>
                  </a:lnTo>
                  <a:lnTo>
                    <a:pt x="2247" y="1822"/>
                  </a:lnTo>
                  <a:lnTo>
                    <a:pt x="2261" y="1822"/>
                  </a:lnTo>
                  <a:lnTo>
                    <a:pt x="2258" y="1812"/>
                  </a:lnTo>
                  <a:lnTo>
                    <a:pt x="2244" y="1795"/>
                  </a:lnTo>
                  <a:lnTo>
                    <a:pt x="2244" y="1760"/>
                  </a:lnTo>
                  <a:lnTo>
                    <a:pt x="2207" y="1725"/>
                  </a:lnTo>
                  <a:lnTo>
                    <a:pt x="2188" y="1720"/>
                  </a:lnTo>
                  <a:lnTo>
                    <a:pt x="2179" y="1701"/>
                  </a:lnTo>
                  <a:lnTo>
                    <a:pt x="2174" y="1695"/>
                  </a:lnTo>
                  <a:lnTo>
                    <a:pt x="2174" y="1682"/>
                  </a:lnTo>
                  <a:lnTo>
                    <a:pt x="2162" y="1685"/>
                  </a:lnTo>
                  <a:lnTo>
                    <a:pt x="2158" y="1666"/>
                  </a:lnTo>
                  <a:lnTo>
                    <a:pt x="2174" y="1630"/>
                  </a:lnTo>
                  <a:lnTo>
                    <a:pt x="2176" y="1609"/>
                  </a:lnTo>
                  <a:lnTo>
                    <a:pt x="2185" y="1607"/>
                  </a:lnTo>
                  <a:lnTo>
                    <a:pt x="2195" y="1609"/>
                  </a:lnTo>
                  <a:lnTo>
                    <a:pt x="2195" y="1621"/>
                  </a:lnTo>
                  <a:lnTo>
                    <a:pt x="2212" y="1623"/>
                  </a:lnTo>
                  <a:lnTo>
                    <a:pt x="2228" y="1630"/>
                  </a:lnTo>
                  <a:lnTo>
                    <a:pt x="2241" y="1653"/>
                  </a:lnTo>
                  <a:lnTo>
                    <a:pt x="2277" y="1668"/>
                  </a:lnTo>
                  <a:lnTo>
                    <a:pt x="2274" y="1688"/>
                  </a:lnTo>
                  <a:lnTo>
                    <a:pt x="2277" y="1692"/>
                  </a:lnTo>
                  <a:lnTo>
                    <a:pt x="2291" y="1682"/>
                  </a:lnTo>
                  <a:lnTo>
                    <a:pt x="2301" y="1680"/>
                  </a:lnTo>
                  <a:lnTo>
                    <a:pt x="2310" y="1674"/>
                  </a:lnTo>
                  <a:lnTo>
                    <a:pt x="2310" y="1663"/>
                  </a:lnTo>
                  <a:lnTo>
                    <a:pt x="2321" y="1663"/>
                  </a:lnTo>
                  <a:lnTo>
                    <a:pt x="2356" y="1644"/>
                  </a:lnTo>
                  <a:lnTo>
                    <a:pt x="2361" y="1601"/>
                  </a:lnTo>
                  <a:lnTo>
                    <a:pt x="2353" y="1574"/>
                  </a:lnTo>
                  <a:lnTo>
                    <a:pt x="2304" y="1529"/>
                  </a:lnTo>
                  <a:lnTo>
                    <a:pt x="2288" y="1507"/>
                  </a:lnTo>
                  <a:lnTo>
                    <a:pt x="2294" y="1489"/>
                  </a:lnTo>
                  <a:lnTo>
                    <a:pt x="2316" y="1470"/>
                  </a:lnTo>
                  <a:lnTo>
                    <a:pt x="2346" y="1456"/>
                  </a:lnTo>
                  <a:lnTo>
                    <a:pt x="2370" y="1462"/>
                  </a:lnTo>
                  <a:lnTo>
                    <a:pt x="2367" y="1470"/>
                  </a:lnTo>
                  <a:lnTo>
                    <a:pt x="2373" y="1480"/>
                  </a:lnTo>
                  <a:lnTo>
                    <a:pt x="2380" y="1480"/>
                  </a:lnTo>
                  <a:lnTo>
                    <a:pt x="2386" y="1477"/>
                  </a:lnTo>
                  <a:lnTo>
                    <a:pt x="2380" y="1470"/>
                  </a:lnTo>
                  <a:lnTo>
                    <a:pt x="2383" y="1465"/>
                  </a:lnTo>
                  <a:lnTo>
                    <a:pt x="2433" y="1451"/>
                  </a:lnTo>
                  <a:lnTo>
                    <a:pt x="2437" y="1439"/>
                  </a:lnTo>
                  <a:lnTo>
                    <a:pt x="2446" y="1445"/>
                  </a:lnTo>
                  <a:lnTo>
                    <a:pt x="2449" y="1438"/>
                  </a:lnTo>
                  <a:lnTo>
                    <a:pt x="2459" y="1445"/>
                  </a:lnTo>
                  <a:lnTo>
                    <a:pt x="2465" y="1438"/>
                  </a:lnTo>
                  <a:lnTo>
                    <a:pt x="2495" y="1435"/>
                  </a:lnTo>
                  <a:lnTo>
                    <a:pt x="2503" y="1430"/>
                  </a:lnTo>
                  <a:lnTo>
                    <a:pt x="2536" y="1406"/>
                  </a:lnTo>
                  <a:lnTo>
                    <a:pt x="2536" y="1400"/>
                  </a:lnTo>
                  <a:lnTo>
                    <a:pt x="2549" y="1400"/>
                  </a:lnTo>
                  <a:lnTo>
                    <a:pt x="2568" y="1373"/>
                  </a:lnTo>
                  <a:lnTo>
                    <a:pt x="2568" y="1357"/>
                  </a:lnTo>
                  <a:lnTo>
                    <a:pt x="2572" y="1359"/>
                  </a:lnTo>
                  <a:lnTo>
                    <a:pt x="2598" y="1330"/>
                  </a:lnTo>
                  <a:lnTo>
                    <a:pt x="2604" y="1330"/>
                  </a:lnTo>
                  <a:lnTo>
                    <a:pt x="2615" y="1292"/>
                  </a:lnTo>
                  <a:lnTo>
                    <a:pt x="2582" y="1286"/>
                  </a:lnTo>
                  <a:lnTo>
                    <a:pt x="2612" y="1274"/>
                  </a:lnTo>
                  <a:lnTo>
                    <a:pt x="2609" y="1268"/>
                  </a:lnTo>
                  <a:lnTo>
                    <a:pt x="2601" y="1260"/>
                  </a:lnTo>
                  <a:lnTo>
                    <a:pt x="2609" y="1260"/>
                  </a:lnTo>
                  <a:lnTo>
                    <a:pt x="2607" y="1248"/>
                  </a:lnTo>
                  <a:lnTo>
                    <a:pt x="2591" y="1241"/>
                  </a:lnTo>
                  <a:lnTo>
                    <a:pt x="2582" y="1203"/>
                  </a:lnTo>
                  <a:lnTo>
                    <a:pt x="2558" y="1192"/>
                  </a:lnTo>
                  <a:lnTo>
                    <a:pt x="2568" y="1177"/>
                  </a:lnTo>
                  <a:lnTo>
                    <a:pt x="2588" y="1163"/>
                  </a:lnTo>
                  <a:lnTo>
                    <a:pt x="2591" y="1154"/>
                  </a:lnTo>
                  <a:lnTo>
                    <a:pt x="2615" y="1144"/>
                  </a:lnTo>
                  <a:lnTo>
                    <a:pt x="2621" y="1150"/>
                  </a:lnTo>
                  <a:lnTo>
                    <a:pt x="2628" y="1139"/>
                  </a:lnTo>
                  <a:lnTo>
                    <a:pt x="2598" y="1133"/>
                  </a:lnTo>
                  <a:lnTo>
                    <a:pt x="2591" y="1128"/>
                  </a:lnTo>
                  <a:lnTo>
                    <a:pt x="2582" y="1130"/>
                  </a:lnTo>
                  <a:lnTo>
                    <a:pt x="2571" y="1144"/>
                  </a:lnTo>
                  <a:lnTo>
                    <a:pt x="2561" y="1144"/>
                  </a:lnTo>
                  <a:lnTo>
                    <a:pt x="2552" y="1139"/>
                  </a:lnTo>
                  <a:lnTo>
                    <a:pt x="2552" y="1128"/>
                  </a:lnTo>
                  <a:lnTo>
                    <a:pt x="2528" y="1109"/>
                  </a:lnTo>
                  <a:lnTo>
                    <a:pt x="2535" y="1095"/>
                  </a:lnTo>
                  <a:lnTo>
                    <a:pt x="2542" y="1098"/>
                  </a:lnTo>
                  <a:lnTo>
                    <a:pt x="2555" y="1095"/>
                  </a:lnTo>
                  <a:lnTo>
                    <a:pt x="2565" y="1083"/>
                  </a:lnTo>
                  <a:lnTo>
                    <a:pt x="2582" y="1074"/>
                  </a:lnTo>
                  <a:lnTo>
                    <a:pt x="2601" y="1056"/>
                  </a:lnTo>
                  <a:lnTo>
                    <a:pt x="2612" y="1057"/>
                  </a:lnTo>
                  <a:lnTo>
                    <a:pt x="2618" y="1069"/>
                  </a:lnTo>
                  <a:lnTo>
                    <a:pt x="2601" y="1088"/>
                  </a:lnTo>
                  <a:lnTo>
                    <a:pt x="2607" y="1095"/>
                  </a:lnTo>
                  <a:lnTo>
                    <a:pt x="2598" y="1106"/>
                  </a:lnTo>
                  <a:lnTo>
                    <a:pt x="2615" y="1098"/>
                  </a:lnTo>
                  <a:lnTo>
                    <a:pt x="2621" y="1090"/>
                  </a:lnTo>
                  <a:lnTo>
                    <a:pt x="2645" y="1083"/>
                  </a:lnTo>
                  <a:lnTo>
                    <a:pt x="2655" y="1083"/>
                  </a:lnTo>
                  <a:lnTo>
                    <a:pt x="2681" y="1090"/>
                  </a:lnTo>
                  <a:lnTo>
                    <a:pt x="2670" y="1121"/>
                  </a:lnTo>
                  <a:lnTo>
                    <a:pt x="2681" y="1130"/>
                  </a:lnTo>
                  <a:lnTo>
                    <a:pt x="2694" y="1128"/>
                  </a:lnTo>
                  <a:lnTo>
                    <a:pt x="2707" y="1136"/>
                  </a:lnTo>
                  <a:lnTo>
                    <a:pt x="2710" y="1144"/>
                  </a:lnTo>
                  <a:lnTo>
                    <a:pt x="2697" y="1147"/>
                  </a:lnTo>
                  <a:lnTo>
                    <a:pt x="2710" y="1171"/>
                  </a:lnTo>
                  <a:lnTo>
                    <a:pt x="2700" y="1182"/>
                  </a:lnTo>
                  <a:lnTo>
                    <a:pt x="2707" y="1203"/>
                  </a:lnTo>
                  <a:lnTo>
                    <a:pt x="2718" y="1195"/>
                  </a:lnTo>
                  <a:lnTo>
                    <a:pt x="2754" y="1184"/>
                  </a:lnTo>
                  <a:lnTo>
                    <a:pt x="2761" y="1165"/>
                  </a:lnTo>
                  <a:lnTo>
                    <a:pt x="2757" y="1133"/>
                  </a:lnTo>
                  <a:lnTo>
                    <a:pt x="2740" y="1106"/>
                  </a:lnTo>
                  <a:lnTo>
                    <a:pt x="2721" y="1095"/>
                  </a:lnTo>
                  <a:lnTo>
                    <a:pt x="2724" y="1088"/>
                  </a:lnTo>
                  <a:lnTo>
                    <a:pt x="2721" y="1083"/>
                  </a:lnTo>
                  <a:lnTo>
                    <a:pt x="2740" y="1074"/>
                  </a:lnTo>
                  <a:lnTo>
                    <a:pt x="2767" y="1057"/>
                  </a:lnTo>
                  <a:lnTo>
                    <a:pt x="2764" y="1042"/>
                  </a:lnTo>
                  <a:lnTo>
                    <a:pt x="2776" y="1028"/>
                  </a:lnTo>
                  <a:lnTo>
                    <a:pt x="2789" y="1025"/>
                  </a:lnTo>
                  <a:lnTo>
                    <a:pt x="2791" y="1018"/>
                  </a:lnTo>
                  <a:lnTo>
                    <a:pt x="2797" y="1018"/>
                  </a:lnTo>
                  <a:lnTo>
                    <a:pt x="2810" y="1001"/>
                  </a:lnTo>
                  <a:lnTo>
                    <a:pt x="2819" y="1001"/>
                  </a:lnTo>
                  <a:lnTo>
                    <a:pt x="2819" y="1010"/>
                  </a:lnTo>
                  <a:lnTo>
                    <a:pt x="2836" y="1015"/>
                  </a:lnTo>
                  <a:lnTo>
                    <a:pt x="2873" y="995"/>
                  </a:lnTo>
                  <a:lnTo>
                    <a:pt x="2885" y="974"/>
                  </a:lnTo>
                  <a:lnTo>
                    <a:pt x="2931" y="929"/>
                  </a:lnTo>
                  <a:lnTo>
                    <a:pt x="2942" y="904"/>
                  </a:lnTo>
                  <a:lnTo>
                    <a:pt x="2975" y="866"/>
                  </a:lnTo>
                  <a:lnTo>
                    <a:pt x="2982" y="842"/>
                  </a:lnTo>
                  <a:lnTo>
                    <a:pt x="2982" y="800"/>
                  </a:lnTo>
                  <a:lnTo>
                    <a:pt x="3001" y="765"/>
                  </a:lnTo>
                  <a:lnTo>
                    <a:pt x="2994" y="759"/>
                  </a:lnTo>
                  <a:lnTo>
                    <a:pt x="2994" y="745"/>
                  </a:lnTo>
                  <a:lnTo>
                    <a:pt x="3001" y="736"/>
                  </a:lnTo>
                  <a:lnTo>
                    <a:pt x="2979" y="719"/>
                  </a:lnTo>
                  <a:lnTo>
                    <a:pt x="2975" y="710"/>
                  </a:lnTo>
                  <a:lnTo>
                    <a:pt x="2964" y="706"/>
                  </a:lnTo>
                  <a:lnTo>
                    <a:pt x="2949" y="706"/>
                  </a:lnTo>
                  <a:lnTo>
                    <a:pt x="2939" y="722"/>
                  </a:lnTo>
                  <a:lnTo>
                    <a:pt x="2922" y="727"/>
                  </a:lnTo>
                  <a:lnTo>
                    <a:pt x="2928" y="716"/>
                  </a:lnTo>
                  <a:lnTo>
                    <a:pt x="2928" y="703"/>
                  </a:lnTo>
                  <a:lnTo>
                    <a:pt x="2915" y="706"/>
                  </a:lnTo>
                  <a:lnTo>
                    <a:pt x="2906" y="719"/>
                  </a:lnTo>
                  <a:lnTo>
                    <a:pt x="2906" y="695"/>
                  </a:lnTo>
                  <a:lnTo>
                    <a:pt x="2892" y="698"/>
                  </a:lnTo>
                  <a:lnTo>
                    <a:pt x="2879" y="692"/>
                  </a:lnTo>
                  <a:lnTo>
                    <a:pt x="2876" y="684"/>
                  </a:lnTo>
                  <a:lnTo>
                    <a:pt x="2892" y="675"/>
                  </a:lnTo>
                  <a:lnTo>
                    <a:pt x="2919" y="651"/>
                  </a:lnTo>
                  <a:lnTo>
                    <a:pt x="2952" y="613"/>
                  </a:lnTo>
                  <a:lnTo>
                    <a:pt x="2979" y="592"/>
                  </a:lnTo>
                  <a:lnTo>
                    <a:pt x="2994" y="571"/>
                  </a:lnTo>
                  <a:lnTo>
                    <a:pt x="3028" y="542"/>
                  </a:lnTo>
                  <a:lnTo>
                    <a:pt x="3084" y="542"/>
                  </a:lnTo>
                  <a:lnTo>
                    <a:pt x="3091" y="547"/>
                  </a:lnTo>
                  <a:lnTo>
                    <a:pt x="3103" y="536"/>
                  </a:lnTo>
                  <a:lnTo>
                    <a:pt x="3121" y="542"/>
                  </a:lnTo>
                  <a:lnTo>
                    <a:pt x="3137" y="542"/>
                  </a:lnTo>
                  <a:lnTo>
                    <a:pt x="3149" y="542"/>
                  </a:lnTo>
                  <a:lnTo>
                    <a:pt x="3151" y="528"/>
                  </a:lnTo>
                  <a:lnTo>
                    <a:pt x="3160" y="525"/>
                  </a:lnTo>
                  <a:lnTo>
                    <a:pt x="3187" y="533"/>
                  </a:lnTo>
                  <a:lnTo>
                    <a:pt x="3200" y="531"/>
                  </a:lnTo>
                  <a:lnTo>
                    <a:pt x="3206" y="542"/>
                  </a:lnTo>
                  <a:lnTo>
                    <a:pt x="3194" y="549"/>
                  </a:lnTo>
                  <a:lnTo>
                    <a:pt x="3200" y="557"/>
                  </a:lnTo>
                  <a:lnTo>
                    <a:pt x="3213" y="557"/>
                  </a:lnTo>
                  <a:lnTo>
                    <a:pt x="3239" y="547"/>
                  </a:lnTo>
                  <a:lnTo>
                    <a:pt x="3252" y="549"/>
                  </a:lnTo>
                  <a:lnTo>
                    <a:pt x="3276" y="547"/>
                  </a:lnTo>
                  <a:lnTo>
                    <a:pt x="3266" y="536"/>
                  </a:lnTo>
                  <a:lnTo>
                    <a:pt x="3255" y="533"/>
                  </a:lnTo>
                  <a:lnTo>
                    <a:pt x="3260" y="516"/>
                  </a:lnTo>
                  <a:lnTo>
                    <a:pt x="3309" y="457"/>
                  </a:lnTo>
                  <a:lnTo>
                    <a:pt x="3311" y="40"/>
                  </a:lnTo>
                  <a:lnTo>
                    <a:pt x="3292" y="33"/>
                  </a:lnTo>
                  <a:lnTo>
                    <a:pt x="3263" y="43"/>
                  </a:lnTo>
                  <a:lnTo>
                    <a:pt x="3222" y="46"/>
                  </a:lnTo>
                  <a:lnTo>
                    <a:pt x="3222" y="30"/>
                  </a:lnTo>
                  <a:lnTo>
                    <a:pt x="3203" y="14"/>
                  </a:lnTo>
                  <a:lnTo>
                    <a:pt x="3186" y="14"/>
                  </a:lnTo>
                  <a:lnTo>
                    <a:pt x="3173" y="1"/>
                  </a:lnTo>
                  <a:lnTo>
                    <a:pt x="2971" y="2"/>
                  </a:lnTo>
                  <a:lnTo>
                    <a:pt x="2975" y="11"/>
                  </a:lnTo>
                  <a:lnTo>
                    <a:pt x="2945" y="7"/>
                  </a:lnTo>
                  <a:lnTo>
                    <a:pt x="2906" y="11"/>
                  </a:lnTo>
                  <a:lnTo>
                    <a:pt x="2892" y="1"/>
                  </a:lnTo>
                  <a:lnTo>
                    <a:pt x="2873" y="7"/>
                  </a:lnTo>
                  <a:lnTo>
                    <a:pt x="2862" y="19"/>
                  </a:lnTo>
                  <a:lnTo>
                    <a:pt x="2843" y="11"/>
                  </a:lnTo>
                  <a:lnTo>
                    <a:pt x="2827" y="2"/>
                  </a:lnTo>
                  <a:lnTo>
                    <a:pt x="2813" y="33"/>
                  </a:lnTo>
                  <a:lnTo>
                    <a:pt x="2797" y="51"/>
                  </a:lnTo>
                  <a:lnTo>
                    <a:pt x="2779" y="43"/>
                  </a:lnTo>
                  <a:lnTo>
                    <a:pt x="2761" y="19"/>
                  </a:lnTo>
                  <a:lnTo>
                    <a:pt x="2753" y="1"/>
                  </a:lnTo>
                  <a:lnTo>
                    <a:pt x="1811" y="1"/>
                  </a:lnTo>
                  <a:lnTo>
                    <a:pt x="1700" y="0"/>
                  </a:lnTo>
                  <a:lnTo>
                    <a:pt x="1710" y="11"/>
                  </a:lnTo>
                  <a:lnTo>
                    <a:pt x="1738" y="25"/>
                  </a:lnTo>
                  <a:lnTo>
                    <a:pt x="1746" y="39"/>
                  </a:lnTo>
                  <a:lnTo>
                    <a:pt x="1686" y="19"/>
                  </a:lnTo>
                  <a:lnTo>
                    <a:pt x="1689" y="2"/>
                  </a:lnTo>
                  <a:lnTo>
                    <a:pt x="1661" y="2"/>
                  </a:lnTo>
                  <a:lnTo>
                    <a:pt x="1640" y="19"/>
                  </a:lnTo>
                  <a:lnTo>
                    <a:pt x="1665" y="63"/>
                  </a:lnTo>
                  <a:lnTo>
                    <a:pt x="1656" y="84"/>
                  </a:lnTo>
                  <a:lnTo>
                    <a:pt x="1649" y="108"/>
                  </a:lnTo>
                  <a:lnTo>
                    <a:pt x="1656" y="137"/>
                  </a:lnTo>
                  <a:lnTo>
                    <a:pt x="1689" y="143"/>
                  </a:lnTo>
                  <a:lnTo>
                    <a:pt x="1670" y="154"/>
                  </a:lnTo>
                  <a:lnTo>
                    <a:pt x="1668" y="178"/>
                  </a:lnTo>
                  <a:lnTo>
                    <a:pt x="1673" y="207"/>
                  </a:lnTo>
                  <a:lnTo>
                    <a:pt x="1649" y="245"/>
                  </a:lnTo>
                  <a:lnTo>
                    <a:pt x="1610" y="269"/>
                  </a:lnTo>
                  <a:lnTo>
                    <a:pt x="1589" y="251"/>
                  </a:lnTo>
                  <a:lnTo>
                    <a:pt x="1613" y="237"/>
                  </a:lnTo>
                  <a:lnTo>
                    <a:pt x="1629" y="221"/>
                  </a:lnTo>
                  <a:lnTo>
                    <a:pt x="1640" y="202"/>
                  </a:lnTo>
                  <a:lnTo>
                    <a:pt x="1640" y="184"/>
                  </a:lnTo>
                  <a:lnTo>
                    <a:pt x="1649" y="162"/>
                  </a:lnTo>
                  <a:lnTo>
                    <a:pt x="1632" y="143"/>
                  </a:lnTo>
                  <a:lnTo>
                    <a:pt x="1632" y="33"/>
                  </a:lnTo>
                  <a:lnTo>
                    <a:pt x="1612" y="12"/>
                  </a:lnTo>
                  <a:lnTo>
                    <a:pt x="1616" y="0"/>
                  </a:lnTo>
                  <a:lnTo>
                    <a:pt x="1544" y="2"/>
                  </a:lnTo>
                  <a:lnTo>
                    <a:pt x="1544" y="7"/>
                  </a:lnTo>
                  <a:lnTo>
                    <a:pt x="1520" y="25"/>
                  </a:lnTo>
                  <a:lnTo>
                    <a:pt x="1517" y="46"/>
                  </a:lnTo>
                  <a:lnTo>
                    <a:pt x="1525" y="71"/>
                  </a:lnTo>
                  <a:lnTo>
                    <a:pt x="1517" y="92"/>
                  </a:lnTo>
                  <a:lnTo>
                    <a:pt x="1517" y="108"/>
                  </a:lnTo>
                  <a:lnTo>
                    <a:pt x="1534" y="116"/>
                  </a:lnTo>
                  <a:lnTo>
                    <a:pt x="1547" y="143"/>
                  </a:lnTo>
                  <a:lnTo>
                    <a:pt x="1559" y="154"/>
                  </a:lnTo>
                  <a:lnTo>
                    <a:pt x="1550" y="178"/>
                  </a:lnTo>
                  <a:lnTo>
                    <a:pt x="1534" y="167"/>
                  </a:lnTo>
                  <a:lnTo>
                    <a:pt x="1520" y="151"/>
                  </a:lnTo>
                  <a:lnTo>
                    <a:pt x="1498" y="143"/>
                  </a:lnTo>
                  <a:lnTo>
                    <a:pt x="1480" y="130"/>
                  </a:lnTo>
                  <a:lnTo>
                    <a:pt x="1458" y="127"/>
                  </a:lnTo>
                  <a:lnTo>
                    <a:pt x="1438" y="108"/>
                  </a:lnTo>
                  <a:lnTo>
                    <a:pt x="1414" y="105"/>
                  </a:lnTo>
                  <a:lnTo>
                    <a:pt x="1382" y="87"/>
                  </a:lnTo>
                  <a:lnTo>
                    <a:pt x="1362" y="66"/>
                  </a:lnTo>
                  <a:lnTo>
                    <a:pt x="1349" y="84"/>
                  </a:lnTo>
                  <a:lnTo>
                    <a:pt x="1362" y="95"/>
                  </a:lnTo>
                  <a:lnTo>
                    <a:pt x="1382" y="108"/>
                  </a:lnTo>
                  <a:lnTo>
                    <a:pt x="1401" y="143"/>
                  </a:lnTo>
                  <a:lnTo>
                    <a:pt x="1389" y="154"/>
                  </a:lnTo>
                  <a:lnTo>
                    <a:pt x="1374" y="160"/>
                  </a:lnTo>
                  <a:lnTo>
                    <a:pt x="1374" y="175"/>
                  </a:lnTo>
                  <a:lnTo>
                    <a:pt x="1362" y="169"/>
                  </a:lnTo>
                  <a:lnTo>
                    <a:pt x="1362" y="143"/>
                  </a:lnTo>
                  <a:lnTo>
                    <a:pt x="1343" y="151"/>
                  </a:lnTo>
                  <a:lnTo>
                    <a:pt x="1325" y="167"/>
                  </a:lnTo>
                  <a:lnTo>
                    <a:pt x="1302" y="162"/>
                  </a:lnTo>
                  <a:lnTo>
                    <a:pt x="1283" y="167"/>
                  </a:lnTo>
                  <a:lnTo>
                    <a:pt x="1276" y="184"/>
                  </a:lnTo>
                  <a:lnTo>
                    <a:pt x="1259" y="167"/>
                  </a:lnTo>
                  <a:lnTo>
                    <a:pt x="1259" y="143"/>
                  </a:lnTo>
                  <a:lnTo>
                    <a:pt x="1220" y="167"/>
                  </a:lnTo>
                  <a:lnTo>
                    <a:pt x="1201" y="175"/>
                  </a:lnTo>
                  <a:lnTo>
                    <a:pt x="1144" y="207"/>
                  </a:lnTo>
                  <a:lnTo>
                    <a:pt x="1144" y="231"/>
                  </a:lnTo>
                  <a:lnTo>
                    <a:pt x="1126" y="245"/>
                  </a:lnTo>
                  <a:lnTo>
                    <a:pt x="1107" y="245"/>
                  </a:lnTo>
                  <a:lnTo>
                    <a:pt x="1095" y="230"/>
                  </a:lnTo>
                  <a:lnTo>
                    <a:pt x="1077" y="221"/>
                  </a:lnTo>
                  <a:lnTo>
                    <a:pt x="1090" y="202"/>
                  </a:lnTo>
                  <a:lnTo>
                    <a:pt x="1114" y="199"/>
                  </a:lnTo>
                  <a:lnTo>
                    <a:pt x="1104" y="178"/>
                  </a:lnTo>
                  <a:lnTo>
                    <a:pt x="1092" y="167"/>
                  </a:lnTo>
                  <a:lnTo>
                    <a:pt x="1071" y="167"/>
                  </a:lnTo>
                  <a:lnTo>
                    <a:pt x="1044" y="160"/>
                  </a:lnTo>
                  <a:lnTo>
                    <a:pt x="1062" y="178"/>
                  </a:lnTo>
                  <a:lnTo>
                    <a:pt x="1062" y="207"/>
                  </a:lnTo>
                  <a:lnTo>
                    <a:pt x="1055" y="230"/>
                  </a:lnTo>
                  <a:lnTo>
                    <a:pt x="1071" y="237"/>
                  </a:lnTo>
                  <a:lnTo>
                    <a:pt x="1071" y="259"/>
                  </a:lnTo>
                  <a:lnTo>
                    <a:pt x="1058" y="275"/>
                  </a:lnTo>
                  <a:lnTo>
                    <a:pt x="1022" y="264"/>
                  </a:lnTo>
                  <a:lnTo>
                    <a:pt x="1011" y="278"/>
                  </a:lnTo>
                  <a:lnTo>
                    <a:pt x="975" y="302"/>
                  </a:lnTo>
                  <a:lnTo>
                    <a:pt x="992" y="342"/>
                  </a:lnTo>
                  <a:lnTo>
                    <a:pt x="971" y="339"/>
                  </a:lnTo>
                  <a:lnTo>
                    <a:pt x="935" y="321"/>
                  </a:lnTo>
                  <a:lnTo>
                    <a:pt x="919" y="318"/>
                  </a:lnTo>
                  <a:lnTo>
                    <a:pt x="910" y="331"/>
                  </a:lnTo>
                  <a:lnTo>
                    <a:pt x="926" y="348"/>
                  </a:lnTo>
                  <a:lnTo>
                    <a:pt x="941" y="348"/>
                  </a:lnTo>
                  <a:lnTo>
                    <a:pt x="941" y="369"/>
                  </a:lnTo>
                  <a:lnTo>
                    <a:pt x="916" y="369"/>
                  </a:lnTo>
                  <a:lnTo>
                    <a:pt x="896" y="354"/>
                  </a:lnTo>
                  <a:lnTo>
                    <a:pt x="873" y="342"/>
                  </a:lnTo>
                  <a:lnTo>
                    <a:pt x="873" y="280"/>
                  </a:lnTo>
                  <a:lnTo>
                    <a:pt x="837" y="251"/>
                  </a:lnTo>
                  <a:lnTo>
                    <a:pt x="826" y="230"/>
                  </a:lnTo>
                  <a:lnTo>
                    <a:pt x="843" y="245"/>
                  </a:lnTo>
                  <a:lnTo>
                    <a:pt x="869" y="251"/>
                  </a:lnTo>
                  <a:lnTo>
                    <a:pt x="886" y="264"/>
                  </a:lnTo>
                  <a:lnTo>
                    <a:pt x="946" y="278"/>
                  </a:lnTo>
                  <a:lnTo>
                    <a:pt x="971" y="275"/>
                  </a:lnTo>
                  <a:lnTo>
                    <a:pt x="992" y="264"/>
                  </a:lnTo>
                  <a:lnTo>
                    <a:pt x="1005" y="248"/>
                  </a:lnTo>
                  <a:lnTo>
                    <a:pt x="1005" y="227"/>
                  </a:lnTo>
                  <a:lnTo>
                    <a:pt x="998" y="207"/>
                  </a:lnTo>
                  <a:lnTo>
                    <a:pt x="919" y="146"/>
                  </a:lnTo>
                  <a:lnTo>
                    <a:pt x="899" y="134"/>
                  </a:lnTo>
                  <a:lnTo>
                    <a:pt x="843" y="122"/>
                  </a:lnTo>
                  <a:lnTo>
                    <a:pt x="843" y="105"/>
                  </a:lnTo>
                  <a:lnTo>
                    <a:pt x="823" y="95"/>
                  </a:lnTo>
                  <a:lnTo>
                    <a:pt x="807" y="105"/>
                  </a:lnTo>
                  <a:lnTo>
                    <a:pt x="780" y="101"/>
                  </a:lnTo>
                  <a:lnTo>
                    <a:pt x="757" y="84"/>
                  </a:lnTo>
                  <a:lnTo>
                    <a:pt x="780" y="87"/>
                  </a:lnTo>
                  <a:lnTo>
                    <a:pt x="804" y="71"/>
                  </a:lnTo>
                  <a:lnTo>
                    <a:pt x="763" y="43"/>
                  </a:lnTo>
                  <a:lnTo>
                    <a:pt x="734" y="33"/>
                  </a:lnTo>
                  <a:lnTo>
                    <a:pt x="717" y="66"/>
                  </a:lnTo>
                  <a:lnTo>
                    <a:pt x="714" y="43"/>
                  </a:lnTo>
                  <a:lnTo>
                    <a:pt x="692" y="63"/>
                  </a:lnTo>
                  <a:lnTo>
                    <a:pt x="695" y="30"/>
                  </a:lnTo>
                  <a:lnTo>
                    <a:pt x="678" y="39"/>
                  </a:lnTo>
                  <a:lnTo>
                    <a:pt x="668" y="57"/>
                  </a:lnTo>
                  <a:lnTo>
                    <a:pt x="647" y="43"/>
                  </a:lnTo>
                  <a:lnTo>
                    <a:pt x="629" y="57"/>
                  </a:lnTo>
                  <a:lnTo>
                    <a:pt x="611" y="78"/>
                  </a:lnTo>
                  <a:lnTo>
                    <a:pt x="586" y="87"/>
                  </a:lnTo>
                  <a:lnTo>
                    <a:pt x="559" y="87"/>
                  </a:lnTo>
                  <a:lnTo>
                    <a:pt x="545" y="113"/>
                  </a:lnTo>
                  <a:lnTo>
                    <a:pt x="523" y="122"/>
                  </a:lnTo>
                  <a:lnTo>
                    <a:pt x="523" y="137"/>
                  </a:lnTo>
                  <a:lnTo>
                    <a:pt x="532" y="143"/>
                  </a:lnTo>
                  <a:lnTo>
                    <a:pt x="513" y="160"/>
                  </a:lnTo>
                  <a:lnTo>
                    <a:pt x="513" y="143"/>
                  </a:lnTo>
                  <a:lnTo>
                    <a:pt x="502" y="154"/>
                  </a:lnTo>
                  <a:lnTo>
                    <a:pt x="505" y="130"/>
                  </a:lnTo>
                  <a:lnTo>
                    <a:pt x="472" y="160"/>
                  </a:lnTo>
                  <a:lnTo>
                    <a:pt x="483" y="169"/>
                  </a:lnTo>
                  <a:lnTo>
                    <a:pt x="456" y="178"/>
                  </a:lnTo>
                  <a:lnTo>
                    <a:pt x="440" y="199"/>
                  </a:lnTo>
                  <a:lnTo>
                    <a:pt x="463" y="184"/>
                  </a:lnTo>
                  <a:lnTo>
                    <a:pt x="505" y="175"/>
                  </a:lnTo>
                  <a:lnTo>
                    <a:pt x="483" y="199"/>
                  </a:lnTo>
                  <a:lnTo>
                    <a:pt x="475" y="219"/>
                  </a:lnTo>
                  <a:lnTo>
                    <a:pt x="459" y="237"/>
                  </a:lnTo>
                  <a:lnTo>
                    <a:pt x="426" y="313"/>
                  </a:lnTo>
                  <a:lnTo>
                    <a:pt x="407" y="328"/>
                  </a:lnTo>
                  <a:lnTo>
                    <a:pt x="371" y="386"/>
                  </a:lnTo>
                  <a:lnTo>
                    <a:pt x="360" y="375"/>
                  </a:lnTo>
                  <a:lnTo>
                    <a:pt x="341" y="404"/>
                  </a:lnTo>
                  <a:lnTo>
                    <a:pt x="323" y="410"/>
                  </a:lnTo>
                  <a:lnTo>
                    <a:pt x="281" y="450"/>
                  </a:lnTo>
                  <a:lnTo>
                    <a:pt x="287" y="460"/>
                  </a:lnTo>
                  <a:lnTo>
                    <a:pt x="281" y="474"/>
                  </a:lnTo>
                  <a:lnTo>
                    <a:pt x="284" y="504"/>
                  </a:lnTo>
                  <a:lnTo>
                    <a:pt x="295" y="519"/>
                  </a:lnTo>
                  <a:lnTo>
                    <a:pt x="287" y="531"/>
                  </a:lnTo>
                  <a:lnTo>
                    <a:pt x="293" y="542"/>
                  </a:lnTo>
                  <a:lnTo>
                    <a:pt x="305" y="542"/>
                  </a:lnTo>
                  <a:lnTo>
                    <a:pt x="295" y="552"/>
                  </a:lnTo>
                  <a:lnTo>
                    <a:pt x="295" y="566"/>
                  </a:lnTo>
                  <a:lnTo>
                    <a:pt x="320" y="581"/>
                  </a:lnTo>
                  <a:lnTo>
                    <a:pt x="335" y="584"/>
                  </a:lnTo>
                  <a:lnTo>
                    <a:pt x="354" y="577"/>
                  </a:lnTo>
                  <a:lnTo>
                    <a:pt x="377" y="552"/>
                  </a:lnTo>
                  <a:lnTo>
                    <a:pt x="387" y="552"/>
                  </a:lnTo>
                  <a:lnTo>
                    <a:pt x="396" y="542"/>
                  </a:lnTo>
                  <a:lnTo>
                    <a:pt x="404" y="549"/>
                  </a:lnTo>
                  <a:lnTo>
                    <a:pt x="429" y="622"/>
                  </a:lnTo>
                  <a:lnTo>
                    <a:pt x="440" y="636"/>
                  </a:lnTo>
                  <a:lnTo>
                    <a:pt x="436" y="646"/>
                  </a:lnTo>
                  <a:lnTo>
                    <a:pt x="440" y="657"/>
                  </a:lnTo>
                  <a:lnTo>
                    <a:pt x="440" y="668"/>
                  </a:lnTo>
                  <a:lnTo>
                    <a:pt x="469" y="668"/>
                  </a:lnTo>
                  <a:lnTo>
                    <a:pt x="466" y="657"/>
                  </a:lnTo>
                  <a:lnTo>
                    <a:pt x="475" y="646"/>
                  </a:lnTo>
                  <a:lnTo>
                    <a:pt x="502" y="646"/>
                  </a:lnTo>
                  <a:lnTo>
                    <a:pt x="508" y="627"/>
                  </a:lnTo>
                  <a:lnTo>
                    <a:pt x="519" y="566"/>
                  </a:lnTo>
                  <a:lnTo>
                    <a:pt x="549" y="547"/>
                  </a:lnTo>
                  <a:lnTo>
                    <a:pt x="542" y="542"/>
                  </a:lnTo>
                  <a:lnTo>
                    <a:pt x="559" y="522"/>
                  </a:lnTo>
                  <a:lnTo>
                    <a:pt x="553" y="509"/>
                  </a:lnTo>
                  <a:lnTo>
                    <a:pt x="526" y="487"/>
                  </a:lnTo>
                  <a:lnTo>
                    <a:pt x="532" y="434"/>
                  </a:lnTo>
                  <a:lnTo>
                    <a:pt x="549" y="404"/>
                  </a:lnTo>
                  <a:lnTo>
                    <a:pt x="595" y="372"/>
                  </a:lnTo>
                  <a:lnTo>
                    <a:pt x="602" y="358"/>
                  </a:lnTo>
                  <a:lnTo>
                    <a:pt x="614" y="345"/>
                  </a:lnTo>
                  <a:lnTo>
                    <a:pt x="602" y="334"/>
                  </a:lnTo>
                  <a:lnTo>
                    <a:pt x="611" y="321"/>
                  </a:lnTo>
                  <a:lnTo>
                    <a:pt x="611" y="310"/>
                  </a:lnTo>
                  <a:lnTo>
                    <a:pt x="622" y="302"/>
                  </a:lnTo>
                  <a:lnTo>
                    <a:pt x="629" y="289"/>
                  </a:lnTo>
                  <a:lnTo>
                    <a:pt x="659" y="292"/>
                  </a:lnTo>
                  <a:lnTo>
                    <a:pt x="671" y="289"/>
                  </a:lnTo>
                  <a:lnTo>
                    <a:pt x="690" y="302"/>
                  </a:lnTo>
                  <a:lnTo>
                    <a:pt x="690" y="324"/>
                  </a:lnTo>
                  <a:lnTo>
                    <a:pt x="674" y="331"/>
                  </a:lnTo>
                  <a:lnTo>
                    <a:pt x="662" y="354"/>
                  </a:lnTo>
                  <a:lnTo>
                    <a:pt x="614" y="404"/>
                  </a:lnTo>
                  <a:lnTo>
                    <a:pt x="605" y="425"/>
                  </a:lnTo>
                  <a:lnTo>
                    <a:pt x="608" y="445"/>
                  </a:lnTo>
                  <a:lnTo>
                    <a:pt x="614" y="460"/>
                  </a:lnTo>
                  <a:lnTo>
                    <a:pt x="608" y="493"/>
                  </a:lnTo>
                  <a:lnTo>
                    <a:pt x="632" y="509"/>
                  </a:lnTo>
                  <a:lnTo>
                    <a:pt x="654" y="516"/>
                  </a:lnTo>
                  <a:lnTo>
                    <a:pt x="726" y="495"/>
                  </a:lnTo>
                  <a:lnTo>
                    <a:pt x="747" y="495"/>
                  </a:lnTo>
                  <a:lnTo>
                    <a:pt x="763" y="509"/>
                  </a:lnTo>
                  <a:lnTo>
                    <a:pt x="777" y="509"/>
                  </a:lnTo>
                  <a:lnTo>
                    <a:pt x="783" y="522"/>
                  </a:lnTo>
                  <a:lnTo>
                    <a:pt x="764" y="516"/>
                  </a:lnTo>
                  <a:lnTo>
                    <a:pt x="741" y="536"/>
                  </a:lnTo>
                  <a:lnTo>
                    <a:pt x="717" y="536"/>
                  </a:lnTo>
                  <a:lnTo>
                    <a:pt x="698" y="531"/>
                  </a:lnTo>
                  <a:lnTo>
                    <a:pt x="665" y="536"/>
                  </a:lnTo>
                  <a:lnTo>
                    <a:pt x="654" y="547"/>
                  </a:lnTo>
                  <a:lnTo>
                    <a:pt x="655" y="574"/>
                  </a:lnTo>
                  <a:lnTo>
                    <a:pt x="668" y="577"/>
                  </a:lnTo>
                  <a:lnTo>
                    <a:pt x="668" y="609"/>
                  </a:lnTo>
                  <a:lnTo>
                    <a:pt x="659" y="616"/>
                  </a:lnTo>
                  <a:lnTo>
                    <a:pt x="647" y="613"/>
                  </a:lnTo>
                  <a:lnTo>
                    <a:pt x="629" y="595"/>
                  </a:lnTo>
                  <a:lnTo>
                    <a:pt x="614" y="598"/>
                  </a:lnTo>
                  <a:lnTo>
                    <a:pt x="602" y="627"/>
                  </a:lnTo>
                  <a:lnTo>
                    <a:pt x="605" y="660"/>
                  </a:lnTo>
                  <a:lnTo>
                    <a:pt x="595" y="675"/>
                  </a:lnTo>
                  <a:lnTo>
                    <a:pt x="581" y="684"/>
                  </a:lnTo>
                  <a:lnTo>
                    <a:pt x="578" y="698"/>
                  </a:lnTo>
                  <a:lnTo>
                    <a:pt x="568" y="703"/>
                  </a:lnTo>
                  <a:lnTo>
                    <a:pt x="556" y="703"/>
                  </a:lnTo>
                  <a:lnTo>
                    <a:pt x="549" y="686"/>
                  </a:lnTo>
                  <a:lnTo>
                    <a:pt x="513" y="695"/>
                  </a:lnTo>
                  <a:lnTo>
                    <a:pt x="502" y="703"/>
                  </a:lnTo>
                  <a:lnTo>
                    <a:pt x="469" y="713"/>
                  </a:lnTo>
                  <a:lnTo>
                    <a:pt x="447" y="706"/>
                  </a:lnTo>
                  <a:lnTo>
                    <a:pt x="456" y="703"/>
                  </a:lnTo>
                  <a:lnTo>
                    <a:pt x="450" y="692"/>
                  </a:lnTo>
                  <a:lnTo>
                    <a:pt x="407" y="713"/>
                  </a:lnTo>
                  <a:lnTo>
                    <a:pt x="399" y="713"/>
                  </a:lnTo>
                  <a:lnTo>
                    <a:pt x="403" y="703"/>
                  </a:lnTo>
                  <a:lnTo>
                    <a:pt x="384" y="698"/>
                  </a:lnTo>
                  <a:lnTo>
                    <a:pt x="384" y="689"/>
                  </a:lnTo>
                  <a:lnTo>
                    <a:pt x="371" y="681"/>
                  </a:lnTo>
                  <a:lnTo>
                    <a:pt x="387" y="649"/>
                  </a:lnTo>
                  <a:lnTo>
                    <a:pt x="399" y="646"/>
                  </a:lnTo>
                  <a:lnTo>
                    <a:pt x="399" y="636"/>
                  </a:lnTo>
                  <a:lnTo>
                    <a:pt x="387" y="636"/>
                  </a:lnTo>
                  <a:lnTo>
                    <a:pt x="393" y="598"/>
                  </a:lnTo>
                  <a:lnTo>
                    <a:pt x="377" y="601"/>
                  </a:lnTo>
                  <a:lnTo>
                    <a:pt x="371" y="613"/>
                  </a:lnTo>
                  <a:lnTo>
                    <a:pt x="357" y="613"/>
                  </a:lnTo>
                  <a:lnTo>
                    <a:pt x="347" y="622"/>
                  </a:lnTo>
                  <a:lnTo>
                    <a:pt x="344" y="636"/>
                  </a:lnTo>
                  <a:lnTo>
                    <a:pt x="347" y="663"/>
                  </a:lnTo>
                  <a:lnTo>
                    <a:pt x="357" y="671"/>
                  </a:lnTo>
                  <a:lnTo>
                    <a:pt x="357" y="686"/>
                  </a:lnTo>
                  <a:lnTo>
                    <a:pt x="363" y="698"/>
                  </a:lnTo>
                  <a:lnTo>
                    <a:pt x="357" y="703"/>
                  </a:lnTo>
                  <a:lnTo>
                    <a:pt x="363" y="708"/>
                  </a:lnTo>
                  <a:lnTo>
                    <a:pt x="354" y="716"/>
                  </a:lnTo>
                  <a:lnTo>
                    <a:pt x="354" y="727"/>
                  </a:lnTo>
                  <a:lnTo>
                    <a:pt x="341" y="722"/>
                  </a:lnTo>
                  <a:lnTo>
                    <a:pt x="330" y="722"/>
                  </a:lnTo>
                  <a:lnTo>
                    <a:pt x="323" y="730"/>
                  </a:lnTo>
                  <a:lnTo>
                    <a:pt x="305" y="730"/>
                  </a:lnTo>
                  <a:lnTo>
                    <a:pt x="293" y="736"/>
                  </a:lnTo>
                  <a:lnTo>
                    <a:pt x="293" y="745"/>
                  </a:lnTo>
                  <a:lnTo>
                    <a:pt x="301" y="748"/>
                  </a:lnTo>
                  <a:lnTo>
                    <a:pt x="301" y="757"/>
                  </a:lnTo>
                  <a:lnTo>
                    <a:pt x="293" y="765"/>
                  </a:lnTo>
                  <a:lnTo>
                    <a:pt x="284" y="759"/>
                  </a:lnTo>
                  <a:lnTo>
                    <a:pt x="284" y="743"/>
                  </a:lnTo>
                  <a:lnTo>
                    <a:pt x="278" y="745"/>
                  </a:lnTo>
                  <a:lnTo>
                    <a:pt x="268" y="768"/>
                  </a:lnTo>
                  <a:lnTo>
                    <a:pt x="254" y="786"/>
                  </a:lnTo>
                  <a:lnTo>
                    <a:pt x="218" y="803"/>
                  </a:lnTo>
                  <a:lnTo>
                    <a:pt x="214" y="824"/>
                  </a:lnTo>
                  <a:lnTo>
                    <a:pt x="186" y="834"/>
                  </a:lnTo>
                  <a:lnTo>
                    <a:pt x="184" y="848"/>
                  </a:lnTo>
                  <a:lnTo>
                    <a:pt x="162" y="848"/>
                  </a:lnTo>
                  <a:lnTo>
                    <a:pt x="156" y="834"/>
                  </a:lnTo>
                  <a:lnTo>
                    <a:pt x="148" y="834"/>
                  </a:lnTo>
                  <a:lnTo>
                    <a:pt x="156" y="865"/>
                  </a:lnTo>
                  <a:lnTo>
                    <a:pt x="129" y="866"/>
                  </a:lnTo>
                  <a:lnTo>
                    <a:pt x="123" y="859"/>
                  </a:lnTo>
                  <a:lnTo>
                    <a:pt x="90" y="866"/>
                  </a:lnTo>
                  <a:lnTo>
                    <a:pt x="93" y="880"/>
                  </a:lnTo>
                  <a:lnTo>
                    <a:pt x="135" y="894"/>
                  </a:lnTo>
                  <a:lnTo>
                    <a:pt x="148" y="907"/>
                  </a:lnTo>
                  <a:lnTo>
                    <a:pt x="145" y="913"/>
                  </a:lnTo>
                  <a:lnTo>
                    <a:pt x="159" y="927"/>
                  </a:lnTo>
                  <a:lnTo>
                    <a:pt x="165" y="936"/>
                  </a:lnTo>
                  <a:lnTo>
                    <a:pt x="156" y="991"/>
                  </a:lnTo>
                  <a:lnTo>
                    <a:pt x="150" y="995"/>
                  </a:lnTo>
                  <a:lnTo>
                    <a:pt x="142" y="998"/>
                  </a:lnTo>
                  <a:lnTo>
                    <a:pt x="112" y="993"/>
                  </a:lnTo>
                  <a:lnTo>
                    <a:pt x="96" y="998"/>
                  </a:lnTo>
                  <a:lnTo>
                    <a:pt x="69" y="993"/>
                  </a:lnTo>
                  <a:lnTo>
                    <a:pt x="39" y="993"/>
                  </a:lnTo>
                  <a:lnTo>
                    <a:pt x="26" y="988"/>
                  </a:lnTo>
                  <a:lnTo>
                    <a:pt x="17" y="998"/>
                  </a:lnTo>
                  <a:lnTo>
                    <a:pt x="4" y="1001"/>
                  </a:lnTo>
                  <a:lnTo>
                    <a:pt x="3" y="1007"/>
                  </a:lnTo>
                  <a:lnTo>
                    <a:pt x="11" y="1021"/>
                  </a:lnTo>
                  <a:lnTo>
                    <a:pt x="7" y="1031"/>
                  </a:lnTo>
                  <a:lnTo>
                    <a:pt x="14" y="1050"/>
                  </a:lnTo>
                  <a:lnTo>
                    <a:pt x="4" y="1085"/>
                  </a:lnTo>
                  <a:lnTo>
                    <a:pt x="0" y="1092"/>
                  </a:lnTo>
                  <a:lnTo>
                    <a:pt x="0" y="1104"/>
                  </a:lnTo>
                  <a:lnTo>
                    <a:pt x="3" y="1112"/>
                  </a:lnTo>
                  <a:lnTo>
                    <a:pt x="11" y="1112"/>
                  </a:lnTo>
                  <a:lnTo>
                    <a:pt x="4" y="1144"/>
                  </a:lnTo>
                  <a:lnTo>
                    <a:pt x="44" y="1139"/>
                  </a:lnTo>
                  <a:lnTo>
                    <a:pt x="53" y="1144"/>
                  </a:lnTo>
                  <a:lnTo>
                    <a:pt x="66" y="1163"/>
                  </a:lnTo>
                  <a:lnTo>
                    <a:pt x="75" y="1165"/>
                  </a:lnTo>
                  <a:lnTo>
                    <a:pt x="93" y="1151"/>
                  </a:lnTo>
                  <a:lnTo>
                    <a:pt x="142" y="1150"/>
                  </a:lnTo>
                  <a:lnTo>
                    <a:pt x="156" y="1130"/>
                  </a:lnTo>
                  <a:lnTo>
                    <a:pt x="169" y="1130"/>
                  </a:lnTo>
                  <a:lnTo>
                    <a:pt x="178" y="1115"/>
                  </a:lnTo>
                  <a:lnTo>
                    <a:pt x="189" y="1106"/>
                  </a:lnTo>
                  <a:lnTo>
                    <a:pt x="178" y="1098"/>
                  </a:lnTo>
                  <a:lnTo>
                    <a:pt x="178" y="1088"/>
                  </a:lnTo>
                  <a:lnTo>
                    <a:pt x="205" y="1056"/>
                  </a:lnTo>
                  <a:lnTo>
                    <a:pt x="226" y="1047"/>
                  </a:lnTo>
                  <a:lnTo>
                    <a:pt x="248" y="1033"/>
                  </a:lnTo>
                  <a:lnTo>
                    <a:pt x="244" y="1007"/>
                  </a:lnTo>
                  <a:lnTo>
                    <a:pt x="262" y="993"/>
                  </a:lnTo>
                  <a:lnTo>
                    <a:pt x="298" y="1007"/>
                  </a:lnTo>
                  <a:lnTo>
                    <a:pt x="311" y="1004"/>
                  </a:lnTo>
                  <a:lnTo>
                    <a:pt x="320" y="995"/>
                  </a:lnTo>
                  <a:lnTo>
                    <a:pt x="341" y="986"/>
                  </a:lnTo>
                  <a:lnTo>
                    <a:pt x="347" y="977"/>
                  </a:lnTo>
                  <a:lnTo>
                    <a:pt x="357" y="974"/>
                  </a:lnTo>
                  <a:lnTo>
                    <a:pt x="384" y="983"/>
                  </a:lnTo>
                  <a:lnTo>
                    <a:pt x="387" y="993"/>
                  </a:lnTo>
                  <a:lnTo>
                    <a:pt x="403" y="1024"/>
                  </a:lnTo>
                  <a:lnTo>
                    <a:pt x="414" y="1024"/>
                  </a:lnTo>
                  <a:lnTo>
                    <a:pt x="433" y="1042"/>
                  </a:lnTo>
                  <a:lnTo>
                    <a:pt x="440" y="1047"/>
                  </a:lnTo>
                  <a:lnTo>
                    <a:pt x="453" y="1047"/>
                  </a:lnTo>
                  <a:lnTo>
                    <a:pt x="477" y="1063"/>
                  </a:lnTo>
                  <a:lnTo>
                    <a:pt x="483" y="1074"/>
                  </a:lnTo>
                  <a:lnTo>
                    <a:pt x="496" y="1077"/>
                  </a:lnTo>
                  <a:lnTo>
                    <a:pt x="505" y="1104"/>
                  </a:lnTo>
                  <a:lnTo>
                    <a:pt x="496" y="1125"/>
                  </a:lnTo>
                  <a:lnTo>
                    <a:pt x="502" y="1125"/>
                  </a:lnTo>
                  <a:lnTo>
                    <a:pt x="513" y="1115"/>
                  </a:lnTo>
                  <a:lnTo>
                    <a:pt x="513" y="1104"/>
                  </a:lnTo>
                  <a:lnTo>
                    <a:pt x="523" y="1101"/>
                  </a:lnTo>
                  <a:lnTo>
                    <a:pt x="523" y="1090"/>
                  </a:lnTo>
                  <a:lnTo>
                    <a:pt x="513" y="1085"/>
                  </a:lnTo>
                  <a:lnTo>
                    <a:pt x="519" y="1066"/>
                  </a:lnTo>
                  <a:lnTo>
                    <a:pt x="538" y="1071"/>
                  </a:lnTo>
                  <a:lnTo>
                    <a:pt x="542" y="1080"/>
                  </a:lnTo>
                  <a:lnTo>
                    <a:pt x="546" y="1083"/>
                  </a:lnTo>
                  <a:lnTo>
                    <a:pt x="549" y="1074"/>
                  </a:lnTo>
                  <a:lnTo>
                    <a:pt x="542" y="1063"/>
                  </a:lnTo>
                  <a:lnTo>
                    <a:pt x="499" y="1042"/>
                  </a:lnTo>
                  <a:lnTo>
                    <a:pt x="505" y="1033"/>
                  </a:lnTo>
                  <a:lnTo>
                    <a:pt x="486" y="1033"/>
                  </a:lnTo>
                  <a:lnTo>
                    <a:pt x="466" y="1024"/>
                  </a:lnTo>
                  <a:lnTo>
                    <a:pt x="453" y="995"/>
                  </a:lnTo>
                  <a:lnTo>
                    <a:pt x="426" y="977"/>
                  </a:lnTo>
                  <a:lnTo>
                    <a:pt x="426" y="945"/>
                  </a:lnTo>
                  <a:lnTo>
                    <a:pt x="436" y="945"/>
                  </a:lnTo>
                  <a:lnTo>
                    <a:pt x="444" y="939"/>
                  </a:lnTo>
                  <a:lnTo>
                    <a:pt x="453" y="939"/>
                  </a:lnTo>
                  <a:lnTo>
                    <a:pt x="450" y="948"/>
                  </a:lnTo>
                  <a:lnTo>
                    <a:pt x="456" y="962"/>
                  </a:lnTo>
                  <a:lnTo>
                    <a:pt x="466" y="959"/>
                  </a:lnTo>
                  <a:lnTo>
                    <a:pt x="466" y="951"/>
                  </a:lnTo>
                  <a:lnTo>
                    <a:pt x="477" y="959"/>
                  </a:lnTo>
                  <a:lnTo>
                    <a:pt x="486" y="983"/>
                  </a:lnTo>
                  <a:lnTo>
                    <a:pt x="502" y="993"/>
                  </a:lnTo>
                  <a:lnTo>
                    <a:pt x="513" y="995"/>
                  </a:lnTo>
                  <a:lnTo>
                    <a:pt x="572" y="1036"/>
                  </a:lnTo>
                  <a:lnTo>
                    <a:pt x="568" y="1071"/>
                  </a:lnTo>
                  <a:lnTo>
                    <a:pt x="578" y="1077"/>
                  </a:lnTo>
                  <a:lnTo>
                    <a:pt x="605" y="1115"/>
                  </a:lnTo>
                  <a:lnTo>
                    <a:pt x="632" y="1115"/>
                  </a:lnTo>
                  <a:lnTo>
                    <a:pt x="641" y="1122"/>
                  </a:lnTo>
                  <a:lnTo>
                    <a:pt x="654" y="1125"/>
                  </a:lnTo>
                  <a:lnTo>
                    <a:pt x="662" y="1130"/>
                  </a:lnTo>
                  <a:lnTo>
                    <a:pt x="662" y="1121"/>
                  </a:lnTo>
                  <a:lnTo>
                    <a:pt x="674" y="1122"/>
                  </a:lnTo>
                  <a:lnTo>
                    <a:pt x="647" y="1101"/>
                  </a:lnTo>
                  <a:lnTo>
                    <a:pt x="632" y="1077"/>
                  </a:lnTo>
                  <a:lnTo>
                    <a:pt x="632" y="1063"/>
                  </a:lnTo>
                  <a:lnTo>
                    <a:pt x="644" y="1074"/>
                  </a:lnTo>
                  <a:lnTo>
                    <a:pt x="654" y="1074"/>
                  </a:lnTo>
                  <a:lnTo>
                    <a:pt x="655" y="1069"/>
                  </a:lnTo>
                  <a:lnTo>
                    <a:pt x="654" y="1060"/>
                  </a:lnTo>
                  <a:lnTo>
                    <a:pt x="662" y="1060"/>
                  </a:lnTo>
                  <a:lnTo>
                    <a:pt x="668" y="1056"/>
                  </a:lnTo>
                  <a:lnTo>
                    <a:pt x="695" y="1057"/>
                  </a:lnTo>
                  <a:lnTo>
                    <a:pt x="704" y="1066"/>
                  </a:lnTo>
                  <a:lnTo>
                    <a:pt x="714" y="1063"/>
                  </a:lnTo>
                  <a:lnTo>
                    <a:pt x="704" y="1071"/>
                  </a:lnTo>
                  <a:lnTo>
                    <a:pt x="704" y="1077"/>
                  </a:lnTo>
                  <a:lnTo>
                    <a:pt x="728" y="1056"/>
                  </a:lnTo>
                  <a:lnTo>
                    <a:pt x="760" y="1056"/>
                  </a:lnTo>
                  <a:lnTo>
                    <a:pt x="771" y="1060"/>
                  </a:lnTo>
                  <a:lnTo>
                    <a:pt x="760" y="1063"/>
                  </a:lnTo>
                  <a:lnTo>
                    <a:pt x="763" y="1069"/>
                  </a:lnTo>
                  <a:lnTo>
                    <a:pt x="714" y="1069"/>
                  </a:lnTo>
                  <a:lnTo>
                    <a:pt x="704" y="1077"/>
                  </a:lnTo>
                  <a:lnTo>
                    <a:pt x="701" y="1090"/>
                  </a:lnTo>
                  <a:lnTo>
                    <a:pt x="717" y="1088"/>
                  </a:lnTo>
                  <a:lnTo>
                    <a:pt x="714" y="1095"/>
                  </a:lnTo>
                  <a:lnTo>
                    <a:pt x="720" y="1115"/>
                  </a:lnTo>
                  <a:lnTo>
                    <a:pt x="714" y="1115"/>
                  </a:lnTo>
                  <a:lnTo>
                    <a:pt x="708" y="1109"/>
                  </a:lnTo>
                  <a:lnTo>
                    <a:pt x="708" y="1118"/>
                  </a:lnTo>
                  <a:lnTo>
                    <a:pt x="726" y="1125"/>
                  </a:lnTo>
                  <a:lnTo>
                    <a:pt x="723" y="1130"/>
                  </a:lnTo>
                  <a:lnTo>
                    <a:pt x="731" y="1139"/>
                  </a:lnTo>
                  <a:lnTo>
                    <a:pt x="726" y="1144"/>
                  </a:lnTo>
                  <a:lnTo>
                    <a:pt x="744" y="1144"/>
                  </a:lnTo>
                  <a:lnTo>
                    <a:pt x="741" y="1150"/>
                  </a:lnTo>
                  <a:lnTo>
                    <a:pt x="753" y="1150"/>
                  </a:lnTo>
                  <a:lnTo>
                    <a:pt x="777" y="1163"/>
                  </a:lnTo>
                  <a:lnTo>
                    <a:pt x="790" y="1157"/>
                  </a:lnTo>
                  <a:lnTo>
                    <a:pt x="796" y="1150"/>
                  </a:lnTo>
                  <a:lnTo>
                    <a:pt x="807" y="1150"/>
                  </a:lnTo>
                  <a:lnTo>
                    <a:pt x="836" y="1165"/>
                  </a:lnTo>
                  <a:lnTo>
                    <a:pt x="853" y="1163"/>
                  </a:lnTo>
                  <a:lnTo>
                    <a:pt x="872" y="1150"/>
                  </a:lnTo>
                  <a:lnTo>
                    <a:pt x="889" y="1154"/>
                  </a:lnTo>
                  <a:lnTo>
                    <a:pt x="902" y="1147"/>
                  </a:lnTo>
                  <a:lnTo>
                    <a:pt x="902" y="1151"/>
                  </a:lnTo>
                  <a:lnTo>
                    <a:pt x="896" y="1160"/>
                  </a:lnTo>
                  <a:lnTo>
                    <a:pt x="899" y="1165"/>
                  </a:lnTo>
                  <a:lnTo>
                    <a:pt x="896" y="1174"/>
                  </a:lnTo>
                  <a:lnTo>
                    <a:pt x="899" y="1198"/>
                  </a:lnTo>
                  <a:lnTo>
                    <a:pt x="873" y="1251"/>
                  </a:lnTo>
                  <a:lnTo>
                    <a:pt x="862" y="1268"/>
                  </a:lnTo>
                  <a:lnTo>
                    <a:pt x="880" y="130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2" name=""/>
            <p:cNvSpPr/>
            <p:nvPr/>
          </p:nvSpPr>
          <p:spPr>
            <a:xfrm>
              <a:off x="1917000" y="957240"/>
              <a:ext cx="1402200" cy="1581120"/>
            </a:xfrm>
            <a:custGeom>
              <a:avLst/>
              <a:gdLst/>
              <a:ahLst/>
              <a:rect l="l" t="t" r="r" b="b"/>
              <a:pathLst>
                <a:path w="1537" h="1733">
                  <a:moveTo>
                    <a:pt x="1115" y="1710"/>
                  </a:moveTo>
                  <a:lnTo>
                    <a:pt x="1105" y="1702"/>
                  </a:lnTo>
                  <a:lnTo>
                    <a:pt x="1099" y="1696"/>
                  </a:lnTo>
                  <a:lnTo>
                    <a:pt x="1093" y="1689"/>
                  </a:lnTo>
                  <a:lnTo>
                    <a:pt x="1085" y="1684"/>
                  </a:lnTo>
                  <a:lnTo>
                    <a:pt x="1075" y="1684"/>
                  </a:lnTo>
                  <a:lnTo>
                    <a:pt x="1066" y="1678"/>
                  </a:lnTo>
                  <a:lnTo>
                    <a:pt x="1056" y="1678"/>
                  </a:lnTo>
                  <a:lnTo>
                    <a:pt x="1050" y="1684"/>
                  </a:lnTo>
                  <a:lnTo>
                    <a:pt x="1042" y="1689"/>
                  </a:lnTo>
                  <a:lnTo>
                    <a:pt x="1032" y="1692"/>
                  </a:lnTo>
                  <a:lnTo>
                    <a:pt x="1020" y="1694"/>
                  </a:lnTo>
                  <a:lnTo>
                    <a:pt x="1013" y="1689"/>
                  </a:lnTo>
                  <a:lnTo>
                    <a:pt x="1006" y="1689"/>
                  </a:lnTo>
                  <a:lnTo>
                    <a:pt x="1002" y="1684"/>
                  </a:lnTo>
                  <a:lnTo>
                    <a:pt x="993" y="1678"/>
                  </a:lnTo>
                  <a:lnTo>
                    <a:pt x="987" y="1672"/>
                  </a:lnTo>
                  <a:lnTo>
                    <a:pt x="980" y="1664"/>
                  </a:lnTo>
                  <a:lnTo>
                    <a:pt x="976" y="1657"/>
                  </a:lnTo>
                  <a:lnTo>
                    <a:pt x="972" y="1649"/>
                  </a:lnTo>
                  <a:lnTo>
                    <a:pt x="976" y="1643"/>
                  </a:lnTo>
                  <a:lnTo>
                    <a:pt x="976" y="1632"/>
                  </a:lnTo>
                  <a:lnTo>
                    <a:pt x="979" y="1622"/>
                  </a:lnTo>
                  <a:lnTo>
                    <a:pt x="979" y="1613"/>
                  </a:lnTo>
                  <a:lnTo>
                    <a:pt x="979" y="1602"/>
                  </a:lnTo>
                  <a:lnTo>
                    <a:pt x="983" y="1595"/>
                  </a:lnTo>
                  <a:lnTo>
                    <a:pt x="983" y="1581"/>
                  </a:lnTo>
                  <a:lnTo>
                    <a:pt x="980" y="1578"/>
                  </a:lnTo>
                  <a:lnTo>
                    <a:pt x="972" y="1575"/>
                  </a:lnTo>
                  <a:lnTo>
                    <a:pt x="966" y="1567"/>
                  </a:lnTo>
                  <a:lnTo>
                    <a:pt x="957" y="1567"/>
                  </a:lnTo>
                  <a:lnTo>
                    <a:pt x="950" y="1566"/>
                  </a:lnTo>
                  <a:lnTo>
                    <a:pt x="939" y="1567"/>
                  </a:lnTo>
                  <a:lnTo>
                    <a:pt x="930" y="1566"/>
                  </a:lnTo>
                  <a:lnTo>
                    <a:pt x="920" y="1567"/>
                  </a:lnTo>
                  <a:lnTo>
                    <a:pt x="907" y="1567"/>
                  </a:lnTo>
                  <a:lnTo>
                    <a:pt x="896" y="1567"/>
                  </a:lnTo>
                  <a:lnTo>
                    <a:pt x="887" y="1570"/>
                  </a:lnTo>
                  <a:lnTo>
                    <a:pt x="877" y="1567"/>
                  </a:lnTo>
                  <a:lnTo>
                    <a:pt x="870" y="1563"/>
                  </a:lnTo>
                  <a:lnTo>
                    <a:pt x="881" y="1557"/>
                  </a:lnTo>
                  <a:lnTo>
                    <a:pt x="884" y="1546"/>
                  </a:lnTo>
                  <a:lnTo>
                    <a:pt x="884" y="1535"/>
                  </a:lnTo>
                  <a:lnTo>
                    <a:pt x="887" y="1522"/>
                  </a:lnTo>
                  <a:lnTo>
                    <a:pt x="890" y="1528"/>
                  </a:lnTo>
                  <a:lnTo>
                    <a:pt x="896" y="1519"/>
                  </a:lnTo>
                  <a:lnTo>
                    <a:pt x="896" y="1508"/>
                  </a:lnTo>
                  <a:lnTo>
                    <a:pt x="900" y="1498"/>
                  </a:lnTo>
                  <a:lnTo>
                    <a:pt x="903" y="1490"/>
                  </a:lnTo>
                  <a:lnTo>
                    <a:pt x="906" y="1481"/>
                  </a:lnTo>
                  <a:lnTo>
                    <a:pt x="914" y="1473"/>
                  </a:lnTo>
                  <a:lnTo>
                    <a:pt x="914" y="1466"/>
                  </a:lnTo>
                  <a:lnTo>
                    <a:pt x="907" y="1463"/>
                  </a:lnTo>
                  <a:lnTo>
                    <a:pt x="896" y="1463"/>
                  </a:lnTo>
                  <a:lnTo>
                    <a:pt x="890" y="1460"/>
                  </a:lnTo>
                  <a:lnTo>
                    <a:pt x="881" y="1463"/>
                  </a:lnTo>
                  <a:lnTo>
                    <a:pt x="870" y="1466"/>
                  </a:lnTo>
                  <a:lnTo>
                    <a:pt x="860" y="1466"/>
                  </a:lnTo>
                  <a:lnTo>
                    <a:pt x="851" y="1469"/>
                  </a:lnTo>
                  <a:lnTo>
                    <a:pt x="841" y="1471"/>
                  </a:lnTo>
                  <a:lnTo>
                    <a:pt x="841" y="1481"/>
                  </a:lnTo>
                  <a:lnTo>
                    <a:pt x="838" y="1490"/>
                  </a:lnTo>
                  <a:lnTo>
                    <a:pt x="835" y="1495"/>
                  </a:lnTo>
                  <a:lnTo>
                    <a:pt x="835" y="1502"/>
                  </a:lnTo>
                  <a:lnTo>
                    <a:pt x="830" y="1505"/>
                  </a:lnTo>
                  <a:lnTo>
                    <a:pt x="824" y="1511"/>
                  </a:lnTo>
                  <a:lnTo>
                    <a:pt x="824" y="1516"/>
                  </a:lnTo>
                  <a:lnTo>
                    <a:pt x="811" y="1519"/>
                  </a:lnTo>
                  <a:lnTo>
                    <a:pt x="811" y="1516"/>
                  </a:lnTo>
                  <a:lnTo>
                    <a:pt x="802" y="1514"/>
                  </a:lnTo>
                  <a:lnTo>
                    <a:pt x="790" y="1519"/>
                  </a:lnTo>
                  <a:lnTo>
                    <a:pt x="778" y="1522"/>
                  </a:lnTo>
                  <a:lnTo>
                    <a:pt x="765" y="1522"/>
                  </a:lnTo>
                  <a:lnTo>
                    <a:pt x="760" y="1522"/>
                  </a:lnTo>
                  <a:lnTo>
                    <a:pt x="754" y="1516"/>
                  </a:lnTo>
                  <a:lnTo>
                    <a:pt x="745" y="1514"/>
                  </a:lnTo>
                  <a:lnTo>
                    <a:pt x="732" y="1511"/>
                  </a:lnTo>
                  <a:lnTo>
                    <a:pt x="726" y="1502"/>
                  </a:lnTo>
                  <a:lnTo>
                    <a:pt x="721" y="1495"/>
                  </a:lnTo>
                  <a:lnTo>
                    <a:pt x="718" y="1487"/>
                  </a:lnTo>
                  <a:lnTo>
                    <a:pt x="711" y="1481"/>
                  </a:lnTo>
                  <a:lnTo>
                    <a:pt x="705" y="1473"/>
                  </a:lnTo>
                  <a:lnTo>
                    <a:pt x="702" y="1466"/>
                  </a:lnTo>
                  <a:lnTo>
                    <a:pt x="705" y="1460"/>
                  </a:lnTo>
                  <a:lnTo>
                    <a:pt x="696" y="1455"/>
                  </a:lnTo>
                  <a:lnTo>
                    <a:pt x="692" y="1443"/>
                  </a:lnTo>
                  <a:lnTo>
                    <a:pt x="696" y="1436"/>
                  </a:lnTo>
                  <a:lnTo>
                    <a:pt x="696" y="1428"/>
                  </a:lnTo>
                  <a:lnTo>
                    <a:pt x="696" y="1417"/>
                  </a:lnTo>
                  <a:lnTo>
                    <a:pt x="696" y="1407"/>
                  </a:lnTo>
                  <a:lnTo>
                    <a:pt x="699" y="1398"/>
                  </a:lnTo>
                  <a:lnTo>
                    <a:pt x="702" y="1387"/>
                  </a:lnTo>
                  <a:lnTo>
                    <a:pt x="705" y="1379"/>
                  </a:lnTo>
                  <a:lnTo>
                    <a:pt x="705" y="1372"/>
                  </a:lnTo>
                  <a:lnTo>
                    <a:pt x="705" y="1360"/>
                  </a:lnTo>
                  <a:lnTo>
                    <a:pt x="702" y="1352"/>
                  </a:lnTo>
                  <a:lnTo>
                    <a:pt x="702" y="1342"/>
                  </a:lnTo>
                  <a:lnTo>
                    <a:pt x="711" y="1334"/>
                  </a:lnTo>
                  <a:lnTo>
                    <a:pt x="721" y="1328"/>
                  </a:lnTo>
                  <a:lnTo>
                    <a:pt x="729" y="1320"/>
                  </a:lnTo>
                  <a:lnTo>
                    <a:pt x="738" y="1320"/>
                  </a:lnTo>
                  <a:lnTo>
                    <a:pt x="745" y="1314"/>
                  </a:lnTo>
                  <a:lnTo>
                    <a:pt x="754" y="1310"/>
                  </a:lnTo>
                  <a:lnTo>
                    <a:pt x="748" y="1301"/>
                  </a:lnTo>
                  <a:lnTo>
                    <a:pt x="754" y="1299"/>
                  </a:lnTo>
                  <a:lnTo>
                    <a:pt x="754" y="1307"/>
                  </a:lnTo>
                  <a:lnTo>
                    <a:pt x="765" y="1301"/>
                  </a:lnTo>
                  <a:lnTo>
                    <a:pt x="775" y="1301"/>
                  </a:lnTo>
                  <a:lnTo>
                    <a:pt x="784" y="1299"/>
                  </a:lnTo>
                  <a:lnTo>
                    <a:pt x="797" y="1301"/>
                  </a:lnTo>
                  <a:lnTo>
                    <a:pt x="802" y="1304"/>
                  </a:lnTo>
                  <a:lnTo>
                    <a:pt x="811" y="1299"/>
                  </a:lnTo>
                  <a:lnTo>
                    <a:pt x="824" y="1307"/>
                  </a:lnTo>
                  <a:lnTo>
                    <a:pt x="824" y="1313"/>
                  </a:lnTo>
                  <a:lnTo>
                    <a:pt x="835" y="1314"/>
                  </a:lnTo>
                  <a:lnTo>
                    <a:pt x="844" y="1313"/>
                  </a:lnTo>
                  <a:lnTo>
                    <a:pt x="854" y="1310"/>
                  </a:lnTo>
                  <a:lnTo>
                    <a:pt x="860" y="1310"/>
                  </a:lnTo>
                  <a:lnTo>
                    <a:pt x="866" y="1314"/>
                  </a:lnTo>
                  <a:lnTo>
                    <a:pt x="870" y="1313"/>
                  </a:lnTo>
                  <a:lnTo>
                    <a:pt x="860" y="1307"/>
                  </a:lnTo>
                  <a:lnTo>
                    <a:pt x="860" y="1301"/>
                  </a:lnTo>
                  <a:lnTo>
                    <a:pt x="863" y="1299"/>
                  </a:lnTo>
                  <a:lnTo>
                    <a:pt x="866" y="1293"/>
                  </a:lnTo>
                  <a:lnTo>
                    <a:pt x="857" y="1293"/>
                  </a:lnTo>
                  <a:lnTo>
                    <a:pt x="847" y="1293"/>
                  </a:lnTo>
                  <a:lnTo>
                    <a:pt x="841" y="1293"/>
                  </a:lnTo>
                  <a:lnTo>
                    <a:pt x="844" y="1284"/>
                  </a:lnTo>
                  <a:lnTo>
                    <a:pt x="857" y="1290"/>
                  </a:lnTo>
                  <a:lnTo>
                    <a:pt x="866" y="1284"/>
                  </a:lnTo>
                  <a:lnTo>
                    <a:pt x="874" y="1284"/>
                  </a:lnTo>
                  <a:lnTo>
                    <a:pt x="884" y="1284"/>
                  </a:lnTo>
                  <a:lnTo>
                    <a:pt x="890" y="1280"/>
                  </a:lnTo>
                  <a:lnTo>
                    <a:pt x="893" y="1287"/>
                  </a:lnTo>
                  <a:lnTo>
                    <a:pt x="903" y="1287"/>
                  </a:lnTo>
                  <a:lnTo>
                    <a:pt x="914" y="1284"/>
                  </a:lnTo>
                  <a:lnTo>
                    <a:pt x="923" y="1284"/>
                  </a:lnTo>
                  <a:lnTo>
                    <a:pt x="930" y="1290"/>
                  </a:lnTo>
                  <a:lnTo>
                    <a:pt x="939" y="1293"/>
                  </a:lnTo>
                  <a:lnTo>
                    <a:pt x="942" y="1301"/>
                  </a:lnTo>
                  <a:lnTo>
                    <a:pt x="953" y="1301"/>
                  </a:lnTo>
                  <a:lnTo>
                    <a:pt x="960" y="1293"/>
                  </a:lnTo>
                  <a:lnTo>
                    <a:pt x="972" y="1293"/>
                  </a:lnTo>
                  <a:lnTo>
                    <a:pt x="979" y="1301"/>
                  </a:lnTo>
                  <a:lnTo>
                    <a:pt x="987" y="1313"/>
                  </a:lnTo>
                  <a:lnTo>
                    <a:pt x="993" y="1314"/>
                  </a:lnTo>
                  <a:lnTo>
                    <a:pt x="996" y="1322"/>
                  </a:lnTo>
                  <a:lnTo>
                    <a:pt x="993" y="1331"/>
                  </a:lnTo>
                  <a:lnTo>
                    <a:pt x="993" y="1339"/>
                  </a:lnTo>
                  <a:lnTo>
                    <a:pt x="1002" y="1336"/>
                  </a:lnTo>
                  <a:lnTo>
                    <a:pt x="996" y="1346"/>
                  </a:lnTo>
                  <a:lnTo>
                    <a:pt x="999" y="1355"/>
                  </a:lnTo>
                  <a:lnTo>
                    <a:pt x="1006" y="1360"/>
                  </a:lnTo>
                  <a:lnTo>
                    <a:pt x="1012" y="1369"/>
                  </a:lnTo>
                  <a:lnTo>
                    <a:pt x="1017" y="1376"/>
                  </a:lnTo>
                  <a:lnTo>
                    <a:pt x="1023" y="1384"/>
                  </a:lnTo>
                  <a:lnTo>
                    <a:pt x="1026" y="1393"/>
                  </a:lnTo>
                  <a:lnTo>
                    <a:pt x="1036" y="1390"/>
                  </a:lnTo>
                  <a:lnTo>
                    <a:pt x="1042" y="1387"/>
                  </a:lnTo>
                  <a:lnTo>
                    <a:pt x="1045" y="1376"/>
                  </a:lnTo>
                  <a:lnTo>
                    <a:pt x="1048" y="1366"/>
                  </a:lnTo>
                  <a:lnTo>
                    <a:pt x="1048" y="1355"/>
                  </a:lnTo>
                  <a:lnTo>
                    <a:pt x="1042" y="1343"/>
                  </a:lnTo>
                  <a:lnTo>
                    <a:pt x="1039" y="1331"/>
                  </a:lnTo>
                  <a:lnTo>
                    <a:pt x="1039" y="1325"/>
                  </a:lnTo>
                  <a:lnTo>
                    <a:pt x="1029" y="1314"/>
                  </a:lnTo>
                  <a:lnTo>
                    <a:pt x="1026" y="1307"/>
                  </a:lnTo>
                  <a:lnTo>
                    <a:pt x="1023" y="1293"/>
                  </a:lnTo>
                  <a:lnTo>
                    <a:pt x="1020" y="1284"/>
                  </a:lnTo>
                  <a:lnTo>
                    <a:pt x="1017" y="1275"/>
                  </a:lnTo>
                  <a:lnTo>
                    <a:pt x="1023" y="1263"/>
                  </a:lnTo>
                  <a:lnTo>
                    <a:pt x="1029" y="1252"/>
                  </a:lnTo>
                  <a:lnTo>
                    <a:pt x="1039" y="1245"/>
                  </a:lnTo>
                  <a:lnTo>
                    <a:pt x="1050" y="1239"/>
                  </a:lnTo>
                  <a:lnTo>
                    <a:pt x="1059" y="1234"/>
                  </a:lnTo>
                  <a:lnTo>
                    <a:pt x="1066" y="1225"/>
                  </a:lnTo>
                  <a:lnTo>
                    <a:pt x="1069" y="1220"/>
                  </a:lnTo>
                  <a:lnTo>
                    <a:pt x="1082" y="1213"/>
                  </a:lnTo>
                  <a:lnTo>
                    <a:pt x="1086" y="1213"/>
                  </a:lnTo>
                  <a:lnTo>
                    <a:pt x="1096" y="1204"/>
                  </a:lnTo>
                  <a:lnTo>
                    <a:pt x="1105" y="1199"/>
                  </a:lnTo>
                  <a:lnTo>
                    <a:pt x="1118" y="1196"/>
                  </a:lnTo>
                  <a:lnTo>
                    <a:pt x="1123" y="1190"/>
                  </a:lnTo>
                  <a:lnTo>
                    <a:pt x="1112" y="1190"/>
                  </a:lnTo>
                  <a:lnTo>
                    <a:pt x="1123" y="1183"/>
                  </a:lnTo>
                  <a:lnTo>
                    <a:pt x="1129" y="1183"/>
                  </a:lnTo>
                  <a:lnTo>
                    <a:pt x="1132" y="1178"/>
                  </a:lnTo>
                  <a:lnTo>
                    <a:pt x="1132" y="1172"/>
                  </a:lnTo>
                  <a:lnTo>
                    <a:pt x="1123" y="1172"/>
                  </a:lnTo>
                  <a:lnTo>
                    <a:pt x="1115" y="1172"/>
                  </a:lnTo>
                  <a:lnTo>
                    <a:pt x="1123" y="1166"/>
                  </a:lnTo>
                  <a:lnTo>
                    <a:pt x="1129" y="1164"/>
                  </a:lnTo>
                  <a:lnTo>
                    <a:pt x="1132" y="1166"/>
                  </a:lnTo>
                  <a:lnTo>
                    <a:pt x="1138" y="1175"/>
                  </a:lnTo>
                  <a:lnTo>
                    <a:pt x="1132" y="1166"/>
                  </a:lnTo>
                  <a:lnTo>
                    <a:pt x="1132" y="1158"/>
                  </a:lnTo>
                  <a:lnTo>
                    <a:pt x="1129" y="1151"/>
                  </a:lnTo>
                  <a:lnTo>
                    <a:pt x="1121" y="1142"/>
                  </a:lnTo>
                  <a:lnTo>
                    <a:pt x="1121" y="1137"/>
                  </a:lnTo>
                  <a:lnTo>
                    <a:pt x="1123" y="1126"/>
                  </a:lnTo>
                  <a:lnTo>
                    <a:pt x="1108" y="1119"/>
                  </a:lnTo>
                  <a:lnTo>
                    <a:pt x="1121" y="1121"/>
                  </a:lnTo>
                  <a:lnTo>
                    <a:pt x="1118" y="1113"/>
                  </a:lnTo>
                  <a:lnTo>
                    <a:pt x="1118" y="1102"/>
                  </a:lnTo>
                  <a:lnTo>
                    <a:pt x="1121" y="1093"/>
                  </a:lnTo>
                  <a:lnTo>
                    <a:pt x="1129" y="1090"/>
                  </a:lnTo>
                  <a:lnTo>
                    <a:pt x="1123" y="1099"/>
                  </a:lnTo>
                  <a:lnTo>
                    <a:pt x="1123" y="1107"/>
                  </a:lnTo>
                  <a:lnTo>
                    <a:pt x="1123" y="1116"/>
                  </a:lnTo>
                  <a:lnTo>
                    <a:pt x="1129" y="1119"/>
                  </a:lnTo>
                  <a:lnTo>
                    <a:pt x="1129" y="1123"/>
                  </a:lnTo>
                  <a:lnTo>
                    <a:pt x="1135" y="1123"/>
                  </a:lnTo>
                  <a:lnTo>
                    <a:pt x="1132" y="1131"/>
                  </a:lnTo>
                  <a:lnTo>
                    <a:pt x="1129" y="1142"/>
                  </a:lnTo>
                  <a:lnTo>
                    <a:pt x="1132" y="1142"/>
                  </a:lnTo>
                  <a:lnTo>
                    <a:pt x="1138" y="1131"/>
                  </a:lnTo>
                  <a:lnTo>
                    <a:pt x="1145" y="1121"/>
                  </a:lnTo>
                  <a:lnTo>
                    <a:pt x="1148" y="1116"/>
                  </a:lnTo>
                  <a:lnTo>
                    <a:pt x="1142" y="1102"/>
                  </a:lnTo>
                  <a:lnTo>
                    <a:pt x="1138" y="1090"/>
                  </a:lnTo>
                  <a:lnTo>
                    <a:pt x="1145" y="1093"/>
                  </a:lnTo>
                  <a:lnTo>
                    <a:pt x="1148" y="1102"/>
                  </a:lnTo>
                  <a:lnTo>
                    <a:pt x="1159" y="1093"/>
                  </a:lnTo>
                  <a:lnTo>
                    <a:pt x="1165" y="1083"/>
                  </a:lnTo>
                  <a:lnTo>
                    <a:pt x="1169" y="1072"/>
                  </a:lnTo>
                  <a:lnTo>
                    <a:pt x="1159" y="1067"/>
                  </a:lnTo>
                  <a:lnTo>
                    <a:pt x="1169" y="1058"/>
                  </a:lnTo>
                  <a:lnTo>
                    <a:pt x="1178" y="1054"/>
                  </a:lnTo>
                  <a:lnTo>
                    <a:pt x="1187" y="1051"/>
                  </a:lnTo>
                  <a:lnTo>
                    <a:pt x="1199" y="1051"/>
                  </a:lnTo>
                  <a:lnTo>
                    <a:pt x="1208" y="1051"/>
                  </a:lnTo>
                  <a:lnTo>
                    <a:pt x="1218" y="1045"/>
                  </a:lnTo>
                  <a:lnTo>
                    <a:pt x="1221" y="1037"/>
                  </a:lnTo>
                  <a:lnTo>
                    <a:pt x="1227" y="1043"/>
                  </a:lnTo>
                  <a:lnTo>
                    <a:pt x="1235" y="1040"/>
                  </a:lnTo>
                  <a:lnTo>
                    <a:pt x="1235" y="1043"/>
                  </a:lnTo>
                  <a:lnTo>
                    <a:pt x="1248" y="1040"/>
                  </a:lnTo>
                  <a:lnTo>
                    <a:pt x="1248" y="1031"/>
                  </a:lnTo>
                  <a:lnTo>
                    <a:pt x="1248" y="1037"/>
                  </a:lnTo>
                  <a:lnTo>
                    <a:pt x="1238" y="1037"/>
                  </a:lnTo>
                  <a:lnTo>
                    <a:pt x="1235" y="1029"/>
                  </a:lnTo>
                  <a:lnTo>
                    <a:pt x="1230" y="1026"/>
                  </a:lnTo>
                  <a:lnTo>
                    <a:pt x="1232" y="1019"/>
                  </a:lnTo>
                  <a:lnTo>
                    <a:pt x="1232" y="1013"/>
                  </a:lnTo>
                  <a:lnTo>
                    <a:pt x="1235" y="1005"/>
                  </a:lnTo>
                  <a:lnTo>
                    <a:pt x="1244" y="996"/>
                  </a:lnTo>
                  <a:lnTo>
                    <a:pt x="1244" y="992"/>
                  </a:lnTo>
                  <a:lnTo>
                    <a:pt x="1254" y="989"/>
                  </a:lnTo>
                  <a:lnTo>
                    <a:pt x="1267" y="986"/>
                  </a:lnTo>
                  <a:lnTo>
                    <a:pt x="1271" y="972"/>
                  </a:lnTo>
                  <a:lnTo>
                    <a:pt x="1278" y="978"/>
                  </a:lnTo>
                  <a:lnTo>
                    <a:pt x="1287" y="972"/>
                  </a:lnTo>
                  <a:lnTo>
                    <a:pt x="1300" y="970"/>
                  </a:lnTo>
                  <a:lnTo>
                    <a:pt x="1308" y="963"/>
                  </a:lnTo>
                  <a:lnTo>
                    <a:pt x="1308" y="957"/>
                  </a:lnTo>
                  <a:lnTo>
                    <a:pt x="1324" y="957"/>
                  </a:lnTo>
                  <a:lnTo>
                    <a:pt x="1336" y="951"/>
                  </a:lnTo>
                  <a:lnTo>
                    <a:pt x="1350" y="943"/>
                  </a:lnTo>
                  <a:lnTo>
                    <a:pt x="1350" y="951"/>
                  </a:lnTo>
                  <a:lnTo>
                    <a:pt x="1363" y="948"/>
                  </a:lnTo>
                  <a:lnTo>
                    <a:pt x="1350" y="957"/>
                  </a:lnTo>
                  <a:lnTo>
                    <a:pt x="1341" y="963"/>
                  </a:lnTo>
                  <a:lnTo>
                    <a:pt x="1330" y="970"/>
                  </a:lnTo>
                  <a:lnTo>
                    <a:pt x="1327" y="981"/>
                  </a:lnTo>
                  <a:lnTo>
                    <a:pt x="1330" y="992"/>
                  </a:lnTo>
                  <a:lnTo>
                    <a:pt x="1339" y="996"/>
                  </a:lnTo>
                  <a:lnTo>
                    <a:pt x="1347" y="989"/>
                  </a:lnTo>
                  <a:lnTo>
                    <a:pt x="1357" y="981"/>
                  </a:lnTo>
                  <a:lnTo>
                    <a:pt x="1366" y="972"/>
                  </a:lnTo>
                  <a:lnTo>
                    <a:pt x="1376" y="972"/>
                  </a:lnTo>
                  <a:lnTo>
                    <a:pt x="1387" y="964"/>
                  </a:lnTo>
                  <a:lnTo>
                    <a:pt x="1409" y="960"/>
                  </a:lnTo>
                  <a:lnTo>
                    <a:pt x="1423" y="957"/>
                  </a:lnTo>
                  <a:lnTo>
                    <a:pt x="1426" y="946"/>
                  </a:lnTo>
                  <a:lnTo>
                    <a:pt x="1439" y="943"/>
                  </a:lnTo>
                  <a:lnTo>
                    <a:pt x="1450" y="934"/>
                  </a:lnTo>
                  <a:lnTo>
                    <a:pt x="1436" y="927"/>
                  </a:lnTo>
                  <a:lnTo>
                    <a:pt x="1439" y="913"/>
                  </a:lnTo>
                  <a:lnTo>
                    <a:pt x="1436" y="908"/>
                  </a:lnTo>
                  <a:lnTo>
                    <a:pt x="1426" y="919"/>
                  </a:lnTo>
                  <a:lnTo>
                    <a:pt x="1417" y="930"/>
                  </a:lnTo>
                  <a:lnTo>
                    <a:pt x="1417" y="940"/>
                  </a:lnTo>
                  <a:lnTo>
                    <a:pt x="1409" y="937"/>
                  </a:lnTo>
                  <a:lnTo>
                    <a:pt x="1396" y="943"/>
                  </a:lnTo>
                  <a:lnTo>
                    <a:pt x="1380" y="940"/>
                  </a:lnTo>
                  <a:lnTo>
                    <a:pt x="1369" y="932"/>
                  </a:lnTo>
                  <a:lnTo>
                    <a:pt x="1357" y="930"/>
                  </a:lnTo>
                  <a:lnTo>
                    <a:pt x="1350" y="916"/>
                  </a:lnTo>
                  <a:lnTo>
                    <a:pt x="1347" y="899"/>
                  </a:lnTo>
                  <a:lnTo>
                    <a:pt x="1350" y="889"/>
                  </a:lnTo>
                  <a:lnTo>
                    <a:pt x="1336" y="895"/>
                  </a:lnTo>
                  <a:lnTo>
                    <a:pt x="1320" y="881"/>
                  </a:lnTo>
                  <a:lnTo>
                    <a:pt x="1341" y="881"/>
                  </a:lnTo>
                  <a:lnTo>
                    <a:pt x="1350" y="875"/>
                  </a:lnTo>
                  <a:lnTo>
                    <a:pt x="1363" y="870"/>
                  </a:lnTo>
                  <a:lnTo>
                    <a:pt x="1363" y="860"/>
                  </a:lnTo>
                  <a:lnTo>
                    <a:pt x="1357" y="854"/>
                  </a:lnTo>
                  <a:lnTo>
                    <a:pt x="1341" y="849"/>
                  </a:lnTo>
                  <a:lnTo>
                    <a:pt x="1330" y="851"/>
                  </a:lnTo>
                  <a:lnTo>
                    <a:pt x="1314" y="854"/>
                  </a:lnTo>
                  <a:lnTo>
                    <a:pt x="1300" y="860"/>
                  </a:lnTo>
                  <a:lnTo>
                    <a:pt x="1287" y="866"/>
                  </a:lnTo>
                  <a:lnTo>
                    <a:pt x="1274" y="870"/>
                  </a:lnTo>
                  <a:lnTo>
                    <a:pt x="1263" y="881"/>
                  </a:lnTo>
                  <a:lnTo>
                    <a:pt x="1254" y="892"/>
                  </a:lnTo>
                  <a:lnTo>
                    <a:pt x="1244" y="899"/>
                  </a:lnTo>
                  <a:lnTo>
                    <a:pt x="1238" y="908"/>
                  </a:lnTo>
                  <a:lnTo>
                    <a:pt x="1224" y="913"/>
                  </a:lnTo>
                  <a:lnTo>
                    <a:pt x="1232" y="905"/>
                  </a:lnTo>
                  <a:lnTo>
                    <a:pt x="1238" y="898"/>
                  </a:lnTo>
                  <a:lnTo>
                    <a:pt x="1248" y="887"/>
                  </a:lnTo>
                  <a:lnTo>
                    <a:pt x="1254" y="878"/>
                  </a:lnTo>
                  <a:lnTo>
                    <a:pt x="1263" y="867"/>
                  </a:lnTo>
                  <a:lnTo>
                    <a:pt x="1274" y="857"/>
                  </a:lnTo>
                  <a:lnTo>
                    <a:pt x="1287" y="846"/>
                  </a:lnTo>
                  <a:lnTo>
                    <a:pt x="1303" y="846"/>
                  </a:lnTo>
                  <a:lnTo>
                    <a:pt x="1305" y="835"/>
                  </a:lnTo>
                  <a:lnTo>
                    <a:pt x="1314" y="828"/>
                  </a:lnTo>
                  <a:lnTo>
                    <a:pt x="1330" y="822"/>
                  </a:lnTo>
                  <a:lnTo>
                    <a:pt x="1339" y="822"/>
                  </a:lnTo>
                  <a:lnTo>
                    <a:pt x="1354" y="822"/>
                  </a:lnTo>
                  <a:lnTo>
                    <a:pt x="1369" y="819"/>
                  </a:lnTo>
                  <a:lnTo>
                    <a:pt x="1377" y="822"/>
                  </a:lnTo>
                  <a:lnTo>
                    <a:pt x="1390" y="822"/>
                  </a:lnTo>
                  <a:lnTo>
                    <a:pt x="1406" y="822"/>
                  </a:lnTo>
                  <a:lnTo>
                    <a:pt x="1414" y="828"/>
                  </a:lnTo>
                  <a:lnTo>
                    <a:pt x="1430" y="825"/>
                  </a:lnTo>
                  <a:lnTo>
                    <a:pt x="1448" y="825"/>
                  </a:lnTo>
                  <a:lnTo>
                    <a:pt x="1456" y="816"/>
                  </a:lnTo>
                  <a:lnTo>
                    <a:pt x="1466" y="805"/>
                  </a:lnTo>
                  <a:lnTo>
                    <a:pt x="1472" y="795"/>
                  </a:lnTo>
                  <a:lnTo>
                    <a:pt x="1490" y="790"/>
                  </a:lnTo>
                  <a:lnTo>
                    <a:pt x="1512" y="787"/>
                  </a:lnTo>
                  <a:lnTo>
                    <a:pt x="1523" y="776"/>
                  </a:lnTo>
                  <a:lnTo>
                    <a:pt x="1536" y="771"/>
                  </a:lnTo>
                  <a:lnTo>
                    <a:pt x="1526" y="752"/>
                  </a:lnTo>
                  <a:lnTo>
                    <a:pt x="1529" y="739"/>
                  </a:lnTo>
                  <a:lnTo>
                    <a:pt x="1518" y="725"/>
                  </a:lnTo>
                  <a:lnTo>
                    <a:pt x="1502" y="725"/>
                  </a:lnTo>
                  <a:lnTo>
                    <a:pt x="1499" y="711"/>
                  </a:lnTo>
                  <a:lnTo>
                    <a:pt x="1482" y="708"/>
                  </a:lnTo>
                  <a:lnTo>
                    <a:pt x="1499" y="698"/>
                  </a:lnTo>
                  <a:lnTo>
                    <a:pt x="1486" y="690"/>
                  </a:lnTo>
                  <a:lnTo>
                    <a:pt x="1469" y="687"/>
                  </a:lnTo>
                  <a:lnTo>
                    <a:pt x="1463" y="679"/>
                  </a:lnTo>
                  <a:lnTo>
                    <a:pt x="1442" y="676"/>
                  </a:lnTo>
                  <a:lnTo>
                    <a:pt x="1436" y="663"/>
                  </a:lnTo>
                  <a:lnTo>
                    <a:pt x="1420" y="655"/>
                  </a:lnTo>
                  <a:lnTo>
                    <a:pt x="1414" y="643"/>
                  </a:lnTo>
                  <a:lnTo>
                    <a:pt x="1414" y="628"/>
                  </a:lnTo>
                  <a:lnTo>
                    <a:pt x="1420" y="617"/>
                  </a:lnTo>
                  <a:lnTo>
                    <a:pt x="1412" y="610"/>
                  </a:lnTo>
                  <a:lnTo>
                    <a:pt x="1412" y="598"/>
                  </a:lnTo>
                  <a:lnTo>
                    <a:pt x="1399" y="587"/>
                  </a:lnTo>
                  <a:lnTo>
                    <a:pt x="1390" y="572"/>
                  </a:lnTo>
                  <a:lnTo>
                    <a:pt x="1380" y="552"/>
                  </a:lnTo>
                  <a:lnTo>
                    <a:pt x="1373" y="537"/>
                  </a:lnTo>
                  <a:lnTo>
                    <a:pt x="1363" y="517"/>
                  </a:lnTo>
                  <a:lnTo>
                    <a:pt x="1354" y="507"/>
                  </a:lnTo>
                  <a:lnTo>
                    <a:pt x="1344" y="517"/>
                  </a:lnTo>
                  <a:lnTo>
                    <a:pt x="1336" y="528"/>
                  </a:lnTo>
                  <a:lnTo>
                    <a:pt x="1341" y="539"/>
                  </a:lnTo>
                  <a:lnTo>
                    <a:pt x="1336" y="552"/>
                  </a:lnTo>
                  <a:lnTo>
                    <a:pt x="1320" y="560"/>
                  </a:lnTo>
                  <a:lnTo>
                    <a:pt x="1314" y="574"/>
                  </a:lnTo>
                  <a:lnTo>
                    <a:pt x="1293" y="582"/>
                  </a:lnTo>
                  <a:lnTo>
                    <a:pt x="1278" y="560"/>
                  </a:lnTo>
                  <a:lnTo>
                    <a:pt x="1268" y="558"/>
                  </a:lnTo>
                  <a:lnTo>
                    <a:pt x="1257" y="545"/>
                  </a:lnTo>
                  <a:lnTo>
                    <a:pt x="1257" y="534"/>
                  </a:lnTo>
                  <a:lnTo>
                    <a:pt x="1260" y="515"/>
                  </a:lnTo>
                  <a:lnTo>
                    <a:pt x="1254" y="501"/>
                  </a:lnTo>
                  <a:lnTo>
                    <a:pt x="1257" y="485"/>
                  </a:lnTo>
                  <a:lnTo>
                    <a:pt x="1244" y="483"/>
                  </a:lnTo>
                  <a:lnTo>
                    <a:pt x="1230" y="483"/>
                  </a:lnTo>
                  <a:lnTo>
                    <a:pt x="1214" y="475"/>
                  </a:lnTo>
                  <a:lnTo>
                    <a:pt x="1218" y="461"/>
                  </a:lnTo>
                  <a:lnTo>
                    <a:pt x="1202" y="454"/>
                  </a:lnTo>
                  <a:lnTo>
                    <a:pt x="1191" y="440"/>
                  </a:lnTo>
                  <a:lnTo>
                    <a:pt x="1175" y="431"/>
                  </a:lnTo>
                  <a:lnTo>
                    <a:pt x="1151" y="437"/>
                  </a:lnTo>
                  <a:lnTo>
                    <a:pt x="1138" y="437"/>
                  </a:lnTo>
                  <a:lnTo>
                    <a:pt x="1121" y="431"/>
                  </a:lnTo>
                  <a:lnTo>
                    <a:pt x="1099" y="425"/>
                  </a:lnTo>
                  <a:lnTo>
                    <a:pt x="1086" y="437"/>
                  </a:lnTo>
                  <a:lnTo>
                    <a:pt x="1086" y="454"/>
                  </a:lnTo>
                  <a:lnTo>
                    <a:pt x="1099" y="461"/>
                  </a:lnTo>
                  <a:lnTo>
                    <a:pt x="1093" y="477"/>
                  </a:lnTo>
                  <a:lnTo>
                    <a:pt x="1086" y="493"/>
                  </a:lnTo>
                  <a:lnTo>
                    <a:pt x="1096" y="501"/>
                  </a:lnTo>
                  <a:lnTo>
                    <a:pt x="1099" y="517"/>
                  </a:lnTo>
                  <a:lnTo>
                    <a:pt x="1099" y="534"/>
                  </a:lnTo>
                  <a:lnTo>
                    <a:pt x="1089" y="548"/>
                  </a:lnTo>
                  <a:lnTo>
                    <a:pt x="1078" y="549"/>
                  </a:lnTo>
                  <a:lnTo>
                    <a:pt x="1075" y="560"/>
                  </a:lnTo>
                  <a:lnTo>
                    <a:pt x="1086" y="574"/>
                  </a:lnTo>
                  <a:lnTo>
                    <a:pt x="1099" y="580"/>
                  </a:lnTo>
                  <a:lnTo>
                    <a:pt x="1105" y="598"/>
                  </a:lnTo>
                  <a:lnTo>
                    <a:pt x="1108" y="612"/>
                  </a:lnTo>
                  <a:lnTo>
                    <a:pt x="1115" y="631"/>
                  </a:lnTo>
                  <a:lnTo>
                    <a:pt x="1115" y="652"/>
                  </a:lnTo>
                  <a:lnTo>
                    <a:pt x="1102" y="666"/>
                  </a:lnTo>
                  <a:lnTo>
                    <a:pt x="1086" y="679"/>
                  </a:lnTo>
                  <a:lnTo>
                    <a:pt x="1075" y="687"/>
                  </a:lnTo>
                  <a:lnTo>
                    <a:pt x="1059" y="695"/>
                  </a:lnTo>
                  <a:lnTo>
                    <a:pt x="1066" y="708"/>
                  </a:lnTo>
                  <a:lnTo>
                    <a:pt x="1069" y="719"/>
                  </a:lnTo>
                  <a:lnTo>
                    <a:pt x="1072" y="739"/>
                  </a:lnTo>
                  <a:lnTo>
                    <a:pt x="1072" y="754"/>
                  </a:lnTo>
                  <a:lnTo>
                    <a:pt x="1082" y="768"/>
                  </a:lnTo>
                  <a:lnTo>
                    <a:pt x="1069" y="784"/>
                  </a:lnTo>
                  <a:lnTo>
                    <a:pt x="1050" y="792"/>
                  </a:lnTo>
                  <a:lnTo>
                    <a:pt x="1053" y="801"/>
                  </a:lnTo>
                  <a:lnTo>
                    <a:pt x="1042" y="792"/>
                  </a:lnTo>
                  <a:lnTo>
                    <a:pt x="1032" y="778"/>
                  </a:lnTo>
                  <a:lnTo>
                    <a:pt x="1023" y="771"/>
                  </a:lnTo>
                  <a:lnTo>
                    <a:pt x="1017" y="757"/>
                  </a:lnTo>
                  <a:lnTo>
                    <a:pt x="1002" y="746"/>
                  </a:lnTo>
                  <a:lnTo>
                    <a:pt x="1006" y="731"/>
                  </a:lnTo>
                  <a:lnTo>
                    <a:pt x="1006" y="719"/>
                  </a:lnTo>
                  <a:lnTo>
                    <a:pt x="1002" y="707"/>
                  </a:lnTo>
                  <a:lnTo>
                    <a:pt x="1006" y="684"/>
                  </a:lnTo>
                  <a:lnTo>
                    <a:pt x="987" y="676"/>
                  </a:lnTo>
                  <a:lnTo>
                    <a:pt x="969" y="676"/>
                  </a:lnTo>
                  <a:lnTo>
                    <a:pt x="950" y="676"/>
                  </a:lnTo>
                  <a:lnTo>
                    <a:pt x="930" y="663"/>
                  </a:lnTo>
                  <a:lnTo>
                    <a:pt x="914" y="657"/>
                  </a:lnTo>
                  <a:lnTo>
                    <a:pt x="900" y="652"/>
                  </a:lnTo>
                  <a:lnTo>
                    <a:pt x="887" y="639"/>
                  </a:lnTo>
                  <a:lnTo>
                    <a:pt x="870" y="628"/>
                  </a:lnTo>
                  <a:lnTo>
                    <a:pt x="851" y="622"/>
                  </a:lnTo>
                  <a:lnTo>
                    <a:pt x="830" y="612"/>
                  </a:lnTo>
                  <a:lnTo>
                    <a:pt x="814" y="617"/>
                  </a:lnTo>
                  <a:lnTo>
                    <a:pt x="802" y="622"/>
                  </a:lnTo>
                  <a:lnTo>
                    <a:pt x="802" y="612"/>
                  </a:lnTo>
                  <a:lnTo>
                    <a:pt x="797" y="598"/>
                  </a:lnTo>
                  <a:lnTo>
                    <a:pt x="797" y="584"/>
                  </a:lnTo>
                  <a:lnTo>
                    <a:pt x="787" y="566"/>
                  </a:lnTo>
                  <a:lnTo>
                    <a:pt x="775" y="560"/>
                  </a:lnTo>
                  <a:lnTo>
                    <a:pt x="760" y="566"/>
                  </a:lnTo>
                  <a:lnTo>
                    <a:pt x="754" y="549"/>
                  </a:lnTo>
                  <a:lnTo>
                    <a:pt x="754" y="534"/>
                  </a:lnTo>
                  <a:lnTo>
                    <a:pt x="757" y="513"/>
                  </a:lnTo>
                  <a:lnTo>
                    <a:pt x="760" y="499"/>
                  </a:lnTo>
                  <a:lnTo>
                    <a:pt x="765" y="483"/>
                  </a:lnTo>
                  <a:lnTo>
                    <a:pt x="775" y="463"/>
                  </a:lnTo>
                  <a:lnTo>
                    <a:pt x="787" y="451"/>
                  </a:lnTo>
                  <a:lnTo>
                    <a:pt x="798" y="442"/>
                  </a:lnTo>
                  <a:lnTo>
                    <a:pt x="798" y="423"/>
                  </a:lnTo>
                  <a:lnTo>
                    <a:pt x="817" y="418"/>
                  </a:lnTo>
                  <a:lnTo>
                    <a:pt x="838" y="410"/>
                  </a:lnTo>
                  <a:lnTo>
                    <a:pt x="835" y="390"/>
                  </a:lnTo>
                  <a:lnTo>
                    <a:pt x="851" y="366"/>
                  </a:lnTo>
                  <a:lnTo>
                    <a:pt x="881" y="366"/>
                  </a:lnTo>
                  <a:lnTo>
                    <a:pt x="896" y="348"/>
                  </a:lnTo>
                  <a:lnTo>
                    <a:pt x="907" y="326"/>
                  </a:lnTo>
                  <a:lnTo>
                    <a:pt x="907" y="305"/>
                  </a:lnTo>
                  <a:lnTo>
                    <a:pt x="930" y="275"/>
                  </a:lnTo>
                  <a:lnTo>
                    <a:pt x="914" y="262"/>
                  </a:lnTo>
                  <a:lnTo>
                    <a:pt x="939" y="260"/>
                  </a:lnTo>
                  <a:lnTo>
                    <a:pt x="947" y="269"/>
                  </a:lnTo>
                  <a:lnTo>
                    <a:pt x="976" y="275"/>
                  </a:lnTo>
                  <a:lnTo>
                    <a:pt x="996" y="260"/>
                  </a:lnTo>
                  <a:lnTo>
                    <a:pt x="1020" y="240"/>
                  </a:lnTo>
                  <a:lnTo>
                    <a:pt x="1023" y="213"/>
                  </a:lnTo>
                  <a:lnTo>
                    <a:pt x="1002" y="199"/>
                  </a:lnTo>
                  <a:lnTo>
                    <a:pt x="1002" y="178"/>
                  </a:lnTo>
                  <a:lnTo>
                    <a:pt x="1023" y="165"/>
                  </a:lnTo>
                  <a:lnTo>
                    <a:pt x="1023" y="134"/>
                  </a:lnTo>
                  <a:lnTo>
                    <a:pt x="993" y="127"/>
                  </a:lnTo>
                  <a:lnTo>
                    <a:pt x="990" y="111"/>
                  </a:lnTo>
                  <a:lnTo>
                    <a:pt x="966" y="104"/>
                  </a:lnTo>
                  <a:lnTo>
                    <a:pt x="939" y="104"/>
                  </a:lnTo>
                  <a:lnTo>
                    <a:pt x="939" y="127"/>
                  </a:lnTo>
                  <a:lnTo>
                    <a:pt x="942" y="157"/>
                  </a:lnTo>
                  <a:lnTo>
                    <a:pt x="942" y="186"/>
                  </a:lnTo>
                  <a:lnTo>
                    <a:pt x="920" y="199"/>
                  </a:lnTo>
                  <a:lnTo>
                    <a:pt x="920" y="222"/>
                  </a:lnTo>
                  <a:lnTo>
                    <a:pt x="906" y="230"/>
                  </a:lnTo>
                  <a:lnTo>
                    <a:pt x="887" y="199"/>
                  </a:lnTo>
                  <a:lnTo>
                    <a:pt x="890" y="178"/>
                  </a:lnTo>
                  <a:lnTo>
                    <a:pt x="890" y="157"/>
                  </a:lnTo>
                  <a:lnTo>
                    <a:pt x="871" y="133"/>
                  </a:lnTo>
                  <a:lnTo>
                    <a:pt x="851" y="165"/>
                  </a:lnTo>
                  <a:lnTo>
                    <a:pt x="835" y="140"/>
                  </a:lnTo>
                  <a:lnTo>
                    <a:pt x="824" y="119"/>
                  </a:lnTo>
                  <a:lnTo>
                    <a:pt x="802" y="108"/>
                  </a:lnTo>
                  <a:lnTo>
                    <a:pt x="824" y="87"/>
                  </a:lnTo>
                  <a:lnTo>
                    <a:pt x="811" y="60"/>
                  </a:lnTo>
                  <a:lnTo>
                    <a:pt x="797" y="40"/>
                  </a:lnTo>
                  <a:lnTo>
                    <a:pt x="781" y="19"/>
                  </a:lnTo>
                  <a:lnTo>
                    <a:pt x="765" y="0"/>
                  </a:lnTo>
                  <a:lnTo>
                    <a:pt x="751" y="1"/>
                  </a:lnTo>
                  <a:lnTo>
                    <a:pt x="732" y="14"/>
                  </a:lnTo>
                  <a:lnTo>
                    <a:pt x="724" y="43"/>
                  </a:lnTo>
                  <a:lnTo>
                    <a:pt x="715" y="73"/>
                  </a:lnTo>
                  <a:lnTo>
                    <a:pt x="738" y="104"/>
                  </a:lnTo>
                  <a:lnTo>
                    <a:pt x="768" y="125"/>
                  </a:lnTo>
                  <a:lnTo>
                    <a:pt x="757" y="146"/>
                  </a:lnTo>
                  <a:lnTo>
                    <a:pt x="765" y="170"/>
                  </a:lnTo>
                  <a:lnTo>
                    <a:pt x="745" y="195"/>
                  </a:lnTo>
                  <a:lnTo>
                    <a:pt x="738" y="195"/>
                  </a:lnTo>
                  <a:lnTo>
                    <a:pt x="732" y="216"/>
                  </a:lnTo>
                  <a:lnTo>
                    <a:pt x="711" y="202"/>
                  </a:lnTo>
                  <a:lnTo>
                    <a:pt x="711" y="175"/>
                  </a:lnTo>
                  <a:lnTo>
                    <a:pt x="738" y="157"/>
                  </a:lnTo>
                  <a:lnTo>
                    <a:pt x="721" y="127"/>
                  </a:lnTo>
                  <a:lnTo>
                    <a:pt x="692" y="104"/>
                  </a:lnTo>
                  <a:lnTo>
                    <a:pt x="678" y="127"/>
                  </a:lnTo>
                  <a:lnTo>
                    <a:pt x="659" y="146"/>
                  </a:lnTo>
                  <a:lnTo>
                    <a:pt x="689" y="165"/>
                  </a:lnTo>
                  <a:lnTo>
                    <a:pt x="675" y="181"/>
                  </a:lnTo>
                  <a:lnTo>
                    <a:pt x="675" y="208"/>
                  </a:lnTo>
                  <a:lnTo>
                    <a:pt x="651" y="213"/>
                  </a:lnTo>
                  <a:lnTo>
                    <a:pt x="615" y="205"/>
                  </a:lnTo>
                  <a:lnTo>
                    <a:pt x="590" y="192"/>
                  </a:lnTo>
                  <a:lnTo>
                    <a:pt x="559" y="175"/>
                  </a:lnTo>
                  <a:lnTo>
                    <a:pt x="539" y="149"/>
                  </a:lnTo>
                  <a:lnTo>
                    <a:pt x="510" y="157"/>
                  </a:lnTo>
                  <a:lnTo>
                    <a:pt x="484" y="165"/>
                  </a:lnTo>
                  <a:lnTo>
                    <a:pt x="471" y="181"/>
                  </a:lnTo>
                  <a:lnTo>
                    <a:pt x="493" y="195"/>
                  </a:lnTo>
                  <a:lnTo>
                    <a:pt x="487" y="213"/>
                  </a:lnTo>
                  <a:lnTo>
                    <a:pt x="466" y="205"/>
                  </a:lnTo>
                  <a:lnTo>
                    <a:pt x="444" y="195"/>
                  </a:lnTo>
                  <a:lnTo>
                    <a:pt x="420" y="199"/>
                  </a:lnTo>
                  <a:lnTo>
                    <a:pt x="390" y="208"/>
                  </a:lnTo>
                  <a:lnTo>
                    <a:pt x="368" y="199"/>
                  </a:lnTo>
                  <a:lnTo>
                    <a:pt x="344" y="199"/>
                  </a:lnTo>
                  <a:lnTo>
                    <a:pt x="348" y="186"/>
                  </a:lnTo>
                  <a:lnTo>
                    <a:pt x="368" y="178"/>
                  </a:lnTo>
                  <a:lnTo>
                    <a:pt x="357" y="160"/>
                  </a:lnTo>
                  <a:lnTo>
                    <a:pt x="332" y="146"/>
                  </a:lnTo>
                  <a:lnTo>
                    <a:pt x="298" y="146"/>
                  </a:lnTo>
                  <a:lnTo>
                    <a:pt x="275" y="134"/>
                  </a:lnTo>
                  <a:lnTo>
                    <a:pt x="248" y="122"/>
                  </a:lnTo>
                  <a:lnTo>
                    <a:pt x="226" y="104"/>
                  </a:lnTo>
                  <a:lnTo>
                    <a:pt x="189" y="104"/>
                  </a:lnTo>
                  <a:lnTo>
                    <a:pt x="181" y="127"/>
                  </a:lnTo>
                  <a:lnTo>
                    <a:pt x="166" y="125"/>
                  </a:lnTo>
                  <a:lnTo>
                    <a:pt x="162" y="95"/>
                  </a:lnTo>
                  <a:lnTo>
                    <a:pt x="145" y="125"/>
                  </a:lnTo>
                  <a:lnTo>
                    <a:pt x="126" y="116"/>
                  </a:lnTo>
                  <a:lnTo>
                    <a:pt x="117" y="89"/>
                  </a:lnTo>
                  <a:lnTo>
                    <a:pt x="90" y="66"/>
                  </a:lnTo>
                  <a:lnTo>
                    <a:pt x="80" y="95"/>
                  </a:lnTo>
                  <a:lnTo>
                    <a:pt x="63" y="104"/>
                  </a:lnTo>
                  <a:lnTo>
                    <a:pt x="56" y="81"/>
                  </a:lnTo>
                  <a:lnTo>
                    <a:pt x="26" y="95"/>
                  </a:lnTo>
                  <a:lnTo>
                    <a:pt x="0" y="111"/>
                  </a:lnTo>
                  <a:lnTo>
                    <a:pt x="1" y="649"/>
                  </a:lnTo>
                  <a:lnTo>
                    <a:pt x="11" y="649"/>
                  </a:lnTo>
                  <a:lnTo>
                    <a:pt x="11" y="660"/>
                  </a:lnTo>
                  <a:lnTo>
                    <a:pt x="17" y="674"/>
                  </a:lnTo>
                  <a:lnTo>
                    <a:pt x="26" y="684"/>
                  </a:lnTo>
                  <a:lnTo>
                    <a:pt x="36" y="690"/>
                  </a:lnTo>
                  <a:lnTo>
                    <a:pt x="50" y="687"/>
                  </a:lnTo>
                  <a:lnTo>
                    <a:pt x="44" y="704"/>
                  </a:lnTo>
                  <a:lnTo>
                    <a:pt x="47" y="708"/>
                  </a:lnTo>
                  <a:lnTo>
                    <a:pt x="36" y="716"/>
                  </a:lnTo>
                  <a:lnTo>
                    <a:pt x="44" y="731"/>
                  </a:lnTo>
                  <a:lnTo>
                    <a:pt x="56" y="739"/>
                  </a:lnTo>
                  <a:lnTo>
                    <a:pt x="69" y="754"/>
                  </a:lnTo>
                  <a:lnTo>
                    <a:pt x="83" y="763"/>
                  </a:lnTo>
                  <a:lnTo>
                    <a:pt x="90" y="776"/>
                  </a:lnTo>
                  <a:lnTo>
                    <a:pt x="96" y="787"/>
                  </a:lnTo>
                  <a:lnTo>
                    <a:pt x="96" y="795"/>
                  </a:lnTo>
                  <a:lnTo>
                    <a:pt x="110" y="805"/>
                  </a:lnTo>
                  <a:lnTo>
                    <a:pt x="126" y="811"/>
                  </a:lnTo>
                  <a:lnTo>
                    <a:pt x="142" y="816"/>
                  </a:lnTo>
                  <a:lnTo>
                    <a:pt x="153" y="828"/>
                  </a:lnTo>
                  <a:lnTo>
                    <a:pt x="166" y="835"/>
                  </a:lnTo>
                  <a:lnTo>
                    <a:pt x="178" y="840"/>
                  </a:lnTo>
                  <a:lnTo>
                    <a:pt x="189" y="835"/>
                  </a:lnTo>
                  <a:lnTo>
                    <a:pt x="189" y="849"/>
                  </a:lnTo>
                  <a:lnTo>
                    <a:pt x="196" y="857"/>
                  </a:lnTo>
                  <a:lnTo>
                    <a:pt x="202" y="867"/>
                  </a:lnTo>
                  <a:lnTo>
                    <a:pt x="199" y="870"/>
                  </a:lnTo>
                  <a:lnTo>
                    <a:pt x="205" y="881"/>
                  </a:lnTo>
                  <a:lnTo>
                    <a:pt x="202" y="898"/>
                  </a:lnTo>
                  <a:lnTo>
                    <a:pt x="199" y="892"/>
                  </a:lnTo>
                  <a:lnTo>
                    <a:pt x="189" y="898"/>
                  </a:lnTo>
                  <a:lnTo>
                    <a:pt x="199" y="884"/>
                  </a:lnTo>
                  <a:lnTo>
                    <a:pt x="189" y="878"/>
                  </a:lnTo>
                  <a:lnTo>
                    <a:pt x="175" y="878"/>
                  </a:lnTo>
                  <a:lnTo>
                    <a:pt x="159" y="870"/>
                  </a:lnTo>
                  <a:lnTo>
                    <a:pt x="156" y="878"/>
                  </a:lnTo>
                  <a:lnTo>
                    <a:pt x="159" y="884"/>
                  </a:lnTo>
                  <a:lnTo>
                    <a:pt x="166" y="898"/>
                  </a:lnTo>
                  <a:lnTo>
                    <a:pt x="169" y="908"/>
                  </a:lnTo>
                  <a:lnTo>
                    <a:pt x="172" y="916"/>
                  </a:lnTo>
                  <a:lnTo>
                    <a:pt x="172" y="927"/>
                  </a:lnTo>
                  <a:lnTo>
                    <a:pt x="189" y="930"/>
                  </a:lnTo>
                  <a:lnTo>
                    <a:pt x="172" y="930"/>
                  </a:lnTo>
                  <a:lnTo>
                    <a:pt x="172" y="937"/>
                  </a:lnTo>
                  <a:lnTo>
                    <a:pt x="175" y="948"/>
                  </a:lnTo>
                  <a:lnTo>
                    <a:pt x="172" y="960"/>
                  </a:lnTo>
                  <a:lnTo>
                    <a:pt x="172" y="972"/>
                  </a:lnTo>
                  <a:lnTo>
                    <a:pt x="169" y="986"/>
                  </a:lnTo>
                  <a:lnTo>
                    <a:pt x="166" y="996"/>
                  </a:lnTo>
                  <a:lnTo>
                    <a:pt x="162" y="1013"/>
                  </a:lnTo>
                  <a:lnTo>
                    <a:pt x="162" y="1026"/>
                  </a:lnTo>
                  <a:lnTo>
                    <a:pt x="169" y="1031"/>
                  </a:lnTo>
                  <a:lnTo>
                    <a:pt x="172" y="1043"/>
                  </a:lnTo>
                  <a:lnTo>
                    <a:pt x="169" y="1057"/>
                  </a:lnTo>
                  <a:lnTo>
                    <a:pt x="166" y="1067"/>
                  </a:lnTo>
                  <a:lnTo>
                    <a:pt x="166" y="1072"/>
                  </a:lnTo>
                  <a:lnTo>
                    <a:pt x="172" y="1078"/>
                  </a:lnTo>
                  <a:lnTo>
                    <a:pt x="178" y="1086"/>
                  </a:lnTo>
                  <a:lnTo>
                    <a:pt x="178" y="1093"/>
                  </a:lnTo>
                  <a:lnTo>
                    <a:pt x="178" y="1104"/>
                  </a:lnTo>
                  <a:lnTo>
                    <a:pt x="183" y="1113"/>
                  </a:lnTo>
                  <a:lnTo>
                    <a:pt x="192" y="1119"/>
                  </a:lnTo>
                  <a:lnTo>
                    <a:pt x="189" y="1123"/>
                  </a:lnTo>
                  <a:lnTo>
                    <a:pt x="202" y="1126"/>
                  </a:lnTo>
                  <a:lnTo>
                    <a:pt x="202" y="1121"/>
                  </a:lnTo>
                  <a:lnTo>
                    <a:pt x="208" y="1123"/>
                  </a:lnTo>
                  <a:lnTo>
                    <a:pt x="205" y="1126"/>
                  </a:lnTo>
                  <a:lnTo>
                    <a:pt x="211" y="1137"/>
                  </a:lnTo>
                  <a:lnTo>
                    <a:pt x="202" y="1131"/>
                  </a:lnTo>
                  <a:lnTo>
                    <a:pt x="202" y="1140"/>
                  </a:lnTo>
                  <a:lnTo>
                    <a:pt x="208" y="1148"/>
                  </a:lnTo>
                  <a:lnTo>
                    <a:pt x="215" y="1148"/>
                  </a:lnTo>
                  <a:lnTo>
                    <a:pt x="215" y="1155"/>
                  </a:lnTo>
                  <a:lnTo>
                    <a:pt x="211" y="1161"/>
                  </a:lnTo>
                  <a:lnTo>
                    <a:pt x="223" y="1169"/>
                  </a:lnTo>
                  <a:lnTo>
                    <a:pt x="229" y="1178"/>
                  </a:lnTo>
                  <a:lnTo>
                    <a:pt x="242" y="1187"/>
                  </a:lnTo>
                  <a:lnTo>
                    <a:pt x="242" y="1199"/>
                  </a:lnTo>
                  <a:lnTo>
                    <a:pt x="254" y="1201"/>
                  </a:lnTo>
                  <a:lnTo>
                    <a:pt x="265" y="1207"/>
                  </a:lnTo>
                  <a:lnTo>
                    <a:pt x="275" y="1210"/>
                  </a:lnTo>
                  <a:lnTo>
                    <a:pt x="284" y="1210"/>
                  </a:lnTo>
                  <a:lnTo>
                    <a:pt x="284" y="1217"/>
                  </a:lnTo>
                  <a:lnTo>
                    <a:pt x="291" y="1217"/>
                  </a:lnTo>
                  <a:lnTo>
                    <a:pt x="298" y="1223"/>
                  </a:lnTo>
                  <a:lnTo>
                    <a:pt x="305" y="1234"/>
                  </a:lnTo>
                  <a:lnTo>
                    <a:pt x="308" y="1245"/>
                  </a:lnTo>
                  <a:lnTo>
                    <a:pt x="317" y="1252"/>
                  </a:lnTo>
                  <a:lnTo>
                    <a:pt x="321" y="1263"/>
                  </a:lnTo>
                  <a:lnTo>
                    <a:pt x="324" y="1269"/>
                  </a:lnTo>
                  <a:lnTo>
                    <a:pt x="324" y="1275"/>
                  </a:lnTo>
                  <a:lnTo>
                    <a:pt x="332" y="1280"/>
                  </a:lnTo>
                  <a:lnTo>
                    <a:pt x="332" y="1287"/>
                  </a:lnTo>
                  <a:lnTo>
                    <a:pt x="335" y="1290"/>
                  </a:lnTo>
                  <a:lnTo>
                    <a:pt x="338" y="1301"/>
                  </a:lnTo>
                  <a:lnTo>
                    <a:pt x="348" y="1307"/>
                  </a:lnTo>
                  <a:lnTo>
                    <a:pt x="357" y="1314"/>
                  </a:lnTo>
                  <a:lnTo>
                    <a:pt x="362" y="1320"/>
                  </a:lnTo>
                  <a:lnTo>
                    <a:pt x="371" y="1325"/>
                  </a:lnTo>
                  <a:lnTo>
                    <a:pt x="371" y="1334"/>
                  </a:lnTo>
                  <a:lnTo>
                    <a:pt x="362" y="1342"/>
                  </a:lnTo>
                  <a:lnTo>
                    <a:pt x="351" y="1339"/>
                  </a:lnTo>
                  <a:lnTo>
                    <a:pt x="362" y="1343"/>
                  </a:lnTo>
                  <a:lnTo>
                    <a:pt x="362" y="1352"/>
                  </a:lnTo>
                  <a:lnTo>
                    <a:pt x="371" y="1355"/>
                  </a:lnTo>
                  <a:lnTo>
                    <a:pt x="381" y="1360"/>
                  </a:lnTo>
                  <a:lnTo>
                    <a:pt x="387" y="1360"/>
                  </a:lnTo>
                  <a:lnTo>
                    <a:pt x="393" y="1366"/>
                  </a:lnTo>
                  <a:lnTo>
                    <a:pt x="404" y="1372"/>
                  </a:lnTo>
                  <a:lnTo>
                    <a:pt x="411" y="1381"/>
                  </a:lnTo>
                  <a:lnTo>
                    <a:pt x="411" y="1390"/>
                  </a:lnTo>
                  <a:lnTo>
                    <a:pt x="404" y="1398"/>
                  </a:lnTo>
                  <a:lnTo>
                    <a:pt x="417" y="1401"/>
                  </a:lnTo>
                  <a:lnTo>
                    <a:pt x="427" y="1408"/>
                  </a:lnTo>
                  <a:lnTo>
                    <a:pt x="433" y="1417"/>
                  </a:lnTo>
                  <a:lnTo>
                    <a:pt x="444" y="1422"/>
                  </a:lnTo>
                  <a:lnTo>
                    <a:pt x="450" y="1436"/>
                  </a:lnTo>
                  <a:lnTo>
                    <a:pt x="463" y="1428"/>
                  </a:lnTo>
                  <a:lnTo>
                    <a:pt x="457" y="1417"/>
                  </a:lnTo>
                  <a:lnTo>
                    <a:pt x="447" y="1408"/>
                  </a:lnTo>
                  <a:lnTo>
                    <a:pt x="438" y="1408"/>
                  </a:lnTo>
                  <a:lnTo>
                    <a:pt x="433" y="1401"/>
                  </a:lnTo>
                  <a:lnTo>
                    <a:pt x="438" y="1398"/>
                  </a:lnTo>
                  <a:lnTo>
                    <a:pt x="433" y="1390"/>
                  </a:lnTo>
                  <a:lnTo>
                    <a:pt x="433" y="1384"/>
                  </a:lnTo>
                  <a:lnTo>
                    <a:pt x="423" y="1374"/>
                  </a:lnTo>
                  <a:lnTo>
                    <a:pt x="420" y="1366"/>
                  </a:lnTo>
                  <a:lnTo>
                    <a:pt x="411" y="1355"/>
                  </a:lnTo>
                  <a:lnTo>
                    <a:pt x="404" y="1343"/>
                  </a:lnTo>
                  <a:lnTo>
                    <a:pt x="397" y="1339"/>
                  </a:lnTo>
                  <a:lnTo>
                    <a:pt x="393" y="1328"/>
                  </a:lnTo>
                  <a:lnTo>
                    <a:pt x="387" y="1320"/>
                  </a:lnTo>
                  <a:lnTo>
                    <a:pt x="378" y="1313"/>
                  </a:lnTo>
                  <a:lnTo>
                    <a:pt x="371" y="1304"/>
                  </a:lnTo>
                  <a:lnTo>
                    <a:pt x="362" y="1299"/>
                  </a:lnTo>
                  <a:lnTo>
                    <a:pt x="357" y="1293"/>
                  </a:lnTo>
                  <a:lnTo>
                    <a:pt x="360" y="1282"/>
                  </a:lnTo>
                  <a:lnTo>
                    <a:pt x="357" y="1275"/>
                  </a:lnTo>
                  <a:lnTo>
                    <a:pt x="354" y="1266"/>
                  </a:lnTo>
                  <a:lnTo>
                    <a:pt x="357" y="1258"/>
                  </a:lnTo>
                  <a:lnTo>
                    <a:pt x="368" y="1263"/>
                  </a:lnTo>
                  <a:lnTo>
                    <a:pt x="374" y="1263"/>
                  </a:lnTo>
                  <a:lnTo>
                    <a:pt x="381" y="1269"/>
                  </a:lnTo>
                  <a:lnTo>
                    <a:pt x="390" y="1272"/>
                  </a:lnTo>
                  <a:lnTo>
                    <a:pt x="390" y="1280"/>
                  </a:lnTo>
                  <a:lnTo>
                    <a:pt x="393" y="1290"/>
                  </a:lnTo>
                  <a:lnTo>
                    <a:pt x="397" y="1296"/>
                  </a:lnTo>
                  <a:lnTo>
                    <a:pt x="401" y="1307"/>
                  </a:lnTo>
                  <a:lnTo>
                    <a:pt x="408" y="1314"/>
                  </a:lnTo>
                  <a:lnTo>
                    <a:pt x="417" y="1325"/>
                  </a:lnTo>
                  <a:lnTo>
                    <a:pt x="427" y="1334"/>
                  </a:lnTo>
                  <a:lnTo>
                    <a:pt x="438" y="1336"/>
                  </a:lnTo>
                  <a:lnTo>
                    <a:pt x="438" y="1346"/>
                  </a:lnTo>
                  <a:lnTo>
                    <a:pt x="450" y="1355"/>
                  </a:lnTo>
                  <a:lnTo>
                    <a:pt x="457" y="1360"/>
                  </a:lnTo>
                  <a:lnTo>
                    <a:pt x="460" y="1360"/>
                  </a:lnTo>
                  <a:lnTo>
                    <a:pt x="466" y="1369"/>
                  </a:lnTo>
                  <a:lnTo>
                    <a:pt x="463" y="1374"/>
                  </a:lnTo>
                  <a:lnTo>
                    <a:pt x="463" y="1379"/>
                  </a:lnTo>
                  <a:lnTo>
                    <a:pt x="471" y="1384"/>
                  </a:lnTo>
                  <a:lnTo>
                    <a:pt x="484" y="1390"/>
                  </a:lnTo>
                  <a:lnTo>
                    <a:pt x="490" y="1401"/>
                  </a:lnTo>
                  <a:lnTo>
                    <a:pt x="499" y="1407"/>
                  </a:lnTo>
                  <a:lnTo>
                    <a:pt x="507" y="1414"/>
                  </a:lnTo>
                  <a:lnTo>
                    <a:pt x="517" y="1422"/>
                  </a:lnTo>
                  <a:lnTo>
                    <a:pt x="523" y="1431"/>
                  </a:lnTo>
                  <a:lnTo>
                    <a:pt x="529" y="1439"/>
                  </a:lnTo>
                  <a:lnTo>
                    <a:pt x="539" y="1443"/>
                  </a:lnTo>
                  <a:lnTo>
                    <a:pt x="542" y="1457"/>
                  </a:lnTo>
                  <a:lnTo>
                    <a:pt x="547" y="1463"/>
                  </a:lnTo>
                  <a:lnTo>
                    <a:pt x="547" y="1469"/>
                  </a:lnTo>
                  <a:lnTo>
                    <a:pt x="542" y="1473"/>
                  </a:lnTo>
                  <a:lnTo>
                    <a:pt x="544" y="1478"/>
                  </a:lnTo>
                  <a:lnTo>
                    <a:pt x="539" y="1481"/>
                  </a:lnTo>
                  <a:lnTo>
                    <a:pt x="544" y="1493"/>
                  </a:lnTo>
                  <a:lnTo>
                    <a:pt x="553" y="1502"/>
                  </a:lnTo>
                  <a:lnTo>
                    <a:pt x="563" y="1505"/>
                  </a:lnTo>
                  <a:lnTo>
                    <a:pt x="575" y="1514"/>
                  </a:lnTo>
                  <a:lnTo>
                    <a:pt x="580" y="1522"/>
                  </a:lnTo>
                  <a:lnTo>
                    <a:pt x="593" y="1525"/>
                  </a:lnTo>
                  <a:lnTo>
                    <a:pt x="605" y="1528"/>
                  </a:lnTo>
                  <a:lnTo>
                    <a:pt x="612" y="1528"/>
                  </a:lnTo>
                  <a:lnTo>
                    <a:pt x="616" y="1533"/>
                  </a:lnTo>
                  <a:lnTo>
                    <a:pt x="629" y="1540"/>
                  </a:lnTo>
                  <a:lnTo>
                    <a:pt x="639" y="1543"/>
                  </a:lnTo>
                  <a:lnTo>
                    <a:pt x="651" y="1546"/>
                  </a:lnTo>
                  <a:lnTo>
                    <a:pt x="659" y="1552"/>
                  </a:lnTo>
                  <a:lnTo>
                    <a:pt x="669" y="1552"/>
                  </a:lnTo>
                  <a:lnTo>
                    <a:pt x="681" y="1557"/>
                  </a:lnTo>
                  <a:lnTo>
                    <a:pt x="689" y="1563"/>
                  </a:lnTo>
                  <a:lnTo>
                    <a:pt x="702" y="1563"/>
                  </a:lnTo>
                  <a:lnTo>
                    <a:pt x="711" y="1567"/>
                  </a:lnTo>
                  <a:lnTo>
                    <a:pt x="724" y="1567"/>
                  </a:lnTo>
                  <a:lnTo>
                    <a:pt x="738" y="1566"/>
                  </a:lnTo>
                  <a:lnTo>
                    <a:pt x="745" y="1560"/>
                  </a:lnTo>
                  <a:lnTo>
                    <a:pt x="757" y="1560"/>
                  </a:lnTo>
                  <a:lnTo>
                    <a:pt x="765" y="1563"/>
                  </a:lnTo>
                  <a:lnTo>
                    <a:pt x="775" y="1566"/>
                  </a:lnTo>
                  <a:lnTo>
                    <a:pt x="781" y="1567"/>
                  </a:lnTo>
                  <a:lnTo>
                    <a:pt x="787" y="1573"/>
                  </a:lnTo>
                  <a:lnTo>
                    <a:pt x="797" y="1581"/>
                  </a:lnTo>
                  <a:lnTo>
                    <a:pt x="802" y="1590"/>
                  </a:lnTo>
                  <a:lnTo>
                    <a:pt x="808" y="1595"/>
                  </a:lnTo>
                  <a:lnTo>
                    <a:pt x="820" y="1598"/>
                  </a:lnTo>
                  <a:lnTo>
                    <a:pt x="830" y="1602"/>
                  </a:lnTo>
                  <a:lnTo>
                    <a:pt x="838" y="1602"/>
                  </a:lnTo>
                  <a:lnTo>
                    <a:pt x="851" y="1605"/>
                  </a:lnTo>
                  <a:lnTo>
                    <a:pt x="854" y="1611"/>
                  </a:lnTo>
                  <a:lnTo>
                    <a:pt x="863" y="1611"/>
                  </a:lnTo>
                  <a:lnTo>
                    <a:pt x="871" y="1616"/>
                  </a:lnTo>
                  <a:lnTo>
                    <a:pt x="881" y="1616"/>
                  </a:lnTo>
                  <a:lnTo>
                    <a:pt x="893" y="1616"/>
                  </a:lnTo>
                  <a:lnTo>
                    <a:pt x="896" y="1611"/>
                  </a:lnTo>
                  <a:lnTo>
                    <a:pt x="903" y="1616"/>
                  </a:lnTo>
                  <a:lnTo>
                    <a:pt x="896" y="1616"/>
                  </a:lnTo>
                  <a:lnTo>
                    <a:pt x="903" y="1625"/>
                  </a:lnTo>
                  <a:lnTo>
                    <a:pt x="907" y="1632"/>
                  </a:lnTo>
                  <a:lnTo>
                    <a:pt x="917" y="1637"/>
                  </a:lnTo>
                  <a:lnTo>
                    <a:pt x="926" y="1643"/>
                  </a:lnTo>
                  <a:lnTo>
                    <a:pt x="933" y="1651"/>
                  </a:lnTo>
                  <a:lnTo>
                    <a:pt x="933" y="1657"/>
                  </a:lnTo>
                  <a:lnTo>
                    <a:pt x="933" y="1664"/>
                  </a:lnTo>
                  <a:lnTo>
                    <a:pt x="936" y="1672"/>
                  </a:lnTo>
                  <a:lnTo>
                    <a:pt x="942" y="1675"/>
                  </a:lnTo>
                  <a:lnTo>
                    <a:pt x="944" y="1678"/>
                  </a:lnTo>
                  <a:lnTo>
                    <a:pt x="953" y="1672"/>
                  </a:lnTo>
                  <a:lnTo>
                    <a:pt x="960" y="1678"/>
                  </a:lnTo>
                  <a:lnTo>
                    <a:pt x="969" y="1684"/>
                  </a:lnTo>
                  <a:lnTo>
                    <a:pt x="976" y="1689"/>
                  </a:lnTo>
                  <a:lnTo>
                    <a:pt x="976" y="1699"/>
                  </a:lnTo>
                  <a:lnTo>
                    <a:pt x="983" y="1699"/>
                  </a:lnTo>
                  <a:lnTo>
                    <a:pt x="987" y="1705"/>
                  </a:lnTo>
                  <a:lnTo>
                    <a:pt x="993" y="1702"/>
                  </a:lnTo>
                  <a:lnTo>
                    <a:pt x="1006" y="1702"/>
                  </a:lnTo>
                  <a:lnTo>
                    <a:pt x="1013" y="1708"/>
                  </a:lnTo>
                  <a:lnTo>
                    <a:pt x="1017" y="1713"/>
                  </a:lnTo>
                  <a:lnTo>
                    <a:pt x="1029" y="1713"/>
                  </a:lnTo>
                  <a:lnTo>
                    <a:pt x="1029" y="1722"/>
                  </a:lnTo>
                  <a:lnTo>
                    <a:pt x="1039" y="1722"/>
                  </a:lnTo>
                  <a:lnTo>
                    <a:pt x="1050" y="1716"/>
                  </a:lnTo>
                  <a:lnTo>
                    <a:pt x="1042" y="1710"/>
                  </a:lnTo>
                  <a:lnTo>
                    <a:pt x="1039" y="1705"/>
                  </a:lnTo>
                  <a:lnTo>
                    <a:pt x="1048" y="1702"/>
                  </a:lnTo>
                  <a:lnTo>
                    <a:pt x="1053" y="1696"/>
                  </a:lnTo>
                  <a:lnTo>
                    <a:pt x="1059" y="1689"/>
                  </a:lnTo>
                  <a:lnTo>
                    <a:pt x="1066" y="1689"/>
                  </a:lnTo>
                  <a:lnTo>
                    <a:pt x="1075" y="1694"/>
                  </a:lnTo>
                  <a:lnTo>
                    <a:pt x="1078" y="1702"/>
                  </a:lnTo>
                  <a:lnTo>
                    <a:pt x="1086" y="1702"/>
                  </a:lnTo>
                  <a:lnTo>
                    <a:pt x="1082" y="1708"/>
                  </a:lnTo>
                  <a:lnTo>
                    <a:pt x="1086" y="1719"/>
                  </a:lnTo>
                  <a:lnTo>
                    <a:pt x="1093" y="1724"/>
                  </a:lnTo>
                  <a:lnTo>
                    <a:pt x="1099" y="1732"/>
                  </a:lnTo>
                  <a:lnTo>
                    <a:pt x="1115" y="171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3" name=""/>
            <p:cNvSpPr/>
            <p:nvPr/>
          </p:nvSpPr>
          <p:spPr>
            <a:xfrm>
              <a:off x="2851560" y="2444760"/>
              <a:ext cx="847440" cy="1233000"/>
            </a:xfrm>
            <a:custGeom>
              <a:avLst/>
              <a:gdLst/>
              <a:ahLst/>
              <a:rect l="l" t="t" r="r" b="b"/>
              <a:pathLst>
                <a:path w="928" h="1351">
                  <a:moveTo>
                    <a:pt x="75" y="101"/>
                  </a:moveTo>
                  <a:lnTo>
                    <a:pt x="75" y="109"/>
                  </a:lnTo>
                  <a:lnTo>
                    <a:pt x="75" y="123"/>
                  </a:lnTo>
                  <a:lnTo>
                    <a:pt x="75" y="130"/>
                  </a:lnTo>
                  <a:lnTo>
                    <a:pt x="78" y="139"/>
                  </a:lnTo>
                  <a:lnTo>
                    <a:pt x="75" y="147"/>
                  </a:lnTo>
                  <a:lnTo>
                    <a:pt x="82" y="153"/>
                  </a:lnTo>
                  <a:lnTo>
                    <a:pt x="75" y="160"/>
                  </a:lnTo>
                  <a:lnTo>
                    <a:pt x="69" y="171"/>
                  </a:lnTo>
                  <a:lnTo>
                    <a:pt x="58" y="171"/>
                  </a:lnTo>
                  <a:lnTo>
                    <a:pt x="52" y="180"/>
                  </a:lnTo>
                  <a:lnTo>
                    <a:pt x="55" y="188"/>
                  </a:lnTo>
                  <a:lnTo>
                    <a:pt x="45" y="191"/>
                  </a:lnTo>
                  <a:lnTo>
                    <a:pt x="48" y="195"/>
                  </a:lnTo>
                  <a:lnTo>
                    <a:pt x="39" y="201"/>
                  </a:lnTo>
                  <a:lnTo>
                    <a:pt x="26" y="206"/>
                  </a:lnTo>
                  <a:lnTo>
                    <a:pt x="25" y="218"/>
                  </a:lnTo>
                  <a:lnTo>
                    <a:pt x="15" y="222"/>
                  </a:lnTo>
                  <a:lnTo>
                    <a:pt x="15" y="233"/>
                  </a:lnTo>
                  <a:lnTo>
                    <a:pt x="6" y="236"/>
                  </a:lnTo>
                  <a:lnTo>
                    <a:pt x="9" y="247"/>
                  </a:lnTo>
                  <a:lnTo>
                    <a:pt x="9" y="254"/>
                  </a:lnTo>
                  <a:lnTo>
                    <a:pt x="6" y="260"/>
                  </a:lnTo>
                  <a:lnTo>
                    <a:pt x="15" y="263"/>
                  </a:lnTo>
                  <a:lnTo>
                    <a:pt x="22" y="271"/>
                  </a:lnTo>
                  <a:lnTo>
                    <a:pt x="25" y="263"/>
                  </a:lnTo>
                  <a:lnTo>
                    <a:pt x="33" y="263"/>
                  </a:lnTo>
                  <a:lnTo>
                    <a:pt x="26" y="268"/>
                  </a:lnTo>
                  <a:lnTo>
                    <a:pt x="26" y="277"/>
                  </a:lnTo>
                  <a:lnTo>
                    <a:pt x="18" y="280"/>
                  </a:lnTo>
                  <a:lnTo>
                    <a:pt x="9" y="285"/>
                  </a:lnTo>
                  <a:lnTo>
                    <a:pt x="0" y="292"/>
                  </a:lnTo>
                  <a:lnTo>
                    <a:pt x="0" y="301"/>
                  </a:lnTo>
                  <a:lnTo>
                    <a:pt x="0" y="309"/>
                  </a:lnTo>
                  <a:lnTo>
                    <a:pt x="9" y="319"/>
                  </a:lnTo>
                  <a:lnTo>
                    <a:pt x="0" y="325"/>
                  </a:lnTo>
                  <a:lnTo>
                    <a:pt x="9" y="327"/>
                  </a:lnTo>
                  <a:lnTo>
                    <a:pt x="18" y="333"/>
                  </a:lnTo>
                  <a:lnTo>
                    <a:pt x="26" y="339"/>
                  </a:lnTo>
                  <a:lnTo>
                    <a:pt x="33" y="347"/>
                  </a:lnTo>
                  <a:lnTo>
                    <a:pt x="36" y="357"/>
                  </a:lnTo>
                  <a:lnTo>
                    <a:pt x="45" y="363"/>
                  </a:lnTo>
                  <a:lnTo>
                    <a:pt x="52" y="371"/>
                  </a:lnTo>
                  <a:lnTo>
                    <a:pt x="55" y="380"/>
                  </a:lnTo>
                  <a:lnTo>
                    <a:pt x="58" y="389"/>
                  </a:lnTo>
                  <a:lnTo>
                    <a:pt x="63" y="398"/>
                  </a:lnTo>
                  <a:lnTo>
                    <a:pt x="72" y="412"/>
                  </a:lnTo>
                  <a:lnTo>
                    <a:pt x="75" y="419"/>
                  </a:lnTo>
                  <a:lnTo>
                    <a:pt x="82" y="427"/>
                  </a:lnTo>
                  <a:lnTo>
                    <a:pt x="85" y="433"/>
                  </a:lnTo>
                  <a:lnTo>
                    <a:pt x="91" y="442"/>
                  </a:lnTo>
                  <a:lnTo>
                    <a:pt x="94" y="449"/>
                  </a:lnTo>
                  <a:lnTo>
                    <a:pt x="99" y="460"/>
                  </a:lnTo>
                  <a:lnTo>
                    <a:pt x="99" y="471"/>
                  </a:lnTo>
                  <a:lnTo>
                    <a:pt x="108" y="478"/>
                  </a:lnTo>
                  <a:lnTo>
                    <a:pt x="115" y="487"/>
                  </a:lnTo>
                  <a:lnTo>
                    <a:pt x="121" y="492"/>
                  </a:lnTo>
                  <a:lnTo>
                    <a:pt x="135" y="498"/>
                  </a:lnTo>
                  <a:lnTo>
                    <a:pt x="145" y="501"/>
                  </a:lnTo>
                  <a:lnTo>
                    <a:pt x="154" y="509"/>
                  </a:lnTo>
                  <a:lnTo>
                    <a:pt x="170" y="513"/>
                  </a:lnTo>
                  <a:lnTo>
                    <a:pt x="175" y="516"/>
                  </a:lnTo>
                  <a:lnTo>
                    <a:pt x="184" y="522"/>
                  </a:lnTo>
                  <a:lnTo>
                    <a:pt x="194" y="527"/>
                  </a:lnTo>
                  <a:lnTo>
                    <a:pt x="200" y="533"/>
                  </a:lnTo>
                  <a:lnTo>
                    <a:pt x="208" y="539"/>
                  </a:lnTo>
                  <a:lnTo>
                    <a:pt x="217" y="546"/>
                  </a:lnTo>
                  <a:lnTo>
                    <a:pt x="217" y="554"/>
                  </a:lnTo>
                  <a:lnTo>
                    <a:pt x="221" y="565"/>
                  </a:lnTo>
                  <a:lnTo>
                    <a:pt x="221" y="578"/>
                  </a:lnTo>
                  <a:lnTo>
                    <a:pt x="221" y="587"/>
                  </a:lnTo>
                  <a:lnTo>
                    <a:pt x="221" y="598"/>
                  </a:lnTo>
                  <a:lnTo>
                    <a:pt x="221" y="605"/>
                  </a:lnTo>
                  <a:lnTo>
                    <a:pt x="221" y="616"/>
                  </a:lnTo>
                  <a:lnTo>
                    <a:pt x="221" y="625"/>
                  </a:lnTo>
                  <a:lnTo>
                    <a:pt x="214" y="636"/>
                  </a:lnTo>
                  <a:lnTo>
                    <a:pt x="214" y="643"/>
                  </a:lnTo>
                  <a:lnTo>
                    <a:pt x="214" y="654"/>
                  </a:lnTo>
                  <a:lnTo>
                    <a:pt x="211" y="663"/>
                  </a:lnTo>
                  <a:lnTo>
                    <a:pt x="214" y="672"/>
                  </a:lnTo>
                  <a:lnTo>
                    <a:pt x="214" y="681"/>
                  </a:lnTo>
                  <a:lnTo>
                    <a:pt x="208" y="689"/>
                  </a:lnTo>
                  <a:lnTo>
                    <a:pt x="211" y="701"/>
                  </a:lnTo>
                  <a:lnTo>
                    <a:pt x="206" y="713"/>
                  </a:lnTo>
                  <a:lnTo>
                    <a:pt x="206" y="724"/>
                  </a:lnTo>
                  <a:lnTo>
                    <a:pt x="200" y="732"/>
                  </a:lnTo>
                  <a:lnTo>
                    <a:pt x="200" y="740"/>
                  </a:lnTo>
                  <a:lnTo>
                    <a:pt x="194" y="754"/>
                  </a:lnTo>
                  <a:lnTo>
                    <a:pt x="197" y="760"/>
                  </a:lnTo>
                  <a:lnTo>
                    <a:pt x="200" y="772"/>
                  </a:lnTo>
                  <a:lnTo>
                    <a:pt x="194" y="778"/>
                  </a:lnTo>
                  <a:lnTo>
                    <a:pt x="191" y="789"/>
                  </a:lnTo>
                  <a:lnTo>
                    <a:pt x="194" y="799"/>
                  </a:lnTo>
                  <a:lnTo>
                    <a:pt x="194" y="810"/>
                  </a:lnTo>
                  <a:lnTo>
                    <a:pt x="194" y="816"/>
                  </a:lnTo>
                  <a:lnTo>
                    <a:pt x="197" y="824"/>
                  </a:lnTo>
                  <a:lnTo>
                    <a:pt x="191" y="837"/>
                  </a:lnTo>
                  <a:lnTo>
                    <a:pt x="194" y="848"/>
                  </a:lnTo>
                  <a:lnTo>
                    <a:pt x="187" y="857"/>
                  </a:lnTo>
                  <a:lnTo>
                    <a:pt x="184" y="867"/>
                  </a:lnTo>
                  <a:lnTo>
                    <a:pt x="181" y="878"/>
                  </a:lnTo>
                  <a:lnTo>
                    <a:pt x="175" y="889"/>
                  </a:lnTo>
                  <a:lnTo>
                    <a:pt x="172" y="899"/>
                  </a:lnTo>
                  <a:lnTo>
                    <a:pt x="170" y="910"/>
                  </a:lnTo>
                  <a:lnTo>
                    <a:pt x="164" y="913"/>
                  </a:lnTo>
                  <a:lnTo>
                    <a:pt x="164" y="926"/>
                  </a:lnTo>
                  <a:lnTo>
                    <a:pt x="154" y="926"/>
                  </a:lnTo>
                  <a:lnTo>
                    <a:pt x="151" y="937"/>
                  </a:lnTo>
                  <a:lnTo>
                    <a:pt x="157" y="948"/>
                  </a:lnTo>
                  <a:lnTo>
                    <a:pt x="157" y="955"/>
                  </a:lnTo>
                  <a:lnTo>
                    <a:pt x="157" y="967"/>
                  </a:lnTo>
                  <a:lnTo>
                    <a:pt x="161" y="978"/>
                  </a:lnTo>
                  <a:lnTo>
                    <a:pt x="151" y="988"/>
                  </a:lnTo>
                  <a:lnTo>
                    <a:pt x="151" y="1002"/>
                  </a:lnTo>
                  <a:lnTo>
                    <a:pt x="148" y="1013"/>
                  </a:lnTo>
                  <a:lnTo>
                    <a:pt x="148" y="1020"/>
                  </a:lnTo>
                  <a:lnTo>
                    <a:pt x="154" y="1029"/>
                  </a:lnTo>
                  <a:lnTo>
                    <a:pt x="164" y="1031"/>
                  </a:lnTo>
                  <a:lnTo>
                    <a:pt x="164" y="1023"/>
                  </a:lnTo>
                  <a:lnTo>
                    <a:pt x="175" y="1026"/>
                  </a:lnTo>
                  <a:lnTo>
                    <a:pt x="170" y="1034"/>
                  </a:lnTo>
                  <a:lnTo>
                    <a:pt x="175" y="1040"/>
                  </a:lnTo>
                  <a:lnTo>
                    <a:pt x="170" y="1043"/>
                  </a:lnTo>
                  <a:lnTo>
                    <a:pt x="170" y="1058"/>
                  </a:lnTo>
                  <a:lnTo>
                    <a:pt x="164" y="1069"/>
                  </a:lnTo>
                  <a:lnTo>
                    <a:pt x="170" y="1078"/>
                  </a:lnTo>
                  <a:lnTo>
                    <a:pt x="164" y="1088"/>
                  </a:lnTo>
                  <a:lnTo>
                    <a:pt x="164" y="1093"/>
                  </a:lnTo>
                  <a:lnTo>
                    <a:pt x="157" y="1099"/>
                  </a:lnTo>
                  <a:lnTo>
                    <a:pt x="157" y="1107"/>
                  </a:lnTo>
                  <a:lnTo>
                    <a:pt x="154" y="1120"/>
                  </a:lnTo>
                  <a:lnTo>
                    <a:pt x="151" y="1113"/>
                  </a:lnTo>
                  <a:lnTo>
                    <a:pt x="148" y="1107"/>
                  </a:lnTo>
                  <a:lnTo>
                    <a:pt x="154" y="1099"/>
                  </a:lnTo>
                  <a:lnTo>
                    <a:pt x="151" y="1093"/>
                  </a:lnTo>
                  <a:lnTo>
                    <a:pt x="154" y="1088"/>
                  </a:lnTo>
                  <a:lnTo>
                    <a:pt x="148" y="1081"/>
                  </a:lnTo>
                  <a:lnTo>
                    <a:pt x="138" y="1088"/>
                  </a:lnTo>
                  <a:lnTo>
                    <a:pt x="135" y="1096"/>
                  </a:lnTo>
                  <a:lnTo>
                    <a:pt x="135" y="1107"/>
                  </a:lnTo>
                  <a:lnTo>
                    <a:pt x="135" y="1113"/>
                  </a:lnTo>
                  <a:lnTo>
                    <a:pt x="131" y="1123"/>
                  </a:lnTo>
                  <a:lnTo>
                    <a:pt x="135" y="1128"/>
                  </a:lnTo>
                  <a:lnTo>
                    <a:pt x="124" y="1131"/>
                  </a:lnTo>
                  <a:lnTo>
                    <a:pt x="131" y="1137"/>
                  </a:lnTo>
                  <a:lnTo>
                    <a:pt x="115" y="1147"/>
                  </a:lnTo>
                  <a:lnTo>
                    <a:pt x="115" y="1155"/>
                  </a:lnTo>
                  <a:lnTo>
                    <a:pt x="124" y="1150"/>
                  </a:lnTo>
                  <a:lnTo>
                    <a:pt x="135" y="1152"/>
                  </a:lnTo>
                  <a:lnTo>
                    <a:pt x="145" y="1152"/>
                  </a:lnTo>
                  <a:lnTo>
                    <a:pt x="135" y="1169"/>
                  </a:lnTo>
                  <a:lnTo>
                    <a:pt x="135" y="1179"/>
                  </a:lnTo>
                  <a:lnTo>
                    <a:pt x="135" y="1193"/>
                  </a:lnTo>
                  <a:lnTo>
                    <a:pt x="127" y="1178"/>
                  </a:lnTo>
                  <a:lnTo>
                    <a:pt x="118" y="1179"/>
                  </a:lnTo>
                  <a:lnTo>
                    <a:pt x="118" y="1190"/>
                  </a:lnTo>
                  <a:lnTo>
                    <a:pt x="118" y="1202"/>
                  </a:lnTo>
                  <a:lnTo>
                    <a:pt x="115" y="1217"/>
                  </a:lnTo>
                  <a:lnTo>
                    <a:pt x="118" y="1223"/>
                  </a:lnTo>
                  <a:lnTo>
                    <a:pt x="115" y="1234"/>
                  </a:lnTo>
                  <a:lnTo>
                    <a:pt x="124" y="1237"/>
                  </a:lnTo>
                  <a:lnTo>
                    <a:pt x="118" y="1243"/>
                  </a:lnTo>
                  <a:lnTo>
                    <a:pt x="118" y="1261"/>
                  </a:lnTo>
                  <a:lnTo>
                    <a:pt x="135" y="1240"/>
                  </a:lnTo>
                  <a:lnTo>
                    <a:pt x="131" y="1250"/>
                  </a:lnTo>
                  <a:lnTo>
                    <a:pt x="135" y="1261"/>
                  </a:lnTo>
                  <a:lnTo>
                    <a:pt x="127" y="1258"/>
                  </a:lnTo>
                  <a:lnTo>
                    <a:pt x="124" y="1272"/>
                  </a:lnTo>
                  <a:lnTo>
                    <a:pt x="118" y="1282"/>
                  </a:lnTo>
                  <a:lnTo>
                    <a:pt x="135" y="1273"/>
                  </a:lnTo>
                  <a:lnTo>
                    <a:pt x="135" y="1266"/>
                  </a:lnTo>
                  <a:lnTo>
                    <a:pt x="142" y="1279"/>
                  </a:lnTo>
                  <a:lnTo>
                    <a:pt x="135" y="1290"/>
                  </a:lnTo>
                  <a:lnTo>
                    <a:pt x="124" y="1288"/>
                  </a:lnTo>
                  <a:lnTo>
                    <a:pt x="124" y="1302"/>
                  </a:lnTo>
                  <a:lnTo>
                    <a:pt x="135" y="1306"/>
                  </a:lnTo>
                  <a:lnTo>
                    <a:pt x="142" y="1299"/>
                  </a:lnTo>
                  <a:lnTo>
                    <a:pt x="145" y="1311"/>
                  </a:lnTo>
                  <a:lnTo>
                    <a:pt x="154" y="1314"/>
                  </a:lnTo>
                  <a:lnTo>
                    <a:pt x="154" y="1323"/>
                  </a:lnTo>
                  <a:lnTo>
                    <a:pt x="164" y="1328"/>
                  </a:lnTo>
                  <a:lnTo>
                    <a:pt x="175" y="1337"/>
                  </a:lnTo>
                  <a:lnTo>
                    <a:pt x="184" y="1328"/>
                  </a:lnTo>
                  <a:lnTo>
                    <a:pt x="194" y="1314"/>
                  </a:lnTo>
                  <a:lnTo>
                    <a:pt x="203" y="1317"/>
                  </a:lnTo>
                  <a:lnTo>
                    <a:pt x="197" y="1328"/>
                  </a:lnTo>
                  <a:lnTo>
                    <a:pt x="178" y="1337"/>
                  </a:lnTo>
                  <a:lnTo>
                    <a:pt x="184" y="1344"/>
                  </a:lnTo>
                  <a:lnTo>
                    <a:pt x="200" y="1350"/>
                  </a:lnTo>
                  <a:lnTo>
                    <a:pt x="206" y="1347"/>
                  </a:lnTo>
                  <a:lnTo>
                    <a:pt x="206" y="1331"/>
                  </a:lnTo>
                  <a:lnTo>
                    <a:pt x="208" y="1314"/>
                  </a:lnTo>
                  <a:lnTo>
                    <a:pt x="224" y="1309"/>
                  </a:lnTo>
                  <a:lnTo>
                    <a:pt x="233" y="1309"/>
                  </a:lnTo>
                  <a:lnTo>
                    <a:pt x="233" y="1302"/>
                  </a:lnTo>
                  <a:lnTo>
                    <a:pt x="244" y="1302"/>
                  </a:lnTo>
                  <a:lnTo>
                    <a:pt x="257" y="1306"/>
                  </a:lnTo>
                  <a:lnTo>
                    <a:pt x="247" y="1290"/>
                  </a:lnTo>
                  <a:lnTo>
                    <a:pt x="244" y="1276"/>
                  </a:lnTo>
                  <a:lnTo>
                    <a:pt x="243" y="1266"/>
                  </a:lnTo>
                  <a:lnTo>
                    <a:pt x="244" y="1252"/>
                  </a:lnTo>
                  <a:lnTo>
                    <a:pt x="254" y="1243"/>
                  </a:lnTo>
                  <a:lnTo>
                    <a:pt x="266" y="1240"/>
                  </a:lnTo>
                  <a:lnTo>
                    <a:pt x="270" y="1226"/>
                  </a:lnTo>
                  <a:lnTo>
                    <a:pt x="276" y="1212"/>
                  </a:lnTo>
                  <a:lnTo>
                    <a:pt x="284" y="1202"/>
                  </a:lnTo>
                  <a:lnTo>
                    <a:pt x="296" y="1193"/>
                  </a:lnTo>
                  <a:lnTo>
                    <a:pt x="306" y="1185"/>
                  </a:lnTo>
                  <a:lnTo>
                    <a:pt x="312" y="1172"/>
                  </a:lnTo>
                  <a:lnTo>
                    <a:pt x="309" y="1164"/>
                  </a:lnTo>
                  <a:lnTo>
                    <a:pt x="293" y="1164"/>
                  </a:lnTo>
                  <a:lnTo>
                    <a:pt x="284" y="1152"/>
                  </a:lnTo>
                  <a:lnTo>
                    <a:pt x="276" y="1145"/>
                  </a:lnTo>
                  <a:lnTo>
                    <a:pt x="276" y="1134"/>
                  </a:lnTo>
                  <a:lnTo>
                    <a:pt x="281" y="1120"/>
                  </a:lnTo>
                  <a:lnTo>
                    <a:pt x="287" y="1113"/>
                  </a:lnTo>
                  <a:lnTo>
                    <a:pt x="303" y="1107"/>
                  </a:lnTo>
                  <a:lnTo>
                    <a:pt x="312" y="1107"/>
                  </a:lnTo>
                  <a:lnTo>
                    <a:pt x="312" y="1099"/>
                  </a:lnTo>
                  <a:lnTo>
                    <a:pt x="320" y="1096"/>
                  </a:lnTo>
                  <a:lnTo>
                    <a:pt x="320" y="1082"/>
                  </a:lnTo>
                  <a:lnTo>
                    <a:pt x="317" y="1075"/>
                  </a:lnTo>
                  <a:lnTo>
                    <a:pt x="323" y="1067"/>
                  </a:lnTo>
                  <a:lnTo>
                    <a:pt x="339" y="1058"/>
                  </a:lnTo>
                  <a:lnTo>
                    <a:pt x="323" y="1055"/>
                  </a:lnTo>
                  <a:lnTo>
                    <a:pt x="333" y="1048"/>
                  </a:lnTo>
                  <a:lnTo>
                    <a:pt x="342" y="1055"/>
                  </a:lnTo>
                  <a:lnTo>
                    <a:pt x="352" y="1055"/>
                  </a:lnTo>
                  <a:lnTo>
                    <a:pt x="352" y="1051"/>
                  </a:lnTo>
                  <a:lnTo>
                    <a:pt x="349" y="1037"/>
                  </a:lnTo>
                  <a:lnTo>
                    <a:pt x="333" y="1043"/>
                  </a:lnTo>
                  <a:lnTo>
                    <a:pt x="323" y="1037"/>
                  </a:lnTo>
                  <a:lnTo>
                    <a:pt x="323" y="1023"/>
                  </a:lnTo>
                  <a:lnTo>
                    <a:pt x="320" y="1013"/>
                  </a:lnTo>
                  <a:lnTo>
                    <a:pt x="326" y="1007"/>
                  </a:lnTo>
                  <a:lnTo>
                    <a:pt x="339" y="1013"/>
                  </a:lnTo>
                  <a:lnTo>
                    <a:pt x="349" y="1016"/>
                  </a:lnTo>
                  <a:lnTo>
                    <a:pt x="363" y="1016"/>
                  </a:lnTo>
                  <a:lnTo>
                    <a:pt x="375" y="1010"/>
                  </a:lnTo>
                  <a:lnTo>
                    <a:pt x="379" y="1002"/>
                  </a:lnTo>
                  <a:lnTo>
                    <a:pt x="375" y="996"/>
                  </a:lnTo>
                  <a:lnTo>
                    <a:pt x="382" y="983"/>
                  </a:lnTo>
                  <a:lnTo>
                    <a:pt x="385" y="978"/>
                  </a:lnTo>
                  <a:lnTo>
                    <a:pt x="375" y="969"/>
                  </a:lnTo>
                  <a:lnTo>
                    <a:pt x="379" y="958"/>
                  </a:lnTo>
                  <a:lnTo>
                    <a:pt x="385" y="967"/>
                  </a:lnTo>
                  <a:lnTo>
                    <a:pt x="399" y="967"/>
                  </a:lnTo>
                  <a:lnTo>
                    <a:pt x="412" y="964"/>
                  </a:lnTo>
                  <a:lnTo>
                    <a:pt x="424" y="961"/>
                  </a:lnTo>
                  <a:lnTo>
                    <a:pt x="435" y="958"/>
                  </a:lnTo>
                  <a:lnTo>
                    <a:pt x="448" y="955"/>
                  </a:lnTo>
                  <a:lnTo>
                    <a:pt x="461" y="954"/>
                  </a:lnTo>
                  <a:lnTo>
                    <a:pt x="472" y="948"/>
                  </a:lnTo>
                  <a:lnTo>
                    <a:pt x="475" y="937"/>
                  </a:lnTo>
                  <a:lnTo>
                    <a:pt x="484" y="929"/>
                  </a:lnTo>
                  <a:lnTo>
                    <a:pt x="491" y="919"/>
                  </a:lnTo>
                  <a:lnTo>
                    <a:pt x="487" y="905"/>
                  </a:lnTo>
                  <a:lnTo>
                    <a:pt x="481" y="905"/>
                  </a:lnTo>
                  <a:lnTo>
                    <a:pt x="475" y="896"/>
                  </a:lnTo>
                  <a:lnTo>
                    <a:pt x="481" y="886"/>
                  </a:lnTo>
                  <a:lnTo>
                    <a:pt x="475" y="878"/>
                  </a:lnTo>
                  <a:lnTo>
                    <a:pt x="457" y="869"/>
                  </a:lnTo>
                  <a:lnTo>
                    <a:pt x="454" y="861"/>
                  </a:lnTo>
                  <a:lnTo>
                    <a:pt x="457" y="857"/>
                  </a:lnTo>
                  <a:lnTo>
                    <a:pt x="465" y="864"/>
                  </a:lnTo>
                  <a:lnTo>
                    <a:pt x="481" y="864"/>
                  </a:lnTo>
                  <a:lnTo>
                    <a:pt x="487" y="869"/>
                  </a:lnTo>
                  <a:lnTo>
                    <a:pt x="497" y="875"/>
                  </a:lnTo>
                  <a:lnTo>
                    <a:pt x="511" y="872"/>
                  </a:lnTo>
                  <a:lnTo>
                    <a:pt x="524" y="875"/>
                  </a:lnTo>
                  <a:lnTo>
                    <a:pt x="533" y="872"/>
                  </a:lnTo>
                  <a:lnTo>
                    <a:pt x="541" y="867"/>
                  </a:lnTo>
                  <a:lnTo>
                    <a:pt x="551" y="860"/>
                  </a:lnTo>
                  <a:lnTo>
                    <a:pt x="554" y="851"/>
                  </a:lnTo>
                  <a:lnTo>
                    <a:pt x="563" y="846"/>
                  </a:lnTo>
                  <a:lnTo>
                    <a:pt x="571" y="834"/>
                  </a:lnTo>
                  <a:lnTo>
                    <a:pt x="574" y="824"/>
                  </a:lnTo>
                  <a:lnTo>
                    <a:pt x="584" y="816"/>
                  </a:lnTo>
                  <a:lnTo>
                    <a:pt x="593" y="810"/>
                  </a:lnTo>
                  <a:lnTo>
                    <a:pt x="603" y="805"/>
                  </a:lnTo>
                  <a:lnTo>
                    <a:pt x="611" y="795"/>
                  </a:lnTo>
                  <a:lnTo>
                    <a:pt x="617" y="784"/>
                  </a:lnTo>
                  <a:lnTo>
                    <a:pt x="620" y="772"/>
                  </a:lnTo>
                  <a:lnTo>
                    <a:pt x="626" y="762"/>
                  </a:lnTo>
                  <a:lnTo>
                    <a:pt x="633" y="754"/>
                  </a:lnTo>
                  <a:lnTo>
                    <a:pt x="641" y="746"/>
                  </a:lnTo>
                  <a:lnTo>
                    <a:pt x="647" y="740"/>
                  </a:lnTo>
                  <a:lnTo>
                    <a:pt x="650" y="732"/>
                  </a:lnTo>
                  <a:lnTo>
                    <a:pt x="653" y="724"/>
                  </a:lnTo>
                  <a:lnTo>
                    <a:pt x="650" y="713"/>
                  </a:lnTo>
                  <a:lnTo>
                    <a:pt x="650" y="701"/>
                  </a:lnTo>
                  <a:lnTo>
                    <a:pt x="650" y="689"/>
                  </a:lnTo>
                  <a:lnTo>
                    <a:pt x="660" y="681"/>
                  </a:lnTo>
                  <a:lnTo>
                    <a:pt x="669" y="672"/>
                  </a:lnTo>
                  <a:lnTo>
                    <a:pt x="675" y="665"/>
                  </a:lnTo>
                  <a:lnTo>
                    <a:pt x="683" y="657"/>
                  </a:lnTo>
                  <a:lnTo>
                    <a:pt x="696" y="654"/>
                  </a:lnTo>
                  <a:lnTo>
                    <a:pt x="709" y="648"/>
                  </a:lnTo>
                  <a:lnTo>
                    <a:pt x="713" y="651"/>
                  </a:lnTo>
                  <a:lnTo>
                    <a:pt x="723" y="640"/>
                  </a:lnTo>
                  <a:lnTo>
                    <a:pt x="732" y="640"/>
                  </a:lnTo>
                  <a:lnTo>
                    <a:pt x="729" y="636"/>
                  </a:lnTo>
                  <a:lnTo>
                    <a:pt x="742" y="633"/>
                  </a:lnTo>
                  <a:lnTo>
                    <a:pt x="753" y="636"/>
                  </a:lnTo>
                  <a:lnTo>
                    <a:pt x="762" y="636"/>
                  </a:lnTo>
                  <a:lnTo>
                    <a:pt x="772" y="633"/>
                  </a:lnTo>
                  <a:lnTo>
                    <a:pt x="781" y="633"/>
                  </a:lnTo>
                  <a:lnTo>
                    <a:pt x="781" y="625"/>
                  </a:lnTo>
                  <a:lnTo>
                    <a:pt x="792" y="619"/>
                  </a:lnTo>
                  <a:lnTo>
                    <a:pt x="802" y="616"/>
                  </a:lnTo>
                  <a:lnTo>
                    <a:pt x="802" y="605"/>
                  </a:lnTo>
                  <a:lnTo>
                    <a:pt x="805" y="598"/>
                  </a:lnTo>
                  <a:lnTo>
                    <a:pt x="814" y="587"/>
                  </a:lnTo>
                  <a:lnTo>
                    <a:pt x="818" y="578"/>
                  </a:lnTo>
                  <a:lnTo>
                    <a:pt x="829" y="568"/>
                  </a:lnTo>
                  <a:lnTo>
                    <a:pt x="832" y="560"/>
                  </a:lnTo>
                  <a:lnTo>
                    <a:pt x="832" y="549"/>
                  </a:lnTo>
                  <a:lnTo>
                    <a:pt x="832" y="541"/>
                  </a:lnTo>
                  <a:lnTo>
                    <a:pt x="838" y="533"/>
                  </a:lnTo>
                  <a:lnTo>
                    <a:pt x="838" y="525"/>
                  </a:lnTo>
                  <a:lnTo>
                    <a:pt x="841" y="513"/>
                  </a:lnTo>
                  <a:lnTo>
                    <a:pt x="844" y="503"/>
                  </a:lnTo>
                  <a:lnTo>
                    <a:pt x="841" y="495"/>
                  </a:lnTo>
                  <a:lnTo>
                    <a:pt x="841" y="487"/>
                  </a:lnTo>
                  <a:lnTo>
                    <a:pt x="841" y="477"/>
                  </a:lnTo>
                  <a:lnTo>
                    <a:pt x="841" y="468"/>
                  </a:lnTo>
                  <a:lnTo>
                    <a:pt x="844" y="454"/>
                  </a:lnTo>
                  <a:lnTo>
                    <a:pt x="854" y="449"/>
                  </a:lnTo>
                  <a:lnTo>
                    <a:pt x="859" y="442"/>
                  </a:lnTo>
                  <a:lnTo>
                    <a:pt x="868" y="433"/>
                  </a:lnTo>
                  <a:lnTo>
                    <a:pt x="874" y="422"/>
                  </a:lnTo>
                  <a:lnTo>
                    <a:pt x="881" y="413"/>
                  </a:lnTo>
                  <a:lnTo>
                    <a:pt x="887" y="409"/>
                  </a:lnTo>
                  <a:lnTo>
                    <a:pt x="895" y="404"/>
                  </a:lnTo>
                  <a:lnTo>
                    <a:pt x="901" y="395"/>
                  </a:lnTo>
                  <a:lnTo>
                    <a:pt x="911" y="387"/>
                  </a:lnTo>
                  <a:lnTo>
                    <a:pt x="914" y="380"/>
                  </a:lnTo>
                  <a:lnTo>
                    <a:pt x="920" y="371"/>
                  </a:lnTo>
                  <a:lnTo>
                    <a:pt x="923" y="363"/>
                  </a:lnTo>
                  <a:lnTo>
                    <a:pt x="927" y="351"/>
                  </a:lnTo>
                  <a:lnTo>
                    <a:pt x="923" y="342"/>
                  </a:lnTo>
                  <a:lnTo>
                    <a:pt x="923" y="330"/>
                  </a:lnTo>
                  <a:lnTo>
                    <a:pt x="917" y="322"/>
                  </a:lnTo>
                  <a:lnTo>
                    <a:pt x="914" y="312"/>
                  </a:lnTo>
                  <a:lnTo>
                    <a:pt x="901" y="309"/>
                  </a:lnTo>
                  <a:lnTo>
                    <a:pt x="890" y="309"/>
                  </a:lnTo>
                  <a:lnTo>
                    <a:pt x="881" y="309"/>
                  </a:lnTo>
                  <a:lnTo>
                    <a:pt x="874" y="301"/>
                  </a:lnTo>
                  <a:lnTo>
                    <a:pt x="865" y="298"/>
                  </a:lnTo>
                  <a:lnTo>
                    <a:pt x="859" y="289"/>
                  </a:lnTo>
                  <a:lnTo>
                    <a:pt x="851" y="285"/>
                  </a:lnTo>
                  <a:lnTo>
                    <a:pt x="841" y="280"/>
                  </a:lnTo>
                  <a:lnTo>
                    <a:pt x="832" y="274"/>
                  </a:lnTo>
                  <a:lnTo>
                    <a:pt x="822" y="268"/>
                  </a:lnTo>
                  <a:lnTo>
                    <a:pt x="811" y="268"/>
                  </a:lnTo>
                  <a:lnTo>
                    <a:pt x="802" y="271"/>
                  </a:lnTo>
                  <a:lnTo>
                    <a:pt x="792" y="271"/>
                  </a:lnTo>
                  <a:lnTo>
                    <a:pt x="781" y="266"/>
                  </a:lnTo>
                  <a:lnTo>
                    <a:pt x="772" y="266"/>
                  </a:lnTo>
                  <a:lnTo>
                    <a:pt x="762" y="263"/>
                  </a:lnTo>
                  <a:lnTo>
                    <a:pt x="753" y="260"/>
                  </a:lnTo>
                  <a:lnTo>
                    <a:pt x="742" y="266"/>
                  </a:lnTo>
                  <a:lnTo>
                    <a:pt x="732" y="268"/>
                  </a:lnTo>
                  <a:lnTo>
                    <a:pt x="732" y="260"/>
                  </a:lnTo>
                  <a:lnTo>
                    <a:pt x="729" y="253"/>
                  </a:lnTo>
                  <a:lnTo>
                    <a:pt x="726" y="244"/>
                  </a:lnTo>
                  <a:lnTo>
                    <a:pt x="713" y="247"/>
                  </a:lnTo>
                  <a:lnTo>
                    <a:pt x="712" y="242"/>
                  </a:lnTo>
                  <a:lnTo>
                    <a:pt x="699" y="239"/>
                  </a:lnTo>
                  <a:lnTo>
                    <a:pt x="690" y="236"/>
                  </a:lnTo>
                  <a:lnTo>
                    <a:pt x="675" y="230"/>
                  </a:lnTo>
                  <a:lnTo>
                    <a:pt x="666" y="230"/>
                  </a:lnTo>
                  <a:lnTo>
                    <a:pt x="660" y="233"/>
                  </a:lnTo>
                  <a:lnTo>
                    <a:pt x="653" y="247"/>
                  </a:lnTo>
                  <a:lnTo>
                    <a:pt x="647" y="244"/>
                  </a:lnTo>
                  <a:lnTo>
                    <a:pt x="650" y="236"/>
                  </a:lnTo>
                  <a:lnTo>
                    <a:pt x="653" y="222"/>
                  </a:lnTo>
                  <a:lnTo>
                    <a:pt x="641" y="222"/>
                  </a:lnTo>
                  <a:lnTo>
                    <a:pt x="633" y="222"/>
                  </a:lnTo>
                  <a:lnTo>
                    <a:pt x="623" y="222"/>
                  </a:lnTo>
                  <a:lnTo>
                    <a:pt x="614" y="225"/>
                  </a:lnTo>
                  <a:lnTo>
                    <a:pt x="614" y="236"/>
                  </a:lnTo>
                  <a:lnTo>
                    <a:pt x="611" y="247"/>
                  </a:lnTo>
                  <a:lnTo>
                    <a:pt x="606" y="236"/>
                  </a:lnTo>
                  <a:lnTo>
                    <a:pt x="593" y="242"/>
                  </a:lnTo>
                  <a:lnTo>
                    <a:pt x="596" y="230"/>
                  </a:lnTo>
                  <a:lnTo>
                    <a:pt x="600" y="222"/>
                  </a:lnTo>
                  <a:lnTo>
                    <a:pt x="607" y="215"/>
                  </a:lnTo>
                  <a:lnTo>
                    <a:pt x="614" y="209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11" y="185"/>
                  </a:lnTo>
                  <a:lnTo>
                    <a:pt x="611" y="174"/>
                  </a:lnTo>
                  <a:lnTo>
                    <a:pt x="603" y="163"/>
                  </a:lnTo>
                  <a:lnTo>
                    <a:pt x="603" y="153"/>
                  </a:lnTo>
                  <a:lnTo>
                    <a:pt x="593" y="142"/>
                  </a:lnTo>
                  <a:lnTo>
                    <a:pt x="584" y="139"/>
                  </a:lnTo>
                  <a:lnTo>
                    <a:pt x="574" y="133"/>
                  </a:lnTo>
                  <a:lnTo>
                    <a:pt x="570" y="128"/>
                  </a:lnTo>
                  <a:lnTo>
                    <a:pt x="557" y="123"/>
                  </a:lnTo>
                  <a:lnTo>
                    <a:pt x="547" y="121"/>
                  </a:lnTo>
                  <a:lnTo>
                    <a:pt x="541" y="118"/>
                  </a:lnTo>
                  <a:lnTo>
                    <a:pt x="533" y="115"/>
                  </a:lnTo>
                  <a:lnTo>
                    <a:pt x="524" y="115"/>
                  </a:lnTo>
                  <a:lnTo>
                    <a:pt x="511" y="115"/>
                  </a:lnTo>
                  <a:lnTo>
                    <a:pt x="502" y="115"/>
                  </a:lnTo>
                  <a:lnTo>
                    <a:pt x="494" y="115"/>
                  </a:lnTo>
                  <a:lnTo>
                    <a:pt x="481" y="115"/>
                  </a:lnTo>
                  <a:lnTo>
                    <a:pt x="475" y="109"/>
                  </a:lnTo>
                  <a:lnTo>
                    <a:pt x="469" y="104"/>
                  </a:lnTo>
                  <a:lnTo>
                    <a:pt x="461" y="98"/>
                  </a:lnTo>
                  <a:lnTo>
                    <a:pt x="451" y="98"/>
                  </a:lnTo>
                  <a:lnTo>
                    <a:pt x="454" y="91"/>
                  </a:lnTo>
                  <a:lnTo>
                    <a:pt x="448" y="85"/>
                  </a:lnTo>
                  <a:lnTo>
                    <a:pt x="439" y="80"/>
                  </a:lnTo>
                  <a:lnTo>
                    <a:pt x="429" y="71"/>
                  </a:lnTo>
                  <a:lnTo>
                    <a:pt x="418" y="66"/>
                  </a:lnTo>
                  <a:lnTo>
                    <a:pt x="402" y="68"/>
                  </a:lnTo>
                  <a:lnTo>
                    <a:pt x="405" y="59"/>
                  </a:lnTo>
                  <a:lnTo>
                    <a:pt x="402" y="50"/>
                  </a:lnTo>
                  <a:lnTo>
                    <a:pt x="393" y="47"/>
                  </a:lnTo>
                  <a:lnTo>
                    <a:pt x="385" y="45"/>
                  </a:lnTo>
                  <a:lnTo>
                    <a:pt x="375" y="45"/>
                  </a:lnTo>
                  <a:lnTo>
                    <a:pt x="369" y="39"/>
                  </a:lnTo>
                  <a:lnTo>
                    <a:pt x="363" y="32"/>
                  </a:lnTo>
                  <a:lnTo>
                    <a:pt x="382" y="29"/>
                  </a:lnTo>
                  <a:lnTo>
                    <a:pt x="369" y="29"/>
                  </a:lnTo>
                  <a:lnTo>
                    <a:pt x="353" y="29"/>
                  </a:lnTo>
                  <a:lnTo>
                    <a:pt x="345" y="29"/>
                  </a:lnTo>
                  <a:lnTo>
                    <a:pt x="333" y="36"/>
                  </a:lnTo>
                  <a:lnTo>
                    <a:pt x="323" y="39"/>
                  </a:lnTo>
                  <a:lnTo>
                    <a:pt x="312" y="39"/>
                  </a:lnTo>
                  <a:lnTo>
                    <a:pt x="306" y="33"/>
                  </a:lnTo>
                  <a:lnTo>
                    <a:pt x="303" y="32"/>
                  </a:lnTo>
                  <a:lnTo>
                    <a:pt x="293" y="32"/>
                  </a:lnTo>
                  <a:lnTo>
                    <a:pt x="284" y="32"/>
                  </a:lnTo>
                  <a:lnTo>
                    <a:pt x="273" y="32"/>
                  </a:lnTo>
                  <a:lnTo>
                    <a:pt x="260" y="33"/>
                  </a:lnTo>
                  <a:lnTo>
                    <a:pt x="257" y="26"/>
                  </a:lnTo>
                  <a:lnTo>
                    <a:pt x="254" y="21"/>
                  </a:lnTo>
                  <a:lnTo>
                    <a:pt x="247" y="15"/>
                  </a:lnTo>
                  <a:lnTo>
                    <a:pt x="236" y="12"/>
                  </a:lnTo>
                  <a:lnTo>
                    <a:pt x="230" y="12"/>
                  </a:lnTo>
                  <a:lnTo>
                    <a:pt x="227" y="1"/>
                  </a:lnTo>
                  <a:lnTo>
                    <a:pt x="217" y="7"/>
                  </a:lnTo>
                  <a:lnTo>
                    <a:pt x="221" y="12"/>
                  </a:lnTo>
                  <a:lnTo>
                    <a:pt x="211" y="18"/>
                  </a:lnTo>
                  <a:lnTo>
                    <a:pt x="206" y="21"/>
                  </a:lnTo>
                  <a:lnTo>
                    <a:pt x="197" y="26"/>
                  </a:lnTo>
                  <a:lnTo>
                    <a:pt x="197" y="33"/>
                  </a:lnTo>
                  <a:lnTo>
                    <a:pt x="203" y="45"/>
                  </a:lnTo>
                  <a:lnTo>
                    <a:pt x="203" y="56"/>
                  </a:lnTo>
                  <a:lnTo>
                    <a:pt x="191" y="59"/>
                  </a:lnTo>
                  <a:lnTo>
                    <a:pt x="191" y="53"/>
                  </a:lnTo>
                  <a:lnTo>
                    <a:pt x="184" y="45"/>
                  </a:lnTo>
                  <a:lnTo>
                    <a:pt x="191" y="36"/>
                  </a:lnTo>
                  <a:lnTo>
                    <a:pt x="194" y="32"/>
                  </a:lnTo>
                  <a:lnTo>
                    <a:pt x="191" y="23"/>
                  </a:lnTo>
                  <a:lnTo>
                    <a:pt x="184" y="12"/>
                  </a:lnTo>
                  <a:lnTo>
                    <a:pt x="197" y="12"/>
                  </a:lnTo>
                  <a:lnTo>
                    <a:pt x="200" y="4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4" y="1"/>
                  </a:lnTo>
                  <a:lnTo>
                    <a:pt x="178" y="7"/>
                  </a:lnTo>
                  <a:lnTo>
                    <a:pt x="172" y="12"/>
                  </a:lnTo>
                  <a:lnTo>
                    <a:pt x="164" y="15"/>
                  </a:lnTo>
                  <a:lnTo>
                    <a:pt x="154" y="21"/>
                  </a:lnTo>
                  <a:lnTo>
                    <a:pt x="142" y="18"/>
                  </a:lnTo>
                  <a:lnTo>
                    <a:pt x="135" y="26"/>
                  </a:lnTo>
                  <a:lnTo>
                    <a:pt x="127" y="23"/>
                  </a:lnTo>
                  <a:lnTo>
                    <a:pt x="121" y="26"/>
                  </a:lnTo>
                  <a:lnTo>
                    <a:pt x="115" y="32"/>
                  </a:lnTo>
                  <a:lnTo>
                    <a:pt x="115" y="42"/>
                  </a:lnTo>
                  <a:lnTo>
                    <a:pt x="115" y="50"/>
                  </a:lnTo>
                  <a:lnTo>
                    <a:pt x="105" y="53"/>
                  </a:lnTo>
                  <a:lnTo>
                    <a:pt x="99" y="59"/>
                  </a:lnTo>
                  <a:lnTo>
                    <a:pt x="91" y="66"/>
                  </a:lnTo>
                  <a:lnTo>
                    <a:pt x="91" y="80"/>
                  </a:lnTo>
                  <a:lnTo>
                    <a:pt x="75" y="10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4" name=""/>
            <p:cNvSpPr/>
            <p:nvPr/>
          </p:nvSpPr>
          <p:spPr>
            <a:xfrm>
              <a:off x="2973600" y="3384720"/>
              <a:ext cx="24120" cy="36360"/>
            </a:xfrm>
            <a:custGeom>
              <a:avLst/>
              <a:gdLst/>
              <a:ahLst/>
              <a:rect l="l" t="t" r="r" b="b"/>
              <a:pathLst>
                <a:path w="26" h="40">
                  <a:moveTo>
                    <a:pt x="10" y="0"/>
                  </a:moveTo>
                  <a:lnTo>
                    <a:pt x="7" y="11"/>
                  </a:lnTo>
                  <a:lnTo>
                    <a:pt x="7" y="21"/>
                  </a:lnTo>
                  <a:lnTo>
                    <a:pt x="0" y="36"/>
                  </a:lnTo>
                  <a:lnTo>
                    <a:pt x="14" y="39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25" y="11"/>
                  </a:lnTo>
                  <a:lnTo>
                    <a:pt x="25" y="2"/>
                  </a:lnTo>
                  <a:lnTo>
                    <a:pt x="1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5" name=""/>
            <p:cNvSpPr/>
            <p:nvPr/>
          </p:nvSpPr>
          <p:spPr>
            <a:xfrm>
              <a:off x="2968920" y="3639960"/>
              <a:ext cx="173160" cy="84240"/>
            </a:xfrm>
            <a:custGeom>
              <a:avLst/>
              <a:gdLst/>
              <a:ahLst/>
              <a:rect l="l" t="t" r="r" b="b"/>
              <a:pathLst>
                <a:path w="190" h="93">
                  <a:moveTo>
                    <a:pt x="116" y="0"/>
                  </a:moveTo>
                  <a:lnTo>
                    <a:pt x="111" y="2"/>
                  </a:lnTo>
                  <a:lnTo>
                    <a:pt x="102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3" y="22"/>
                  </a:lnTo>
                  <a:lnTo>
                    <a:pt x="89" y="26"/>
                  </a:lnTo>
                  <a:lnTo>
                    <a:pt x="105" y="22"/>
                  </a:lnTo>
                  <a:lnTo>
                    <a:pt x="105" y="26"/>
                  </a:lnTo>
                  <a:lnTo>
                    <a:pt x="89" y="35"/>
                  </a:lnTo>
                  <a:lnTo>
                    <a:pt x="92" y="49"/>
                  </a:lnTo>
                  <a:lnTo>
                    <a:pt x="86" y="46"/>
                  </a:lnTo>
                  <a:lnTo>
                    <a:pt x="83" y="32"/>
                  </a:lnTo>
                  <a:lnTo>
                    <a:pt x="75" y="46"/>
                  </a:lnTo>
                  <a:lnTo>
                    <a:pt x="66" y="41"/>
                  </a:lnTo>
                  <a:lnTo>
                    <a:pt x="50" y="38"/>
                  </a:lnTo>
                  <a:lnTo>
                    <a:pt x="44" y="29"/>
                  </a:lnTo>
                  <a:lnTo>
                    <a:pt x="26" y="19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4" y="11"/>
                  </a:lnTo>
                  <a:lnTo>
                    <a:pt x="14" y="19"/>
                  </a:lnTo>
                  <a:lnTo>
                    <a:pt x="23" y="22"/>
                  </a:lnTo>
                  <a:lnTo>
                    <a:pt x="17" y="29"/>
                  </a:lnTo>
                  <a:lnTo>
                    <a:pt x="26" y="38"/>
                  </a:lnTo>
                  <a:lnTo>
                    <a:pt x="26" y="43"/>
                  </a:lnTo>
                  <a:lnTo>
                    <a:pt x="40" y="43"/>
                  </a:lnTo>
                  <a:lnTo>
                    <a:pt x="44" y="55"/>
                  </a:lnTo>
                  <a:lnTo>
                    <a:pt x="53" y="55"/>
                  </a:lnTo>
                  <a:lnTo>
                    <a:pt x="53" y="62"/>
                  </a:lnTo>
                  <a:lnTo>
                    <a:pt x="69" y="73"/>
                  </a:lnTo>
                  <a:lnTo>
                    <a:pt x="83" y="79"/>
                  </a:lnTo>
                  <a:lnTo>
                    <a:pt x="92" y="73"/>
                  </a:lnTo>
                  <a:lnTo>
                    <a:pt x="96" y="84"/>
                  </a:lnTo>
                  <a:lnTo>
                    <a:pt x="105" y="87"/>
                  </a:lnTo>
                  <a:lnTo>
                    <a:pt x="119" y="84"/>
                  </a:lnTo>
                  <a:lnTo>
                    <a:pt x="132" y="92"/>
                  </a:lnTo>
                  <a:lnTo>
                    <a:pt x="129" y="82"/>
                  </a:lnTo>
                  <a:lnTo>
                    <a:pt x="148" y="82"/>
                  </a:lnTo>
                  <a:lnTo>
                    <a:pt x="162" y="73"/>
                  </a:lnTo>
                  <a:lnTo>
                    <a:pt x="181" y="73"/>
                  </a:lnTo>
                  <a:lnTo>
                    <a:pt x="185" y="70"/>
                  </a:lnTo>
                  <a:lnTo>
                    <a:pt x="189" y="62"/>
                  </a:lnTo>
                  <a:lnTo>
                    <a:pt x="174" y="62"/>
                  </a:lnTo>
                  <a:lnTo>
                    <a:pt x="165" y="58"/>
                  </a:lnTo>
                  <a:lnTo>
                    <a:pt x="159" y="49"/>
                  </a:lnTo>
                  <a:lnTo>
                    <a:pt x="144" y="41"/>
                  </a:lnTo>
                  <a:lnTo>
                    <a:pt x="132" y="32"/>
                  </a:lnTo>
                  <a:lnTo>
                    <a:pt x="129" y="22"/>
                  </a:lnTo>
                  <a:lnTo>
                    <a:pt x="129" y="11"/>
                  </a:lnTo>
                  <a:lnTo>
                    <a:pt x="116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6" name=""/>
            <p:cNvSpPr/>
            <p:nvPr/>
          </p:nvSpPr>
          <p:spPr>
            <a:xfrm>
              <a:off x="3205800" y="2470320"/>
              <a:ext cx="2412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0" y="22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2" y="4"/>
                  </a:lnTo>
                  <a:lnTo>
                    <a:pt x="8" y="8"/>
                  </a:lnTo>
                  <a:lnTo>
                    <a:pt x="8" y="1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7" name=""/>
            <p:cNvSpPr/>
            <p:nvPr/>
          </p:nvSpPr>
          <p:spPr>
            <a:xfrm>
              <a:off x="3071520" y="244656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0"/>
                  </a:moveTo>
                  <a:lnTo>
                    <a:pt x="0" y="22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8" name=""/>
            <p:cNvSpPr/>
            <p:nvPr/>
          </p:nvSpPr>
          <p:spPr>
            <a:xfrm>
              <a:off x="2903760" y="2341800"/>
              <a:ext cx="38880" cy="20520"/>
            </a:xfrm>
            <a:custGeom>
              <a:avLst/>
              <a:gdLst/>
              <a:ahLst/>
              <a:rect l="l" t="t" r="r" b="b"/>
              <a:pathLst>
                <a:path w="43" h="23">
                  <a:moveTo>
                    <a:pt x="0" y="8"/>
                  </a:moveTo>
                  <a:lnTo>
                    <a:pt x="4" y="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0" y="8"/>
                  </a:lnTo>
                  <a:lnTo>
                    <a:pt x="30" y="8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9" name=""/>
            <p:cNvSpPr/>
            <p:nvPr/>
          </p:nvSpPr>
          <p:spPr>
            <a:xfrm>
              <a:off x="2817000" y="2283120"/>
              <a:ext cx="2340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5"/>
                  </a:moveTo>
                  <a:lnTo>
                    <a:pt x="6" y="17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5" y="17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0" name=""/>
            <p:cNvSpPr/>
            <p:nvPr/>
          </p:nvSpPr>
          <p:spPr>
            <a:xfrm>
              <a:off x="2787120" y="2263320"/>
              <a:ext cx="192960" cy="56880"/>
            </a:xfrm>
            <a:custGeom>
              <a:avLst/>
              <a:gdLst/>
              <a:ahLst/>
              <a:rect l="l" t="t" r="r" b="b"/>
              <a:pathLst>
                <a:path w="212" h="63">
                  <a:moveTo>
                    <a:pt x="0" y="23"/>
                  </a:moveTo>
                  <a:lnTo>
                    <a:pt x="12" y="23"/>
                  </a:lnTo>
                  <a:lnTo>
                    <a:pt x="15" y="18"/>
                  </a:lnTo>
                  <a:lnTo>
                    <a:pt x="26" y="18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51" y="9"/>
                  </a:lnTo>
                  <a:lnTo>
                    <a:pt x="62" y="9"/>
                  </a:lnTo>
                  <a:lnTo>
                    <a:pt x="55" y="15"/>
                  </a:lnTo>
                  <a:lnTo>
                    <a:pt x="59" y="18"/>
                  </a:lnTo>
                  <a:lnTo>
                    <a:pt x="69" y="21"/>
                  </a:lnTo>
                  <a:lnTo>
                    <a:pt x="85" y="21"/>
                  </a:lnTo>
                  <a:lnTo>
                    <a:pt x="91" y="26"/>
                  </a:lnTo>
                  <a:lnTo>
                    <a:pt x="99" y="26"/>
                  </a:lnTo>
                  <a:lnTo>
                    <a:pt x="108" y="32"/>
                  </a:lnTo>
                  <a:lnTo>
                    <a:pt x="121" y="29"/>
                  </a:lnTo>
                  <a:lnTo>
                    <a:pt x="124" y="32"/>
                  </a:lnTo>
                  <a:lnTo>
                    <a:pt x="124" y="40"/>
                  </a:lnTo>
                  <a:lnTo>
                    <a:pt x="132" y="45"/>
                  </a:lnTo>
                  <a:lnTo>
                    <a:pt x="148" y="45"/>
                  </a:lnTo>
                  <a:lnTo>
                    <a:pt x="154" y="50"/>
                  </a:lnTo>
                  <a:lnTo>
                    <a:pt x="144" y="56"/>
                  </a:lnTo>
                  <a:lnTo>
                    <a:pt x="141" y="62"/>
                  </a:lnTo>
                  <a:lnTo>
                    <a:pt x="154" y="62"/>
                  </a:lnTo>
                  <a:lnTo>
                    <a:pt x="163" y="59"/>
                  </a:lnTo>
                  <a:lnTo>
                    <a:pt x="174" y="59"/>
                  </a:lnTo>
                  <a:lnTo>
                    <a:pt x="184" y="62"/>
                  </a:lnTo>
                  <a:lnTo>
                    <a:pt x="193" y="62"/>
                  </a:lnTo>
                  <a:lnTo>
                    <a:pt x="199" y="59"/>
                  </a:lnTo>
                  <a:lnTo>
                    <a:pt x="211" y="56"/>
                  </a:lnTo>
                  <a:lnTo>
                    <a:pt x="207" y="53"/>
                  </a:lnTo>
                  <a:lnTo>
                    <a:pt x="204" y="53"/>
                  </a:lnTo>
                  <a:lnTo>
                    <a:pt x="196" y="47"/>
                  </a:lnTo>
                  <a:lnTo>
                    <a:pt x="187" y="45"/>
                  </a:lnTo>
                  <a:lnTo>
                    <a:pt x="181" y="47"/>
                  </a:lnTo>
                  <a:lnTo>
                    <a:pt x="184" y="40"/>
                  </a:lnTo>
                  <a:lnTo>
                    <a:pt x="174" y="40"/>
                  </a:lnTo>
                  <a:lnTo>
                    <a:pt x="163" y="38"/>
                  </a:lnTo>
                  <a:lnTo>
                    <a:pt x="154" y="32"/>
                  </a:lnTo>
                  <a:lnTo>
                    <a:pt x="144" y="26"/>
                  </a:lnTo>
                  <a:lnTo>
                    <a:pt x="138" y="23"/>
                  </a:lnTo>
                  <a:lnTo>
                    <a:pt x="127" y="18"/>
                  </a:lnTo>
                  <a:lnTo>
                    <a:pt x="118" y="15"/>
                  </a:lnTo>
                  <a:lnTo>
                    <a:pt x="108" y="15"/>
                  </a:lnTo>
                  <a:lnTo>
                    <a:pt x="102" y="8"/>
                  </a:lnTo>
                  <a:lnTo>
                    <a:pt x="94" y="5"/>
                  </a:lnTo>
                  <a:lnTo>
                    <a:pt x="85" y="2"/>
                  </a:lnTo>
                  <a:lnTo>
                    <a:pt x="75" y="2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3" y="5"/>
                  </a:lnTo>
                  <a:lnTo>
                    <a:pt x="25" y="5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9" y="21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1" name=""/>
            <p:cNvSpPr/>
            <p:nvPr/>
          </p:nvSpPr>
          <p:spPr>
            <a:xfrm>
              <a:off x="2975400" y="2316960"/>
              <a:ext cx="111600" cy="42840"/>
            </a:xfrm>
            <a:custGeom>
              <a:avLst/>
              <a:gdLst/>
              <a:ahLst/>
              <a:rect l="l" t="t" r="r" b="b"/>
              <a:pathLst>
                <a:path w="122" h="47">
                  <a:moveTo>
                    <a:pt x="0" y="33"/>
                  </a:moveTo>
                  <a:lnTo>
                    <a:pt x="12" y="38"/>
                  </a:lnTo>
                  <a:lnTo>
                    <a:pt x="15" y="33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42" y="33"/>
                  </a:lnTo>
                  <a:lnTo>
                    <a:pt x="51" y="35"/>
                  </a:lnTo>
                  <a:lnTo>
                    <a:pt x="61" y="46"/>
                  </a:lnTo>
                  <a:lnTo>
                    <a:pt x="67" y="38"/>
                  </a:lnTo>
                  <a:lnTo>
                    <a:pt x="67" y="33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84" y="33"/>
                  </a:lnTo>
                  <a:lnTo>
                    <a:pt x="97" y="30"/>
                  </a:lnTo>
                  <a:lnTo>
                    <a:pt x="108" y="30"/>
                  </a:lnTo>
                  <a:lnTo>
                    <a:pt x="114" y="35"/>
                  </a:lnTo>
                  <a:lnTo>
                    <a:pt x="121" y="27"/>
                  </a:lnTo>
                  <a:lnTo>
                    <a:pt x="111" y="21"/>
                  </a:lnTo>
                  <a:lnTo>
                    <a:pt x="97" y="15"/>
                  </a:lnTo>
                  <a:lnTo>
                    <a:pt x="106" y="12"/>
                  </a:lnTo>
                  <a:lnTo>
                    <a:pt x="94" y="12"/>
                  </a:lnTo>
                  <a:lnTo>
                    <a:pt x="91" y="5"/>
                  </a:lnTo>
                  <a:lnTo>
                    <a:pt x="78" y="5"/>
                  </a:lnTo>
                  <a:lnTo>
                    <a:pt x="70" y="2"/>
                  </a:lnTo>
                  <a:lnTo>
                    <a:pt x="55" y="2"/>
                  </a:lnTo>
                  <a:lnTo>
                    <a:pt x="48" y="5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28" y="5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42" y="27"/>
                  </a:lnTo>
                  <a:lnTo>
                    <a:pt x="34" y="33"/>
                  </a:lnTo>
                  <a:lnTo>
                    <a:pt x="25" y="33"/>
                  </a:lnTo>
                  <a:lnTo>
                    <a:pt x="15" y="27"/>
                  </a:lnTo>
                  <a:lnTo>
                    <a:pt x="6" y="27"/>
                  </a:lnTo>
                  <a:lnTo>
                    <a:pt x="0" y="3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2" name=""/>
            <p:cNvSpPr/>
            <p:nvPr/>
          </p:nvSpPr>
          <p:spPr>
            <a:xfrm>
              <a:off x="3106800" y="2341800"/>
              <a:ext cx="31680" cy="20520"/>
            </a:xfrm>
            <a:custGeom>
              <a:avLst/>
              <a:gdLst/>
              <a:ahLst/>
              <a:rect l="l" t="t" r="r" b="b"/>
              <a:pathLst>
                <a:path w="34" h="23">
                  <a:moveTo>
                    <a:pt x="0" y="22"/>
                  </a:moveTo>
                  <a:lnTo>
                    <a:pt x="9" y="22"/>
                  </a:lnTo>
                  <a:lnTo>
                    <a:pt x="16" y="22"/>
                  </a:lnTo>
                  <a:lnTo>
                    <a:pt x="26" y="22"/>
                  </a:lnTo>
                  <a:lnTo>
                    <a:pt x="33" y="1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3" name=""/>
            <p:cNvSpPr/>
            <p:nvPr/>
          </p:nvSpPr>
          <p:spPr>
            <a:xfrm>
              <a:off x="3205800" y="2379240"/>
              <a:ext cx="24120" cy="1944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7"/>
                  </a:moveTo>
                  <a:lnTo>
                    <a:pt x="5" y="21"/>
                  </a:lnTo>
                  <a:lnTo>
                    <a:pt x="15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4" name=""/>
            <p:cNvSpPr/>
            <p:nvPr/>
          </p:nvSpPr>
          <p:spPr>
            <a:xfrm>
              <a:off x="3216240" y="240336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23"/>
                  </a:lnTo>
                  <a:lnTo>
                    <a:pt x="25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5" name=""/>
            <p:cNvSpPr/>
            <p:nvPr/>
          </p:nvSpPr>
          <p:spPr>
            <a:xfrm>
              <a:off x="2904480" y="2225880"/>
              <a:ext cx="24120" cy="28080"/>
            </a:xfrm>
            <a:custGeom>
              <a:avLst/>
              <a:gdLst/>
              <a:ahLst/>
              <a:rect l="l" t="t" r="r" b="b"/>
              <a:pathLst>
                <a:path w="27" h="31">
                  <a:moveTo>
                    <a:pt x="4" y="0"/>
                  </a:moveTo>
                  <a:lnTo>
                    <a:pt x="7" y="8"/>
                  </a:lnTo>
                  <a:lnTo>
                    <a:pt x="0" y="11"/>
                  </a:lnTo>
                  <a:lnTo>
                    <a:pt x="11" y="18"/>
                  </a:lnTo>
                  <a:lnTo>
                    <a:pt x="21" y="30"/>
                  </a:lnTo>
                  <a:lnTo>
                    <a:pt x="26" y="24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6" name=""/>
            <p:cNvSpPr/>
            <p:nvPr/>
          </p:nvSpPr>
          <p:spPr>
            <a:xfrm>
              <a:off x="2988360" y="229716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6" y="22"/>
                  </a:lnTo>
                  <a:lnTo>
                    <a:pt x="26" y="0"/>
                  </a:lnTo>
                  <a:lnTo>
                    <a:pt x="26" y="17"/>
                  </a:lnTo>
                  <a:lnTo>
                    <a:pt x="6" y="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7" name=""/>
            <p:cNvSpPr/>
            <p:nvPr/>
          </p:nvSpPr>
          <p:spPr>
            <a:xfrm>
              <a:off x="2892600" y="220032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0"/>
                  </a:moveTo>
                  <a:lnTo>
                    <a:pt x="6" y="2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8" name=""/>
            <p:cNvSpPr/>
            <p:nvPr/>
          </p:nvSpPr>
          <p:spPr>
            <a:xfrm>
              <a:off x="2917800" y="219780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13" y="22"/>
                  </a:moveTo>
                  <a:lnTo>
                    <a:pt x="26" y="11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13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9" name=""/>
            <p:cNvSpPr/>
            <p:nvPr/>
          </p:nvSpPr>
          <p:spPr>
            <a:xfrm>
              <a:off x="2933640" y="2220840"/>
              <a:ext cx="2376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5" y="23"/>
                  </a:moveTo>
                  <a:lnTo>
                    <a:pt x="25" y="11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25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0" name=""/>
            <p:cNvSpPr/>
            <p:nvPr/>
          </p:nvSpPr>
          <p:spPr>
            <a:xfrm>
              <a:off x="2959560" y="2253240"/>
              <a:ext cx="2304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1" name=""/>
            <p:cNvSpPr/>
            <p:nvPr/>
          </p:nvSpPr>
          <p:spPr>
            <a:xfrm>
              <a:off x="2973600" y="2269080"/>
              <a:ext cx="2412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6" y="23"/>
                  </a:moveTo>
                  <a:lnTo>
                    <a:pt x="25" y="9"/>
                  </a:lnTo>
                  <a:lnTo>
                    <a:pt x="0" y="0"/>
                  </a:lnTo>
                  <a:lnTo>
                    <a:pt x="25" y="9"/>
                  </a:lnTo>
                  <a:lnTo>
                    <a:pt x="6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2" name=""/>
            <p:cNvSpPr/>
            <p:nvPr/>
          </p:nvSpPr>
          <p:spPr>
            <a:xfrm>
              <a:off x="3000600" y="2274840"/>
              <a:ext cx="2520" cy="36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6440" bIns="-46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3" name=""/>
            <p:cNvSpPr/>
            <p:nvPr/>
          </p:nvSpPr>
          <p:spPr>
            <a:xfrm>
              <a:off x="3009960" y="2285640"/>
              <a:ext cx="23040" cy="2052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25" y="21"/>
                  </a:moveTo>
                  <a:lnTo>
                    <a:pt x="8" y="0"/>
                  </a:lnTo>
                  <a:lnTo>
                    <a:pt x="0" y="21"/>
                  </a:lnTo>
                  <a:lnTo>
                    <a:pt x="8" y="0"/>
                  </a:lnTo>
                  <a:lnTo>
                    <a:pt x="25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4" name=""/>
            <p:cNvSpPr/>
            <p:nvPr/>
          </p:nvSpPr>
          <p:spPr>
            <a:xfrm>
              <a:off x="2839320" y="2239200"/>
              <a:ext cx="24120" cy="72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8" y="0"/>
                  </a:lnTo>
                  <a:lnTo>
                    <a:pt x="25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5" name=""/>
            <p:cNvSpPr/>
            <p:nvPr/>
          </p:nvSpPr>
          <p:spPr>
            <a:xfrm>
              <a:off x="2946600" y="2032920"/>
              <a:ext cx="2412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19" y="15"/>
                  </a:lnTo>
                  <a:lnTo>
                    <a:pt x="26" y="0"/>
                  </a:lnTo>
                  <a:lnTo>
                    <a:pt x="19" y="15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6" name=""/>
            <p:cNvSpPr/>
            <p:nvPr/>
          </p:nvSpPr>
          <p:spPr>
            <a:xfrm>
              <a:off x="2982960" y="1915920"/>
              <a:ext cx="36360" cy="22320"/>
            </a:xfrm>
            <a:custGeom>
              <a:avLst/>
              <a:gdLst/>
              <a:ahLst/>
              <a:rect l="l" t="t" r="r" b="b"/>
              <a:pathLst>
                <a:path w="40" h="24">
                  <a:moveTo>
                    <a:pt x="0" y="23"/>
                  </a:moveTo>
                  <a:lnTo>
                    <a:pt x="12" y="18"/>
                  </a:lnTo>
                  <a:lnTo>
                    <a:pt x="26" y="14"/>
                  </a:lnTo>
                  <a:lnTo>
                    <a:pt x="39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7" name=""/>
            <p:cNvSpPr/>
            <p:nvPr/>
          </p:nvSpPr>
          <p:spPr>
            <a:xfrm>
              <a:off x="3157200" y="1717200"/>
              <a:ext cx="50040" cy="22320"/>
            </a:xfrm>
            <a:custGeom>
              <a:avLst/>
              <a:gdLst/>
              <a:ahLst/>
              <a:rect l="l" t="t" r="r" b="b"/>
              <a:pathLst>
                <a:path w="55" h="24">
                  <a:moveTo>
                    <a:pt x="0" y="0"/>
                  </a:moveTo>
                  <a:lnTo>
                    <a:pt x="12" y="7"/>
                  </a:lnTo>
                  <a:lnTo>
                    <a:pt x="17" y="13"/>
                  </a:lnTo>
                  <a:lnTo>
                    <a:pt x="30" y="19"/>
                  </a:lnTo>
                  <a:lnTo>
                    <a:pt x="42" y="23"/>
                  </a:lnTo>
                  <a:lnTo>
                    <a:pt x="54" y="23"/>
                  </a:lnTo>
                  <a:lnTo>
                    <a:pt x="49" y="10"/>
                  </a:lnTo>
                  <a:lnTo>
                    <a:pt x="39" y="7"/>
                  </a:lnTo>
                  <a:lnTo>
                    <a:pt x="27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8" name=""/>
            <p:cNvSpPr/>
            <p:nvPr/>
          </p:nvSpPr>
          <p:spPr>
            <a:xfrm>
              <a:off x="3160080" y="1788120"/>
              <a:ext cx="43560" cy="25560"/>
            </a:xfrm>
            <a:custGeom>
              <a:avLst/>
              <a:gdLst/>
              <a:ahLst/>
              <a:rect l="l" t="t" r="r" b="b"/>
              <a:pathLst>
                <a:path w="48" h="28">
                  <a:moveTo>
                    <a:pt x="0" y="5"/>
                  </a:moveTo>
                  <a:lnTo>
                    <a:pt x="6" y="14"/>
                  </a:lnTo>
                  <a:lnTo>
                    <a:pt x="17" y="19"/>
                  </a:lnTo>
                  <a:lnTo>
                    <a:pt x="37" y="27"/>
                  </a:lnTo>
                  <a:lnTo>
                    <a:pt x="37" y="19"/>
                  </a:lnTo>
                  <a:lnTo>
                    <a:pt x="47" y="11"/>
                  </a:lnTo>
                  <a:lnTo>
                    <a:pt x="30" y="14"/>
                  </a:lnTo>
                  <a:lnTo>
                    <a:pt x="17" y="14"/>
                  </a:lnTo>
                  <a:lnTo>
                    <a:pt x="6" y="8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9" name=""/>
            <p:cNvSpPr/>
            <p:nvPr/>
          </p:nvSpPr>
          <p:spPr>
            <a:xfrm>
              <a:off x="2809440" y="1339200"/>
              <a:ext cx="33480" cy="22320"/>
            </a:xfrm>
            <a:custGeom>
              <a:avLst/>
              <a:gdLst/>
              <a:ahLst/>
              <a:rect l="l" t="t" r="r" b="b"/>
              <a:pathLst>
                <a:path w="37" h="24">
                  <a:moveTo>
                    <a:pt x="0" y="23"/>
                  </a:moveTo>
                  <a:lnTo>
                    <a:pt x="17" y="19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4" y="4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0" name=""/>
            <p:cNvSpPr/>
            <p:nvPr/>
          </p:nvSpPr>
          <p:spPr>
            <a:xfrm>
              <a:off x="2869200" y="1352520"/>
              <a:ext cx="23400" cy="30600"/>
            </a:xfrm>
            <a:custGeom>
              <a:avLst/>
              <a:gdLst/>
              <a:ahLst/>
              <a:rect l="l" t="t" r="r" b="b"/>
              <a:pathLst>
                <a:path w="26" h="34">
                  <a:moveTo>
                    <a:pt x="4" y="0"/>
                  </a:moveTo>
                  <a:lnTo>
                    <a:pt x="0" y="24"/>
                  </a:lnTo>
                  <a:lnTo>
                    <a:pt x="11" y="33"/>
                  </a:lnTo>
                  <a:lnTo>
                    <a:pt x="25" y="20"/>
                  </a:lnTo>
                  <a:lnTo>
                    <a:pt x="2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1" name=""/>
            <p:cNvSpPr/>
            <p:nvPr/>
          </p:nvSpPr>
          <p:spPr>
            <a:xfrm>
              <a:off x="2872080" y="1537200"/>
              <a:ext cx="29520" cy="31320"/>
            </a:xfrm>
            <a:custGeom>
              <a:avLst/>
              <a:gdLst/>
              <a:ahLst/>
              <a:rect l="l" t="t" r="r" b="b"/>
              <a:pathLst>
                <a:path w="33" h="34">
                  <a:moveTo>
                    <a:pt x="2" y="12"/>
                  </a:moveTo>
                  <a:lnTo>
                    <a:pt x="17" y="10"/>
                  </a:lnTo>
                  <a:lnTo>
                    <a:pt x="0" y="26"/>
                  </a:lnTo>
                  <a:lnTo>
                    <a:pt x="17" y="26"/>
                  </a:lnTo>
                  <a:lnTo>
                    <a:pt x="27" y="15"/>
                  </a:lnTo>
                  <a:lnTo>
                    <a:pt x="27" y="33"/>
                  </a:lnTo>
                  <a:lnTo>
                    <a:pt x="32" y="10"/>
                  </a:lnTo>
                  <a:lnTo>
                    <a:pt x="27" y="0"/>
                  </a:lnTo>
                  <a:lnTo>
                    <a:pt x="2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2" name=""/>
            <p:cNvSpPr/>
            <p:nvPr/>
          </p:nvSpPr>
          <p:spPr>
            <a:xfrm>
              <a:off x="2837160" y="1632600"/>
              <a:ext cx="28080" cy="24840"/>
            </a:xfrm>
            <a:custGeom>
              <a:avLst/>
              <a:gdLst/>
              <a:ahLst/>
              <a:rect l="l" t="t" r="r" b="b"/>
              <a:pathLst>
                <a:path w="31" h="27">
                  <a:moveTo>
                    <a:pt x="0" y="7"/>
                  </a:moveTo>
                  <a:lnTo>
                    <a:pt x="14" y="16"/>
                  </a:lnTo>
                  <a:lnTo>
                    <a:pt x="30" y="26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3" name=""/>
            <p:cNvSpPr/>
            <p:nvPr/>
          </p:nvSpPr>
          <p:spPr>
            <a:xfrm>
              <a:off x="3248640" y="1672200"/>
              <a:ext cx="124920" cy="121680"/>
            </a:xfrm>
            <a:custGeom>
              <a:avLst/>
              <a:gdLst/>
              <a:ahLst/>
              <a:rect l="l" t="t" r="r" b="b"/>
              <a:pathLst>
                <a:path w="137" h="133">
                  <a:moveTo>
                    <a:pt x="0" y="99"/>
                  </a:moveTo>
                  <a:lnTo>
                    <a:pt x="3" y="113"/>
                  </a:lnTo>
                  <a:lnTo>
                    <a:pt x="19" y="108"/>
                  </a:lnTo>
                  <a:lnTo>
                    <a:pt x="36" y="110"/>
                  </a:lnTo>
                  <a:lnTo>
                    <a:pt x="52" y="110"/>
                  </a:lnTo>
                  <a:lnTo>
                    <a:pt x="67" y="110"/>
                  </a:lnTo>
                  <a:lnTo>
                    <a:pt x="80" y="113"/>
                  </a:lnTo>
                  <a:lnTo>
                    <a:pt x="80" y="120"/>
                  </a:lnTo>
                  <a:lnTo>
                    <a:pt x="70" y="126"/>
                  </a:lnTo>
                  <a:lnTo>
                    <a:pt x="83" y="129"/>
                  </a:lnTo>
                  <a:lnTo>
                    <a:pt x="92" y="115"/>
                  </a:lnTo>
                  <a:lnTo>
                    <a:pt x="99" y="113"/>
                  </a:lnTo>
                  <a:lnTo>
                    <a:pt x="110" y="115"/>
                  </a:lnTo>
                  <a:lnTo>
                    <a:pt x="104" y="129"/>
                  </a:lnTo>
                  <a:lnTo>
                    <a:pt x="113" y="120"/>
                  </a:lnTo>
                  <a:lnTo>
                    <a:pt x="113" y="132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6" y="108"/>
                  </a:lnTo>
                  <a:lnTo>
                    <a:pt x="123" y="110"/>
                  </a:lnTo>
                  <a:lnTo>
                    <a:pt x="129" y="96"/>
                  </a:lnTo>
                  <a:lnTo>
                    <a:pt x="123" y="96"/>
                  </a:lnTo>
                  <a:lnTo>
                    <a:pt x="113" y="110"/>
                  </a:lnTo>
                  <a:lnTo>
                    <a:pt x="110" y="105"/>
                  </a:lnTo>
                  <a:lnTo>
                    <a:pt x="113" y="96"/>
                  </a:lnTo>
                  <a:lnTo>
                    <a:pt x="129" y="82"/>
                  </a:lnTo>
                  <a:lnTo>
                    <a:pt x="113" y="85"/>
                  </a:lnTo>
                  <a:lnTo>
                    <a:pt x="107" y="75"/>
                  </a:lnTo>
                  <a:lnTo>
                    <a:pt x="120" y="64"/>
                  </a:lnTo>
                  <a:lnTo>
                    <a:pt x="107" y="58"/>
                  </a:lnTo>
                  <a:lnTo>
                    <a:pt x="96" y="58"/>
                  </a:lnTo>
                  <a:lnTo>
                    <a:pt x="83" y="61"/>
                  </a:lnTo>
                  <a:lnTo>
                    <a:pt x="70" y="53"/>
                  </a:lnTo>
                  <a:lnTo>
                    <a:pt x="76" y="46"/>
                  </a:lnTo>
                  <a:lnTo>
                    <a:pt x="67" y="43"/>
                  </a:lnTo>
                  <a:lnTo>
                    <a:pt x="52" y="50"/>
                  </a:lnTo>
                  <a:lnTo>
                    <a:pt x="59" y="37"/>
                  </a:lnTo>
                  <a:lnTo>
                    <a:pt x="64" y="29"/>
                  </a:lnTo>
                  <a:lnTo>
                    <a:pt x="73" y="14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6" y="8"/>
                  </a:lnTo>
                  <a:lnTo>
                    <a:pt x="49" y="16"/>
                  </a:lnTo>
                  <a:lnTo>
                    <a:pt x="43" y="29"/>
                  </a:lnTo>
                  <a:lnTo>
                    <a:pt x="33" y="43"/>
                  </a:lnTo>
                  <a:lnTo>
                    <a:pt x="30" y="56"/>
                  </a:lnTo>
                  <a:lnTo>
                    <a:pt x="19" y="73"/>
                  </a:lnTo>
                  <a:lnTo>
                    <a:pt x="12" y="82"/>
                  </a:lnTo>
                  <a:lnTo>
                    <a:pt x="19" y="85"/>
                  </a:lnTo>
                  <a:lnTo>
                    <a:pt x="9" y="94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4" name=""/>
            <p:cNvSpPr/>
            <p:nvPr/>
          </p:nvSpPr>
          <p:spPr>
            <a:xfrm>
              <a:off x="2745000" y="1215720"/>
              <a:ext cx="126720" cy="110160"/>
            </a:xfrm>
            <a:custGeom>
              <a:avLst/>
              <a:gdLst/>
              <a:ahLst/>
              <a:rect l="l" t="t" r="r" b="b"/>
              <a:pathLst>
                <a:path w="139" h="121">
                  <a:moveTo>
                    <a:pt x="0" y="99"/>
                  </a:moveTo>
                  <a:lnTo>
                    <a:pt x="26" y="99"/>
                  </a:lnTo>
                  <a:lnTo>
                    <a:pt x="26" y="120"/>
                  </a:lnTo>
                  <a:lnTo>
                    <a:pt x="47" y="114"/>
                  </a:lnTo>
                  <a:lnTo>
                    <a:pt x="59" y="99"/>
                  </a:lnTo>
                  <a:lnTo>
                    <a:pt x="72" y="85"/>
                  </a:lnTo>
                  <a:lnTo>
                    <a:pt x="86" y="85"/>
                  </a:lnTo>
                  <a:lnTo>
                    <a:pt x="101" y="96"/>
                  </a:lnTo>
                  <a:lnTo>
                    <a:pt x="116" y="108"/>
                  </a:lnTo>
                  <a:lnTo>
                    <a:pt x="138" y="93"/>
                  </a:lnTo>
                  <a:lnTo>
                    <a:pt x="116" y="82"/>
                  </a:lnTo>
                  <a:lnTo>
                    <a:pt x="106" y="66"/>
                  </a:lnTo>
                  <a:lnTo>
                    <a:pt x="92" y="53"/>
                  </a:lnTo>
                  <a:lnTo>
                    <a:pt x="69" y="40"/>
                  </a:lnTo>
                  <a:lnTo>
                    <a:pt x="50" y="20"/>
                  </a:lnTo>
                  <a:lnTo>
                    <a:pt x="43" y="0"/>
                  </a:lnTo>
                  <a:lnTo>
                    <a:pt x="23" y="18"/>
                  </a:lnTo>
                  <a:lnTo>
                    <a:pt x="17" y="34"/>
                  </a:lnTo>
                  <a:lnTo>
                    <a:pt x="14" y="58"/>
                  </a:lnTo>
                  <a:lnTo>
                    <a:pt x="20" y="82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5" name=""/>
            <p:cNvSpPr/>
            <p:nvPr/>
          </p:nvSpPr>
          <p:spPr>
            <a:xfrm>
              <a:off x="2924280" y="1122840"/>
              <a:ext cx="43560" cy="47160"/>
            </a:xfrm>
            <a:custGeom>
              <a:avLst/>
              <a:gdLst/>
              <a:ahLst/>
              <a:rect l="l" t="t" r="r" b="b"/>
              <a:pathLst>
                <a:path w="49" h="51">
                  <a:moveTo>
                    <a:pt x="0" y="26"/>
                  </a:moveTo>
                  <a:lnTo>
                    <a:pt x="9" y="50"/>
                  </a:lnTo>
                  <a:lnTo>
                    <a:pt x="32" y="48"/>
                  </a:lnTo>
                  <a:lnTo>
                    <a:pt x="44" y="34"/>
                  </a:lnTo>
                  <a:lnTo>
                    <a:pt x="48" y="16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6" name=""/>
            <p:cNvSpPr/>
            <p:nvPr/>
          </p:nvSpPr>
          <p:spPr>
            <a:xfrm>
              <a:off x="2692080" y="958680"/>
              <a:ext cx="520200" cy="411840"/>
            </a:xfrm>
            <a:custGeom>
              <a:avLst/>
              <a:gdLst/>
              <a:ahLst/>
              <a:rect l="l" t="t" r="r" b="b"/>
              <a:pathLst>
                <a:path w="570" h="451">
                  <a:moveTo>
                    <a:pt x="0" y="0"/>
                  </a:moveTo>
                  <a:lnTo>
                    <a:pt x="18" y="21"/>
                  </a:lnTo>
                  <a:lnTo>
                    <a:pt x="33" y="50"/>
                  </a:lnTo>
                  <a:lnTo>
                    <a:pt x="52" y="71"/>
                  </a:lnTo>
                  <a:lnTo>
                    <a:pt x="82" y="88"/>
                  </a:lnTo>
                  <a:lnTo>
                    <a:pt x="112" y="88"/>
                  </a:lnTo>
                  <a:lnTo>
                    <a:pt x="151" y="99"/>
                  </a:lnTo>
                  <a:lnTo>
                    <a:pt x="172" y="94"/>
                  </a:lnTo>
                  <a:lnTo>
                    <a:pt x="199" y="115"/>
                  </a:lnTo>
                  <a:lnTo>
                    <a:pt x="218" y="106"/>
                  </a:lnTo>
                  <a:lnTo>
                    <a:pt x="235" y="80"/>
                  </a:lnTo>
                  <a:lnTo>
                    <a:pt x="248" y="102"/>
                  </a:lnTo>
                  <a:lnTo>
                    <a:pt x="281" y="126"/>
                  </a:lnTo>
                  <a:lnTo>
                    <a:pt x="271" y="158"/>
                  </a:lnTo>
                  <a:lnTo>
                    <a:pt x="297" y="144"/>
                  </a:lnTo>
                  <a:lnTo>
                    <a:pt x="311" y="168"/>
                  </a:lnTo>
                  <a:lnTo>
                    <a:pt x="336" y="185"/>
                  </a:lnTo>
                  <a:lnTo>
                    <a:pt x="344" y="206"/>
                  </a:lnTo>
                  <a:lnTo>
                    <a:pt x="350" y="229"/>
                  </a:lnTo>
                  <a:lnTo>
                    <a:pt x="336" y="241"/>
                  </a:lnTo>
                  <a:lnTo>
                    <a:pt x="320" y="261"/>
                  </a:lnTo>
                  <a:lnTo>
                    <a:pt x="306" y="274"/>
                  </a:lnTo>
                  <a:lnTo>
                    <a:pt x="324" y="298"/>
                  </a:lnTo>
                  <a:lnTo>
                    <a:pt x="303" y="312"/>
                  </a:lnTo>
                  <a:lnTo>
                    <a:pt x="278" y="312"/>
                  </a:lnTo>
                  <a:lnTo>
                    <a:pt x="248" y="303"/>
                  </a:lnTo>
                  <a:lnTo>
                    <a:pt x="244" y="320"/>
                  </a:lnTo>
                  <a:lnTo>
                    <a:pt x="233" y="323"/>
                  </a:lnTo>
                  <a:lnTo>
                    <a:pt x="227" y="338"/>
                  </a:lnTo>
                  <a:lnTo>
                    <a:pt x="235" y="355"/>
                  </a:lnTo>
                  <a:lnTo>
                    <a:pt x="267" y="355"/>
                  </a:lnTo>
                  <a:lnTo>
                    <a:pt x="281" y="347"/>
                  </a:lnTo>
                  <a:lnTo>
                    <a:pt x="303" y="350"/>
                  </a:lnTo>
                  <a:lnTo>
                    <a:pt x="324" y="360"/>
                  </a:lnTo>
                  <a:lnTo>
                    <a:pt x="342" y="365"/>
                  </a:lnTo>
                  <a:lnTo>
                    <a:pt x="357" y="376"/>
                  </a:lnTo>
                  <a:lnTo>
                    <a:pt x="357" y="392"/>
                  </a:lnTo>
                  <a:lnTo>
                    <a:pt x="376" y="406"/>
                  </a:lnTo>
                  <a:lnTo>
                    <a:pt x="390" y="412"/>
                  </a:lnTo>
                  <a:lnTo>
                    <a:pt x="409" y="420"/>
                  </a:lnTo>
                  <a:lnTo>
                    <a:pt x="417" y="430"/>
                  </a:lnTo>
                  <a:lnTo>
                    <a:pt x="436" y="438"/>
                  </a:lnTo>
                  <a:lnTo>
                    <a:pt x="453" y="444"/>
                  </a:lnTo>
                  <a:lnTo>
                    <a:pt x="475" y="450"/>
                  </a:lnTo>
                  <a:lnTo>
                    <a:pt x="475" y="430"/>
                  </a:lnTo>
                  <a:lnTo>
                    <a:pt x="456" y="420"/>
                  </a:lnTo>
                  <a:lnTo>
                    <a:pt x="442" y="403"/>
                  </a:lnTo>
                  <a:lnTo>
                    <a:pt x="426" y="389"/>
                  </a:lnTo>
                  <a:lnTo>
                    <a:pt x="417" y="374"/>
                  </a:lnTo>
                  <a:lnTo>
                    <a:pt x="442" y="385"/>
                  </a:lnTo>
                  <a:lnTo>
                    <a:pt x="459" y="395"/>
                  </a:lnTo>
                  <a:lnTo>
                    <a:pt x="482" y="409"/>
                  </a:lnTo>
                  <a:lnTo>
                    <a:pt x="505" y="409"/>
                  </a:lnTo>
                  <a:lnTo>
                    <a:pt x="512" y="385"/>
                  </a:lnTo>
                  <a:lnTo>
                    <a:pt x="496" y="365"/>
                  </a:lnTo>
                  <a:lnTo>
                    <a:pt x="493" y="347"/>
                  </a:lnTo>
                  <a:lnTo>
                    <a:pt x="482" y="333"/>
                  </a:lnTo>
                  <a:lnTo>
                    <a:pt x="459" y="315"/>
                  </a:lnTo>
                  <a:lnTo>
                    <a:pt x="448" y="292"/>
                  </a:lnTo>
                  <a:lnTo>
                    <a:pt x="453" y="262"/>
                  </a:lnTo>
                  <a:lnTo>
                    <a:pt x="488" y="288"/>
                  </a:lnTo>
                  <a:lnTo>
                    <a:pt x="496" y="312"/>
                  </a:lnTo>
                  <a:lnTo>
                    <a:pt x="521" y="324"/>
                  </a:lnTo>
                  <a:lnTo>
                    <a:pt x="526" y="303"/>
                  </a:lnTo>
                  <a:lnTo>
                    <a:pt x="548" y="298"/>
                  </a:lnTo>
                  <a:lnTo>
                    <a:pt x="554" y="279"/>
                  </a:lnTo>
                  <a:lnTo>
                    <a:pt x="569" y="255"/>
                  </a:lnTo>
                  <a:lnTo>
                    <a:pt x="554" y="239"/>
                  </a:lnTo>
                  <a:lnTo>
                    <a:pt x="532" y="223"/>
                  </a:lnTo>
                  <a:lnTo>
                    <a:pt x="512" y="206"/>
                  </a:lnTo>
                  <a:lnTo>
                    <a:pt x="493" y="188"/>
                  </a:lnTo>
                  <a:lnTo>
                    <a:pt x="463" y="188"/>
                  </a:lnTo>
                  <a:lnTo>
                    <a:pt x="436" y="168"/>
                  </a:lnTo>
                  <a:lnTo>
                    <a:pt x="436" y="144"/>
                  </a:lnTo>
                  <a:lnTo>
                    <a:pt x="463" y="136"/>
                  </a:lnTo>
                  <a:lnTo>
                    <a:pt x="439" y="115"/>
                  </a:lnTo>
                  <a:lnTo>
                    <a:pt x="448" y="94"/>
                  </a:lnTo>
                  <a:lnTo>
                    <a:pt x="429" y="67"/>
                  </a:lnTo>
                  <a:lnTo>
                    <a:pt x="403" y="50"/>
                  </a:lnTo>
                  <a:lnTo>
                    <a:pt x="373" y="18"/>
                  </a:lnTo>
                  <a:lnTo>
                    <a:pt x="347" y="5"/>
                  </a:lnTo>
                  <a:lnTo>
                    <a:pt x="317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7" name=""/>
            <p:cNvSpPr/>
            <p:nvPr/>
          </p:nvSpPr>
          <p:spPr>
            <a:xfrm>
              <a:off x="2169720" y="959760"/>
              <a:ext cx="331920" cy="150480"/>
            </a:xfrm>
            <a:custGeom>
              <a:avLst/>
              <a:gdLst/>
              <a:ahLst/>
              <a:rect l="l" t="t" r="r" b="b"/>
              <a:pathLst>
                <a:path w="364" h="165">
                  <a:moveTo>
                    <a:pt x="0" y="0"/>
                  </a:moveTo>
                  <a:lnTo>
                    <a:pt x="20" y="21"/>
                  </a:lnTo>
                  <a:lnTo>
                    <a:pt x="15" y="37"/>
                  </a:lnTo>
                  <a:lnTo>
                    <a:pt x="33" y="53"/>
                  </a:lnTo>
                  <a:lnTo>
                    <a:pt x="66" y="58"/>
                  </a:lnTo>
                  <a:lnTo>
                    <a:pt x="96" y="56"/>
                  </a:lnTo>
                  <a:lnTo>
                    <a:pt x="121" y="71"/>
                  </a:lnTo>
                  <a:lnTo>
                    <a:pt x="96" y="85"/>
                  </a:lnTo>
                  <a:lnTo>
                    <a:pt x="66" y="85"/>
                  </a:lnTo>
                  <a:lnTo>
                    <a:pt x="42" y="88"/>
                  </a:lnTo>
                  <a:lnTo>
                    <a:pt x="48" y="117"/>
                  </a:lnTo>
                  <a:lnTo>
                    <a:pt x="72" y="131"/>
                  </a:lnTo>
                  <a:lnTo>
                    <a:pt x="99" y="131"/>
                  </a:lnTo>
                  <a:lnTo>
                    <a:pt x="115" y="164"/>
                  </a:lnTo>
                  <a:lnTo>
                    <a:pt x="142" y="161"/>
                  </a:lnTo>
                  <a:lnTo>
                    <a:pt x="175" y="155"/>
                  </a:lnTo>
                  <a:lnTo>
                    <a:pt x="205" y="144"/>
                  </a:lnTo>
                  <a:lnTo>
                    <a:pt x="232" y="135"/>
                  </a:lnTo>
                  <a:lnTo>
                    <a:pt x="254" y="117"/>
                  </a:lnTo>
                  <a:lnTo>
                    <a:pt x="271" y="135"/>
                  </a:lnTo>
                  <a:lnTo>
                    <a:pt x="299" y="149"/>
                  </a:lnTo>
                  <a:lnTo>
                    <a:pt x="323" y="144"/>
                  </a:lnTo>
                  <a:lnTo>
                    <a:pt x="344" y="128"/>
                  </a:lnTo>
                  <a:lnTo>
                    <a:pt x="336" y="109"/>
                  </a:lnTo>
                  <a:lnTo>
                    <a:pt x="356" y="106"/>
                  </a:lnTo>
                  <a:lnTo>
                    <a:pt x="363" y="82"/>
                  </a:lnTo>
                  <a:lnTo>
                    <a:pt x="326" y="71"/>
                  </a:lnTo>
                  <a:lnTo>
                    <a:pt x="299" y="58"/>
                  </a:lnTo>
                  <a:lnTo>
                    <a:pt x="280" y="37"/>
                  </a:lnTo>
                  <a:lnTo>
                    <a:pt x="285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8" name=""/>
            <p:cNvSpPr/>
            <p:nvPr/>
          </p:nvSpPr>
          <p:spPr>
            <a:xfrm>
              <a:off x="1909800" y="1603440"/>
              <a:ext cx="39960" cy="59760"/>
            </a:xfrm>
            <a:custGeom>
              <a:avLst/>
              <a:gdLst/>
              <a:ahLst/>
              <a:rect l="l" t="t" r="r" b="b"/>
              <a:pathLst>
                <a:path w="44" h="66">
                  <a:moveTo>
                    <a:pt x="0" y="0"/>
                  </a:moveTo>
                  <a:lnTo>
                    <a:pt x="3" y="19"/>
                  </a:lnTo>
                  <a:lnTo>
                    <a:pt x="11" y="25"/>
                  </a:lnTo>
                  <a:lnTo>
                    <a:pt x="17" y="40"/>
                  </a:lnTo>
                  <a:lnTo>
                    <a:pt x="27" y="52"/>
                  </a:lnTo>
                  <a:lnTo>
                    <a:pt x="43" y="65"/>
                  </a:lnTo>
                  <a:lnTo>
                    <a:pt x="36" y="49"/>
                  </a:lnTo>
                  <a:lnTo>
                    <a:pt x="27" y="43"/>
                  </a:lnTo>
                  <a:lnTo>
                    <a:pt x="30" y="32"/>
                  </a:lnTo>
                  <a:lnTo>
                    <a:pt x="20" y="19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9" name=""/>
            <p:cNvSpPr/>
            <p:nvPr/>
          </p:nvSpPr>
          <p:spPr>
            <a:xfrm>
              <a:off x="1996200" y="1693080"/>
              <a:ext cx="96840" cy="61200"/>
            </a:xfrm>
            <a:custGeom>
              <a:avLst/>
              <a:gdLst/>
              <a:ahLst/>
              <a:rect l="l" t="t" r="r" b="b"/>
              <a:pathLst>
                <a:path w="106" h="68">
                  <a:moveTo>
                    <a:pt x="0" y="5"/>
                  </a:moveTo>
                  <a:lnTo>
                    <a:pt x="12" y="19"/>
                  </a:lnTo>
                  <a:lnTo>
                    <a:pt x="26" y="25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48" y="43"/>
                  </a:lnTo>
                  <a:lnTo>
                    <a:pt x="57" y="51"/>
                  </a:lnTo>
                  <a:lnTo>
                    <a:pt x="68" y="51"/>
                  </a:lnTo>
                  <a:lnTo>
                    <a:pt x="68" y="57"/>
                  </a:lnTo>
                  <a:lnTo>
                    <a:pt x="81" y="64"/>
                  </a:lnTo>
                  <a:lnTo>
                    <a:pt x="94" y="67"/>
                  </a:lnTo>
                  <a:lnTo>
                    <a:pt x="105" y="64"/>
                  </a:lnTo>
                  <a:lnTo>
                    <a:pt x="94" y="51"/>
                  </a:lnTo>
                  <a:lnTo>
                    <a:pt x="78" y="40"/>
                  </a:lnTo>
                  <a:lnTo>
                    <a:pt x="68" y="29"/>
                  </a:lnTo>
                  <a:lnTo>
                    <a:pt x="57" y="16"/>
                  </a:lnTo>
                  <a:lnTo>
                    <a:pt x="42" y="11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0" bIns="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0" name=""/>
            <p:cNvSpPr/>
            <p:nvPr/>
          </p:nvSpPr>
          <p:spPr>
            <a:xfrm>
              <a:off x="3314160" y="958680"/>
              <a:ext cx="621000" cy="479520"/>
            </a:xfrm>
            <a:custGeom>
              <a:avLst/>
              <a:gdLst/>
              <a:ahLst/>
              <a:rect l="l" t="t" r="r" b="b"/>
              <a:pathLst>
                <a:path w="681" h="526">
                  <a:moveTo>
                    <a:pt x="0" y="4"/>
                  </a:moveTo>
                  <a:lnTo>
                    <a:pt x="9" y="19"/>
                  </a:lnTo>
                  <a:lnTo>
                    <a:pt x="33" y="19"/>
                  </a:lnTo>
                  <a:lnTo>
                    <a:pt x="49" y="1"/>
                  </a:lnTo>
                  <a:lnTo>
                    <a:pt x="61" y="33"/>
                  </a:lnTo>
                  <a:lnTo>
                    <a:pt x="82" y="40"/>
                  </a:lnTo>
                  <a:lnTo>
                    <a:pt x="88" y="68"/>
                  </a:lnTo>
                  <a:lnTo>
                    <a:pt x="58" y="51"/>
                  </a:lnTo>
                  <a:lnTo>
                    <a:pt x="30" y="51"/>
                  </a:lnTo>
                  <a:lnTo>
                    <a:pt x="25" y="81"/>
                  </a:lnTo>
                  <a:lnTo>
                    <a:pt x="19" y="110"/>
                  </a:lnTo>
                  <a:lnTo>
                    <a:pt x="39" y="130"/>
                  </a:lnTo>
                  <a:lnTo>
                    <a:pt x="69" y="122"/>
                  </a:lnTo>
                  <a:lnTo>
                    <a:pt x="88" y="101"/>
                  </a:lnTo>
                  <a:lnTo>
                    <a:pt x="99" y="127"/>
                  </a:lnTo>
                  <a:lnTo>
                    <a:pt x="95" y="165"/>
                  </a:lnTo>
                  <a:lnTo>
                    <a:pt x="63" y="165"/>
                  </a:lnTo>
                  <a:lnTo>
                    <a:pt x="49" y="186"/>
                  </a:lnTo>
                  <a:lnTo>
                    <a:pt x="39" y="213"/>
                  </a:lnTo>
                  <a:lnTo>
                    <a:pt x="39" y="240"/>
                  </a:lnTo>
                  <a:lnTo>
                    <a:pt x="45" y="262"/>
                  </a:lnTo>
                  <a:lnTo>
                    <a:pt x="45" y="283"/>
                  </a:lnTo>
                  <a:lnTo>
                    <a:pt x="66" y="304"/>
                  </a:lnTo>
                  <a:lnTo>
                    <a:pt x="76" y="331"/>
                  </a:lnTo>
                  <a:lnTo>
                    <a:pt x="76" y="353"/>
                  </a:lnTo>
                  <a:lnTo>
                    <a:pt x="88" y="366"/>
                  </a:lnTo>
                  <a:lnTo>
                    <a:pt x="88" y="386"/>
                  </a:lnTo>
                  <a:lnTo>
                    <a:pt x="109" y="412"/>
                  </a:lnTo>
                  <a:lnTo>
                    <a:pt x="112" y="425"/>
                  </a:lnTo>
                  <a:lnTo>
                    <a:pt x="125" y="450"/>
                  </a:lnTo>
                  <a:lnTo>
                    <a:pt x="133" y="466"/>
                  </a:lnTo>
                  <a:lnTo>
                    <a:pt x="155" y="487"/>
                  </a:lnTo>
                  <a:lnTo>
                    <a:pt x="182" y="492"/>
                  </a:lnTo>
                  <a:lnTo>
                    <a:pt x="201" y="498"/>
                  </a:lnTo>
                  <a:lnTo>
                    <a:pt x="209" y="512"/>
                  </a:lnTo>
                  <a:lnTo>
                    <a:pt x="237" y="525"/>
                  </a:lnTo>
                  <a:lnTo>
                    <a:pt x="248" y="516"/>
                  </a:lnTo>
                  <a:lnTo>
                    <a:pt x="258" y="501"/>
                  </a:lnTo>
                  <a:lnTo>
                    <a:pt x="261" y="482"/>
                  </a:lnTo>
                  <a:lnTo>
                    <a:pt x="264" y="463"/>
                  </a:lnTo>
                  <a:lnTo>
                    <a:pt x="274" y="444"/>
                  </a:lnTo>
                  <a:lnTo>
                    <a:pt x="267" y="421"/>
                  </a:lnTo>
                  <a:lnTo>
                    <a:pt x="285" y="407"/>
                  </a:lnTo>
                  <a:lnTo>
                    <a:pt x="297" y="388"/>
                  </a:lnTo>
                  <a:lnTo>
                    <a:pt x="304" y="366"/>
                  </a:lnTo>
                  <a:lnTo>
                    <a:pt x="307" y="348"/>
                  </a:lnTo>
                  <a:lnTo>
                    <a:pt x="294" y="321"/>
                  </a:lnTo>
                  <a:lnTo>
                    <a:pt x="315" y="324"/>
                  </a:lnTo>
                  <a:lnTo>
                    <a:pt x="321" y="304"/>
                  </a:lnTo>
                  <a:lnTo>
                    <a:pt x="343" y="298"/>
                  </a:lnTo>
                  <a:lnTo>
                    <a:pt x="374" y="298"/>
                  </a:lnTo>
                  <a:lnTo>
                    <a:pt x="401" y="283"/>
                  </a:lnTo>
                  <a:lnTo>
                    <a:pt x="420" y="269"/>
                  </a:lnTo>
                  <a:lnTo>
                    <a:pt x="434" y="256"/>
                  </a:lnTo>
                  <a:lnTo>
                    <a:pt x="446" y="234"/>
                  </a:lnTo>
                  <a:lnTo>
                    <a:pt x="453" y="216"/>
                  </a:lnTo>
                  <a:lnTo>
                    <a:pt x="470" y="197"/>
                  </a:lnTo>
                  <a:lnTo>
                    <a:pt x="489" y="186"/>
                  </a:lnTo>
                  <a:lnTo>
                    <a:pt x="516" y="186"/>
                  </a:lnTo>
                  <a:lnTo>
                    <a:pt x="537" y="172"/>
                  </a:lnTo>
                  <a:lnTo>
                    <a:pt x="565" y="165"/>
                  </a:lnTo>
                  <a:lnTo>
                    <a:pt x="589" y="154"/>
                  </a:lnTo>
                  <a:lnTo>
                    <a:pt x="610" y="140"/>
                  </a:lnTo>
                  <a:lnTo>
                    <a:pt x="629" y="124"/>
                  </a:lnTo>
                  <a:lnTo>
                    <a:pt x="649" y="108"/>
                  </a:lnTo>
                  <a:lnTo>
                    <a:pt x="665" y="89"/>
                  </a:lnTo>
                  <a:lnTo>
                    <a:pt x="638" y="87"/>
                  </a:lnTo>
                  <a:lnTo>
                    <a:pt x="610" y="72"/>
                  </a:lnTo>
                  <a:lnTo>
                    <a:pt x="586" y="87"/>
                  </a:lnTo>
                  <a:lnTo>
                    <a:pt x="586" y="72"/>
                  </a:lnTo>
                  <a:lnTo>
                    <a:pt x="610" y="60"/>
                  </a:lnTo>
                  <a:lnTo>
                    <a:pt x="605" y="33"/>
                  </a:lnTo>
                  <a:lnTo>
                    <a:pt x="622" y="22"/>
                  </a:lnTo>
                  <a:lnTo>
                    <a:pt x="629" y="40"/>
                  </a:lnTo>
                  <a:lnTo>
                    <a:pt x="635" y="65"/>
                  </a:lnTo>
                  <a:lnTo>
                    <a:pt x="653" y="72"/>
                  </a:lnTo>
                  <a:lnTo>
                    <a:pt x="678" y="68"/>
                  </a:lnTo>
                  <a:lnTo>
                    <a:pt x="680" y="40"/>
                  </a:lnTo>
                  <a:lnTo>
                    <a:pt x="680" y="19"/>
                  </a:lnTo>
                  <a:lnTo>
                    <a:pt x="665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1" name=""/>
            <p:cNvSpPr/>
            <p:nvPr/>
          </p:nvSpPr>
          <p:spPr>
            <a:xfrm>
              <a:off x="3883680" y="1198440"/>
              <a:ext cx="194760" cy="116640"/>
            </a:xfrm>
            <a:custGeom>
              <a:avLst/>
              <a:gdLst/>
              <a:ahLst/>
              <a:rect l="l" t="t" r="r" b="b"/>
              <a:pathLst>
                <a:path w="213" h="128">
                  <a:moveTo>
                    <a:pt x="0" y="41"/>
                  </a:moveTo>
                  <a:lnTo>
                    <a:pt x="17" y="47"/>
                  </a:lnTo>
                  <a:lnTo>
                    <a:pt x="33" y="39"/>
                  </a:lnTo>
                  <a:lnTo>
                    <a:pt x="49" y="47"/>
                  </a:lnTo>
                  <a:lnTo>
                    <a:pt x="30" y="61"/>
                  </a:lnTo>
                  <a:lnTo>
                    <a:pt x="9" y="73"/>
                  </a:lnTo>
                  <a:lnTo>
                    <a:pt x="36" y="73"/>
                  </a:lnTo>
                  <a:lnTo>
                    <a:pt x="49" y="93"/>
                  </a:lnTo>
                  <a:lnTo>
                    <a:pt x="33" y="111"/>
                  </a:lnTo>
                  <a:lnTo>
                    <a:pt x="69" y="111"/>
                  </a:lnTo>
                  <a:lnTo>
                    <a:pt x="88" y="122"/>
                  </a:lnTo>
                  <a:lnTo>
                    <a:pt x="112" y="127"/>
                  </a:lnTo>
                  <a:lnTo>
                    <a:pt x="132" y="114"/>
                  </a:lnTo>
                  <a:lnTo>
                    <a:pt x="155" y="111"/>
                  </a:lnTo>
                  <a:lnTo>
                    <a:pt x="169" y="97"/>
                  </a:lnTo>
                  <a:lnTo>
                    <a:pt x="196" y="87"/>
                  </a:lnTo>
                  <a:lnTo>
                    <a:pt x="212" y="68"/>
                  </a:lnTo>
                  <a:lnTo>
                    <a:pt x="212" y="41"/>
                  </a:lnTo>
                  <a:lnTo>
                    <a:pt x="194" y="30"/>
                  </a:lnTo>
                  <a:lnTo>
                    <a:pt x="194" y="6"/>
                  </a:lnTo>
                  <a:lnTo>
                    <a:pt x="175" y="9"/>
                  </a:lnTo>
                  <a:lnTo>
                    <a:pt x="162" y="0"/>
                  </a:lnTo>
                  <a:lnTo>
                    <a:pt x="151" y="12"/>
                  </a:lnTo>
                  <a:lnTo>
                    <a:pt x="136" y="20"/>
                  </a:lnTo>
                  <a:lnTo>
                    <a:pt x="124" y="12"/>
                  </a:lnTo>
                  <a:lnTo>
                    <a:pt x="102" y="18"/>
                  </a:lnTo>
                  <a:lnTo>
                    <a:pt x="93" y="29"/>
                  </a:lnTo>
                  <a:lnTo>
                    <a:pt x="82" y="18"/>
                  </a:lnTo>
                  <a:lnTo>
                    <a:pt x="82" y="39"/>
                  </a:lnTo>
                  <a:lnTo>
                    <a:pt x="60" y="47"/>
                  </a:lnTo>
                  <a:lnTo>
                    <a:pt x="56" y="20"/>
                  </a:lnTo>
                  <a:lnTo>
                    <a:pt x="42" y="6"/>
                  </a:lnTo>
                  <a:lnTo>
                    <a:pt x="26" y="1"/>
                  </a:lnTo>
                  <a:lnTo>
                    <a:pt x="26" y="12"/>
                  </a:lnTo>
                  <a:lnTo>
                    <a:pt x="15" y="12"/>
                  </a:lnTo>
                  <a:lnTo>
                    <a:pt x="12" y="29"/>
                  </a:lnTo>
                  <a:lnTo>
                    <a:pt x="0" y="4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2" name=""/>
            <p:cNvSpPr/>
            <p:nvPr/>
          </p:nvSpPr>
          <p:spPr>
            <a:xfrm>
              <a:off x="4010400" y="2002320"/>
              <a:ext cx="1248480" cy="1240200"/>
            </a:xfrm>
            <a:custGeom>
              <a:avLst/>
              <a:gdLst/>
              <a:ahLst/>
              <a:rect l="l" t="t" r="r" b="b"/>
              <a:pathLst>
                <a:path w="1367" h="1359">
                  <a:moveTo>
                    <a:pt x="1024" y="129"/>
                  </a:moveTo>
                  <a:lnTo>
                    <a:pt x="1008" y="132"/>
                  </a:lnTo>
                  <a:lnTo>
                    <a:pt x="997" y="132"/>
                  </a:lnTo>
                  <a:lnTo>
                    <a:pt x="991" y="126"/>
                  </a:lnTo>
                  <a:lnTo>
                    <a:pt x="988" y="134"/>
                  </a:lnTo>
                  <a:lnTo>
                    <a:pt x="978" y="132"/>
                  </a:lnTo>
                  <a:lnTo>
                    <a:pt x="981" y="123"/>
                  </a:lnTo>
                  <a:lnTo>
                    <a:pt x="969" y="120"/>
                  </a:lnTo>
                  <a:lnTo>
                    <a:pt x="954" y="123"/>
                  </a:lnTo>
                  <a:lnTo>
                    <a:pt x="942" y="129"/>
                  </a:lnTo>
                  <a:lnTo>
                    <a:pt x="932" y="134"/>
                  </a:lnTo>
                  <a:lnTo>
                    <a:pt x="924" y="134"/>
                  </a:lnTo>
                  <a:lnTo>
                    <a:pt x="912" y="132"/>
                  </a:lnTo>
                  <a:lnTo>
                    <a:pt x="899" y="132"/>
                  </a:lnTo>
                  <a:lnTo>
                    <a:pt x="890" y="126"/>
                  </a:lnTo>
                  <a:lnTo>
                    <a:pt x="885" y="123"/>
                  </a:lnTo>
                  <a:lnTo>
                    <a:pt x="872" y="120"/>
                  </a:lnTo>
                  <a:lnTo>
                    <a:pt x="860" y="120"/>
                  </a:lnTo>
                  <a:lnTo>
                    <a:pt x="849" y="120"/>
                  </a:lnTo>
                  <a:lnTo>
                    <a:pt x="842" y="112"/>
                  </a:lnTo>
                  <a:lnTo>
                    <a:pt x="833" y="112"/>
                  </a:lnTo>
                  <a:lnTo>
                    <a:pt x="820" y="109"/>
                  </a:lnTo>
                  <a:lnTo>
                    <a:pt x="809" y="106"/>
                  </a:lnTo>
                  <a:lnTo>
                    <a:pt x="806" y="99"/>
                  </a:lnTo>
                  <a:lnTo>
                    <a:pt x="793" y="96"/>
                  </a:lnTo>
                  <a:lnTo>
                    <a:pt x="781" y="94"/>
                  </a:lnTo>
                  <a:lnTo>
                    <a:pt x="769" y="96"/>
                  </a:lnTo>
                  <a:lnTo>
                    <a:pt x="757" y="99"/>
                  </a:lnTo>
                  <a:lnTo>
                    <a:pt x="747" y="106"/>
                  </a:lnTo>
                  <a:lnTo>
                    <a:pt x="743" y="115"/>
                  </a:lnTo>
                  <a:lnTo>
                    <a:pt x="744" y="120"/>
                  </a:lnTo>
                  <a:lnTo>
                    <a:pt x="747" y="132"/>
                  </a:lnTo>
                  <a:lnTo>
                    <a:pt x="743" y="137"/>
                  </a:lnTo>
                  <a:lnTo>
                    <a:pt x="736" y="141"/>
                  </a:lnTo>
                  <a:lnTo>
                    <a:pt x="727" y="147"/>
                  </a:lnTo>
                  <a:lnTo>
                    <a:pt x="717" y="144"/>
                  </a:lnTo>
                  <a:lnTo>
                    <a:pt x="708" y="137"/>
                  </a:lnTo>
                  <a:lnTo>
                    <a:pt x="694" y="132"/>
                  </a:lnTo>
                  <a:lnTo>
                    <a:pt x="678" y="129"/>
                  </a:lnTo>
                  <a:lnTo>
                    <a:pt x="667" y="126"/>
                  </a:lnTo>
                  <a:lnTo>
                    <a:pt x="657" y="120"/>
                  </a:lnTo>
                  <a:lnTo>
                    <a:pt x="651" y="115"/>
                  </a:lnTo>
                  <a:lnTo>
                    <a:pt x="651" y="105"/>
                  </a:lnTo>
                  <a:lnTo>
                    <a:pt x="638" y="102"/>
                  </a:lnTo>
                  <a:lnTo>
                    <a:pt x="630" y="96"/>
                  </a:lnTo>
                  <a:lnTo>
                    <a:pt x="618" y="96"/>
                  </a:lnTo>
                  <a:lnTo>
                    <a:pt x="602" y="94"/>
                  </a:lnTo>
                  <a:lnTo>
                    <a:pt x="588" y="94"/>
                  </a:lnTo>
                  <a:lnTo>
                    <a:pt x="578" y="91"/>
                  </a:lnTo>
                  <a:lnTo>
                    <a:pt x="566" y="85"/>
                  </a:lnTo>
                  <a:lnTo>
                    <a:pt x="564" y="77"/>
                  </a:lnTo>
                  <a:lnTo>
                    <a:pt x="558" y="77"/>
                  </a:lnTo>
                  <a:lnTo>
                    <a:pt x="548" y="74"/>
                  </a:lnTo>
                  <a:lnTo>
                    <a:pt x="545" y="64"/>
                  </a:lnTo>
                  <a:lnTo>
                    <a:pt x="551" y="58"/>
                  </a:lnTo>
                  <a:lnTo>
                    <a:pt x="561" y="53"/>
                  </a:lnTo>
                  <a:lnTo>
                    <a:pt x="566" y="44"/>
                  </a:lnTo>
                  <a:lnTo>
                    <a:pt x="564" y="35"/>
                  </a:lnTo>
                  <a:lnTo>
                    <a:pt x="558" y="32"/>
                  </a:lnTo>
                  <a:lnTo>
                    <a:pt x="554" y="18"/>
                  </a:lnTo>
                  <a:lnTo>
                    <a:pt x="561" y="15"/>
                  </a:lnTo>
                  <a:lnTo>
                    <a:pt x="566" y="5"/>
                  </a:lnTo>
                  <a:lnTo>
                    <a:pt x="551" y="9"/>
                  </a:lnTo>
                  <a:lnTo>
                    <a:pt x="548" y="0"/>
                  </a:lnTo>
                  <a:lnTo>
                    <a:pt x="535" y="0"/>
                  </a:lnTo>
                  <a:lnTo>
                    <a:pt x="528" y="0"/>
                  </a:lnTo>
                  <a:lnTo>
                    <a:pt x="521" y="5"/>
                  </a:lnTo>
                  <a:lnTo>
                    <a:pt x="509" y="8"/>
                  </a:lnTo>
                  <a:lnTo>
                    <a:pt x="493" y="5"/>
                  </a:lnTo>
                  <a:lnTo>
                    <a:pt x="485" y="8"/>
                  </a:lnTo>
                  <a:lnTo>
                    <a:pt x="472" y="5"/>
                  </a:lnTo>
                  <a:lnTo>
                    <a:pt x="463" y="9"/>
                  </a:lnTo>
                  <a:lnTo>
                    <a:pt x="452" y="9"/>
                  </a:lnTo>
                  <a:lnTo>
                    <a:pt x="445" y="8"/>
                  </a:lnTo>
                  <a:lnTo>
                    <a:pt x="436" y="5"/>
                  </a:lnTo>
                  <a:lnTo>
                    <a:pt x="420" y="5"/>
                  </a:lnTo>
                  <a:lnTo>
                    <a:pt x="415" y="8"/>
                  </a:lnTo>
                  <a:lnTo>
                    <a:pt x="403" y="8"/>
                  </a:lnTo>
                  <a:lnTo>
                    <a:pt x="393" y="9"/>
                  </a:lnTo>
                  <a:lnTo>
                    <a:pt x="382" y="12"/>
                  </a:lnTo>
                  <a:lnTo>
                    <a:pt x="366" y="15"/>
                  </a:lnTo>
                  <a:lnTo>
                    <a:pt x="357" y="21"/>
                  </a:lnTo>
                  <a:lnTo>
                    <a:pt x="347" y="29"/>
                  </a:lnTo>
                  <a:lnTo>
                    <a:pt x="336" y="29"/>
                  </a:lnTo>
                  <a:lnTo>
                    <a:pt x="327" y="32"/>
                  </a:lnTo>
                  <a:lnTo>
                    <a:pt x="320" y="37"/>
                  </a:lnTo>
                  <a:lnTo>
                    <a:pt x="309" y="44"/>
                  </a:lnTo>
                  <a:lnTo>
                    <a:pt x="300" y="44"/>
                  </a:lnTo>
                  <a:lnTo>
                    <a:pt x="287" y="40"/>
                  </a:lnTo>
                  <a:lnTo>
                    <a:pt x="278" y="42"/>
                  </a:lnTo>
                  <a:lnTo>
                    <a:pt x="267" y="42"/>
                  </a:lnTo>
                  <a:lnTo>
                    <a:pt x="257" y="44"/>
                  </a:lnTo>
                  <a:lnTo>
                    <a:pt x="245" y="37"/>
                  </a:lnTo>
                  <a:lnTo>
                    <a:pt x="238" y="29"/>
                  </a:lnTo>
                  <a:lnTo>
                    <a:pt x="230" y="32"/>
                  </a:lnTo>
                  <a:lnTo>
                    <a:pt x="224" y="42"/>
                  </a:lnTo>
                  <a:lnTo>
                    <a:pt x="221" y="50"/>
                  </a:lnTo>
                  <a:lnTo>
                    <a:pt x="215" y="58"/>
                  </a:lnTo>
                  <a:lnTo>
                    <a:pt x="211" y="70"/>
                  </a:lnTo>
                  <a:lnTo>
                    <a:pt x="200" y="77"/>
                  </a:lnTo>
                  <a:lnTo>
                    <a:pt x="188" y="80"/>
                  </a:lnTo>
                  <a:lnTo>
                    <a:pt x="178" y="85"/>
                  </a:lnTo>
                  <a:lnTo>
                    <a:pt x="172" y="94"/>
                  </a:lnTo>
                  <a:lnTo>
                    <a:pt x="164" y="102"/>
                  </a:lnTo>
                  <a:lnTo>
                    <a:pt x="164" y="106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51" y="137"/>
                  </a:lnTo>
                  <a:lnTo>
                    <a:pt x="158" y="144"/>
                  </a:lnTo>
                  <a:lnTo>
                    <a:pt x="151" y="158"/>
                  </a:lnTo>
                  <a:lnTo>
                    <a:pt x="145" y="167"/>
                  </a:lnTo>
                  <a:lnTo>
                    <a:pt x="135" y="174"/>
                  </a:lnTo>
                  <a:lnTo>
                    <a:pt x="124" y="176"/>
                  </a:lnTo>
                  <a:lnTo>
                    <a:pt x="118" y="188"/>
                  </a:lnTo>
                  <a:lnTo>
                    <a:pt x="105" y="190"/>
                  </a:lnTo>
                  <a:lnTo>
                    <a:pt x="91" y="193"/>
                  </a:lnTo>
                  <a:lnTo>
                    <a:pt x="82" y="200"/>
                  </a:lnTo>
                  <a:lnTo>
                    <a:pt x="79" y="212"/>
                  </a:lnTo>
                  <a:lnTo>
                    <a:pt x="72" y="217"/>
                  </a:lnTo>
                  <a:lnTo>
                    <a:pt x="63" y="223"/>
                  </a:lnTo>
                  <a:lnTo>
                    <a:pt x="60" y="228"/>
                  </a:lnTo>
                  <a:lnTo>
                    <a:pt x="56" y="238"/>
                  </a:lnTo>
                  <a:lnTo>
                    <a:pt x="55" y="247"/>
                  </a:lnTo>
                  <a:lnTo>
                    <a:pt x="49" y="258"/>
                  </a:lnTo>
                  <a:lnTo>
                    <a:pt x="39" y="265"/>
                  </a:lnTo>
                  <a:lnTo>
                    <a:pt x="33" y="273"/>
                  </a:lnTo>
                  <a:lnTo>
                    <a:pt x="26" y="282"/>
                  </a:lnTo>
                  <a:lnTo>
                    <a:pt x="23" y="296"/>
                  </a:lnTo>
                  <a:lnTo>
                    <a:pt x="18" y="303"/>
                  </a:lnTo>
                  <a:lnTo>
                    <a:pt x="12" y="306"/>
                  </a:lnTo>
                  <a:lnTo>
                    <a:pt x="9" y="317"/>
                  </a:lnTo>
                  <a:lnTo>
                    <a:pt x="9" y="328"/>
                  </a:lnTo>
                  <a:lnTo>
                    <a:pt x="18" y="332"/>
                  </a:lnTo>
                  <a:lnTo>
                    <a:pt x="23" y="338"/>
                  </a:lnTo>
                  <a:lnTo>
                    <a:pt x="23" y="349"/>
                  </a:lnTo>
                  <a:lnTo>
                    <a:pt x="18" y="355"/>
                  </a:lnTo>
                  <a:lnTo>
                    <a:pt x="23" y="365"/>
                  </a:lnTo>
                  <a:lnTo>
                    <a:pt x="26" y="373"/>
                  </a:lnTo>
                  <a:lnTo>
                    <a:pt x="26" y="384"/>
                  </a:lnTo>
                  <a:lnTo>
                    <a:pt x="26" y="391"/>
                  </a:lnTo>
                  <a:lnTo>
                    <a:pt x="23" y="403"/>
                  </a:lnTo>
                  <a:lnTo>
                    <a:pt x="20" y="411"/>
                  </a:lnTo>
                  <a:lnTo>
                    <a:pt x="20" y="424"/>
                  </a:lnTo>
                  <a:lnTo>
                    <a:pt x="15" y="429"/>
                  </a:lnTo>
                  <a:lnTo>
                    <a:pt x="9" y="438"/>
                  </a:lnTo>
                  <a:lnTo>
                    <a:pt x="0" y="443"/>
                  </a:lnTo>
                  <a:lnTo>
                    <a:pt x="9" y="449"/>
                  </a:lnTo>
                  <a:lnTo>
                    <a:pt x="15" y="456"/>
                  </a:lnTo>
                  <a:lnTo>
                    <a:pt x="15" y="467"/>
                  </a:lnTo>
                  <a:lnTo>
                    <a:pt x="15" y="476"/>
                  </a:lnTo>
                  <a:lnTo>
                    <a:pt x="15" y="487"/>
                  </a:lnTo>
                  <a:lnTo>
                    <a:pt x="20" y="491"/>
                  </a:lnTo>
                  <a:lnTo>
                    <a:pt x="30" y="494"/>
                  </a:lnTo>
                  <a:lnTo>
                    <a:pt x="36" y="494"/>
                  </a:lnTo>
                  <a:lnTo>
                    <a:pt x="39" y="505"/>
                  </a:lnTo>
                  <a:lnTo>
                    <a:pt x="49" y="508"/>
                  </a:lnTo>
                  <a:lnTo>
                    <a:pt x="55" y="516"/>
                  </a:lnTo>
                  <a:lnTo>
                    <a:pt x="60" y="523"/>
                  </a:lnTo>
                  <a:lnTo>
                    <a:pt x="69" y="529"/>
                  </a:lnTo>
                  <a:lnTo>
                    <a:pt x="75" y="535"/>
                  </a:lnTo>
                  <a:lnTo>
                    <a:pt x="82" y="543"/>
                  </a:lnTo>
                  <a:lnTo>
                    <a:pt x="85" y="553"/>
                  </a:lnTo>
                  <a:lnTo>
                    <a:pt x="88" y="558"/>
                  </a:lnTo>
                  <a:lnTo>
                    <a:pt x="91" y="567"/>
                  </a:lnTo>
                  <a:lnTo>
                    <a:pt x="99" y="575"/>
                  </a:lnTo>
                  <a:lnTo>
                    <a:pt x="109" y="581"/>
                  </a:lnTo>
                  <a:lnTo>
                    <a:pt x="118" y="585"/>
                  </a:lnTo>
                  <a:lnTo>
                    <a:pt x="128" y="591"/>
                  </a:lnTo>
                  <a:lnTo>
                    <a:pt x="142" y="596"/>
                  </a:lnTo>
                  <a:lnTo>
                    <a:pt x="151" y="608"/>
                  </a:lnTo>
                  <a:lnTo>
                    <a:pt x="161" y="613"/>
                  </a:lnTo>
                  <a:lnTo>
                    <a:pt x="169" y="617"/>
                  </a:lnTo>
                  <a:lnTo>
                    <a:pt x="181" y="626"/>
                  </a:lnTo>
                  <a:lnTo>
                    <a:pt x="191" y="629"/>
                  </a:lnTo>
                  <a:lnTo>
                    <a:pt x="200" y="629"/>
                  </a:lnTo>
                  <a:lnTo>
                    <a:pt x="208" y="623"/>
                  </a:lnTo>
                  <a:lnTo>
                    <a:pt x="221" y="623"/>
                  </a:lnTo>
                  <a:lnTo>
                    <a:pt x="230" y="617"/>
                  </a:lnTo>
                  <a:lnTo>
                    <a:pt x="241" y="615"/>
                  </a:lnTo>
                  <a:lnTo>
                    <a:pt x="251" y="615"/>
                  </a:lnTo>
                  <a:lnTo>
                    <a:pt x="260" y="613"/>
                  </a:lnTo>
                  <a:lnTo>
                    <a:pt x="273" y="613"/>
                  </a:lnTo>
                  <a:lnTo>
                    <a:pt x="284" y="615"/>
                  </a:lnTo>
                  <a:lnTo>
                    <a:pt x="297" y="617"/>
                  </a:lnTo>
                  <a:lnTo>
                    <a:pt x="306" y="620"/>
                  </a:lnTo>
                  <a:lnTo>
                    <a:pt x="314" y="617"/>
                  </a:lnTo>
                  <a:lnTo>
                    <a:pt x="327" y="615"/>
                  </a:lnTo>
                  <a:lnTo>
                    <a:pt x="336" y="613"/>
                  </a:lnTo>
                  <a:lnTo>
                    <a:pt x="343" y="610"/>
                  </a:lnTo>
                  <a:lnTo>
                    <a:pt x="350" y="602"/>
                  </a:lnTo>
                  <a:lnTo>
                    <a:pt x="366" y="602"/>
                  </a:lnTo>
                  <a:lnTo>
                    <a:pt x="373" y="596"/>
                  </a:lnTo>
                  <a:lnTo>
                    <a:pt x="384" y="594"/>
                  </a:lnTo>
                  <a:lnTo>
                    <a:pt x="393" y="591"/>
                  </a:lnTo>
                  <a:lnTo>
                    <a:pt x="403" y="591"/>
                  </a:lnTo>
                  <a:lnTo>
                    <a:pt x="415" y="591"/>
                  </a:lnTo>
                  <a:lnTo>
                    <a:pt x="426" y="591"/>
                  </a:lnTo>
                  <a:lnTo>
                    <a:pt x="436" y="594"/>
                  </a:lnTo>
                  <a:lnTo>
                    <a:pt x="445" y="602"/>
                  </a:lnTo>
                  <a:lnTo>
                    <a:pt x="452" y="613"/>
                  </a:lnTo>
                  <a:lnTo>
                    <a:pt x="455" y="623"/>
                  </a:lnTo>
                  <a:lnTo>
                    <a:pt x="466" y="629"/>
                  </a:lnTo>
                  <a:lnTo>
                    <a:pt x="475" y="629"/>
                  </a:lnTo>
                  <a:lnTo>
                    <a:pt x="485" y="629"/>
                  </a:lnTo>
                  <a:lnTo>
                    <a:pt x="493" y="629"/>
                  </a:lnTo>
                  <a:lnTo>
                    <a:pt x="505" y="629"/>
                  </a:lnTo>
                  <a:lnTo>
                    <a:pt x="515" y="626"/>
                  </a:lnTo>
                  <a:lnTo>
                    <a:pt x="521" y="626"/>
                  </a:lnTo>
                  <a:lnTo>
                    <a:pt x="524" y="634"/>
                  </a:lnTo>
                  <a:lnTo>
                    <a:pt x="532" y="637"/>
                  </a:lnTo>
                  <a:lnTo>
                    <a:pt x="535" y="645"/>
                  </a:lnTo>
                  <a:lnTo>
                    <a:pt x="542" y="650"/>
                  </a:lnTo>
                  <a:lnTo>
                    <a:pt x="539" y="661"/>
                  </a:lnTo>
                  <a:lnTo>
                    <a:pt x="539" y="672"/>
                  </a:lnTo>
                  <a:lnTo>
                    <a:pt x="535" y="678"/>
                  </a:lnTo>
                  <a:lnTo>
                    <a:pt x="529" y="685"/>
                  </a:lnTo>
                  <a:lnTo>
                    <a:pt x="535" y="690"/>
                  </a:lnTo>
                  <a:lnTo>
                    <a:pt x="532" y="696"/>
                  </a:lnTo>
                  <a:lnTo>
                    <a:pt x="532" y="704"/>
                  </a:lnTo>
                  <a:lnTo>
                    <a:pt x="529" y="714"/>
                  </a:lnTo>
                  <a:lnTo>
                    <a:pt x="521" y="720"/>
                  </a:lnTo>
                  <a:lnTo>
                    <a:pt x="528" y="728"/>
                  </a:lnTo>
                  <a:lnTo>
                    <a:pt x="529" y="737"/>
                  </a:lnTo>
                  <a:lnTo>
                    <a:pt x="535" y="744"/>
                  </a:lnTo>
                  <a:lnTo>
                    <a:pt x="542" y="752"/>
                  </a:lnTo>
                  <a:lnTo>
                    <a:pt x="551" y="758"/>
                  </a:lnTo>
                  <a:lnTo>
                    <a:pt x="558" y="766"/>
                  </a:lnTo>
                  <a:lnTo>
                    <a:pt x="566" y="772"/>
                  </a:lnTo>
                  <a:lnTo>
                    <a:pt x="572" y="776"/>
                  </a:lnTo>
                  <a:lnTo>
                    <a:pt x="578" y="785"/>
                  </a:lnTo>
                  <a:lnTo>
                    <a:pt x="584" y="790"/>
                  </a:lnTo>
                  <a:lnTo>
                    <a:pt x="588" y="799"/>
                  </a:lnTo>
                  <a:lnTo>
                    <a:pt x="588" y="806"/>
                  </a:lnTo>
                  <a:lnTo>
                    <a:pt x="594" y="811"/>
                  </a:lnTo>
                  <a:lnTo>
                    <a:pt x="594" y="817"/>
                  </a:lnTo>
                  <a:lnTo>
                    <a:pt x="600" y="822"/>
                  </a:lnTo>
                  <a:lnTo>
                    <a:pt x="602" y="834"/>
                  </a:lnTo>
                  <a:lnTo>
                    <a:pt x="605" y="841"/>
                  </a:lnTo>
                  <a:lnTo>
                    <a:pt x="611" y="849"/>
                  </a:lnTo>
                  <a:lnTo>
                    <a:pt x="615" y="858"/>
                  </a:lnTo>
                  <a:lnTo>
                    <a:pt x="605" y="866"/>
                  </a:lnTo>
                  <a:lnTo>
                    <a:pt x="608" y="870"/>
                  </a:lnTo>
                  <a:lnTo>
                    <a:pt x="611" y="879"/>
                  </a:lnTo>
                  <a:lnTo>
                    <a:pt x="618" y="887"/>
                  </a:lnTo>
                  <a:lnTo>
                    <a:pt x="621" y="893"/>
                  </a:lnTo>
                  <a:lnTo>
                    <a:pt x="624" y="902"/>
                  </a:lnTo>
                  <a:lnTo>
                    <a:pt x="621" y="914"/>
                  </a:lnTo>
                  <a:lnTo>
                    <a:pt x="621" y="922"/>
                  </a:lnTo>
                  <a:lnTo>
                    <a:pt x="615" y="931"/>
                  </a:lnTo>
                  <a:lnTo>
                    <a:pt x="605" y="932"/>
                  </a:lnTo>
                  <a:lnTo>
                    <a:pt x="600" y="940"/>
                  </a:lnTo>
                  <a:lnTo>
                    <a:pt x="594" y="952"/>
                  </a:lnTo>
                  <a:lnTo>
                    <a:pt x="594" y="963"/>
                  </a:lnTo>
                  <a:lnTo>
                    <a:pt x="588" y="973"/>
                  </a:lnTo>
                  <a:lnTo>
                    <a:pt x="588" y="981"/>
                  </a:lnTo>
                  <a:lnTo>
                    <a:pt x="581" y="990"/>
                  </a:lnTo>
                  <a:lnTo>
                    <a:pt x="581" y="999"/>
                  </a:lnTo>
                  <a:lnTo>
                    <a:pt x="578" y="1008"/>
                  </a:lnTo>
                  <a:lnTo>
                    <a:pt x="578" y="1016"/>
                  </a:lnTo>
                  <a:lnTo>
                    <a:pt x="581" y="1025"/>
                  </a:lnTo>
                  <a:lnTo>
                    <a:pt x="588" y="1035"/>
                  </a:lnTo>
                  <a:lnTo>
                    <a:pt x="594" y="1043"/>
                  </a:lnTo>
                  <a:lnTo>
                    <a:pt x="600" y="1051"/>
                  </a:lnTo>
                  <a:lnTo>
                    <a:pt x="602" y="1058"/>
                  </a:lnTo>
                  <a:lnTo>
                    <a:pt x="611" y="1067"/>
                  </a:lnTo>
                  <a:lnTo>
                    <a:pt x="615" y="1081"/>
                  </a:lnTo>
                  <a:lnTo>
                    <a:pt x="621" y="1089"/>
                  </a:lnTo>
                  <a:lnTo>
                    <a:pt x="624" y="1093"/>
                  </a:lnTo>
                  <a:lnTo>
                    <a:pt x="630" y="1102"/>
                  </a:lnTo>
                  <a:lnTo>
                    <a:pt x="637" y="1110"/>
                  </a:lnTo>
                  <a:lnTo>
                    <a:pt x="633" y="1119"/>
                  </a:lnTo>
                  <a:lnTo>
                    <a:pt x="637" y="1129"/>
                  </a:lnTo>
                  <a:lnTo>
                    <a:pt x="637" y="1140"/>
                  </a:lnTo>
                  <a:lnTo>
                    <a:pt x="637" y="1148"/>
                  </a:lnTo>
                  <a:lnTo>
                    <a:pt x="641" y="1158"/>
                  </a:lnTo>
                  <a:lnTo>
                    <a:pt x="641" y="1169"/>
                  </a:lnTo>
                  <a:lnTo>
                    <a:pt x="641" y="1178"/>
                  </a:lnTo>
                  <a:lnTo>
                    <a:pt x="648" y="1186"/>
                  </a:lnTo>
                  <a:lnTo>
                    <a:pt x="651" y="1199"/>
                  </a:lnTo>
                  <a:lnTo>
                    <a:pt x="651" y="1210"/>
                  </a:lnTo>
                  <a:lnTo>
                    <a:pt x="657" y="1216"/>
                  </a:lnTo>
                  <a:lnTo>
                    <a:pt x="664" y="1223"/>
                  </a:lnTo>
                  <a:lnTo>
                    <a:pt x="673" y="1228"/>
                  </a:lnTo>
                  <a:lnTo>
                    <a:pt x="678" y="1240"/>
                  </a:lnTo>
                  <a:lnTo>
                    <a:pt x="684" y="1249"/>
                  </a:lnTo>
                  <a:lnTo>
                    <a:pt x="687" y="1258"/>
                  </a:lnTo>
                  <a:lnTo>
                    <a:pt x="694" y="1269"/>
                  </a:lnTo>
                  <a:lnTo>
                    <a:pt x="697" y="1280"/>
                  </a:lnTo>
                  <a:lnTo>
                    <a:pt x="703" y="1287"/>
                  </a:lnTo>
                  <a:lnTo>
                    <a:pt x="708" y="1299"/>
                  </a:lnTo>
                  <a:lnTo>
                    <a:pt x="711" y="1313"/>
                  </a:lnTo>
                  <a:lnTo>
                    <a:pt x="706" y="1317"/>
                  </a:lnTo>
                  <a:lnTo>
                    <a:pt x="703" y="1317"/>
                  </a:lnTo>
                  <a:lnTo>
                    <a:pt x="708" y="1331"/>
                  </a:lnTo>
                  <a:lnTo>
                    <a:pt x="714" y="1336"/>
                  </a:lnTo>
                  <a:lnTo>
                    <a:pt x="714" y="1346"/>
                  </a:lnTo>
                  <a:lnTo>
                    <a:pt x="720" y="1342"/>
                  </a:lnTo>
                  <a:lnTo>
                    <a:pt x="727" y="1349"/>
                  </a:lnTo>
                  <a:lnTo>
                    <a:pt x="736" y="1358"/>
                  </a:lnTo>
                  <a:lnTo>
                    <a:pt x="747" y="1358"/>
                  </a:lnTo>
                  <a:lnTo>
                    <a:pt x="754" y="1352"/>
                  </a:lnTo>
                  <a:lnTo>
                    <a:pt x="766" y="1349"/>
                  </a:lnTo>
                  <a:lnTo>
                    <a:pt x="779" y="1349"/>
                  </a:lnTo>
                  <a:lnTo>
                    <a:pt x="784" y="1345"/>
                  </a:lnTo>
                  <a:lnTo>
                    <a:pt x="799" y="1342"/>
                  </a:lnTo>
                  <a:lnTo>
                    <a:pt x="809" y="1345"/>
                  </a:lnTo>
                  <a:lnTo>
                    <a:pt x="817" y="1342"/>
                  </a:lnTo>
                  <a:lnTo>
                    <a:pt x="830" y="1345"/>
                  </a:lnTo>
                  <a:lnTo>
                    <a:pt x="839" y="1346"/>
                  </a:lnTo>
                  <a:lnTo>
                    <a:pt x="849" y="1342"/>
                  </a:lnTo>
                  <a:lnTo>
                    <a:pt x="860" y="1342"/>
                  </a:lnTo>
                  <a:lnTo>
                    <a:pt x="863" y="1336"/>
                  </a:lnTo>
                  <a:lnTo>
                    <a:pt x="875" y="1336"/>
                  </a:lnTo>
                  <a:lnTo>
                    <a:pt x="888" y="1334"/>
                  </a:lnTo>
                  <a:lnTo>
                    <a:pt x="893" y="1328"/>
                  </a:lnTo>
                  <a:lnTo>
                    <a:pt x="905" y="1320"/>
                  </a:lnTo>
                  <a:lnTo>
                    <a:pt x="915" y="1314"/>
                  </a:lnTo>
                  <a:lnTo>
                    <a:pt x="921" y="1307"/>
                  </a:lnTo>
                  <a:lnTo>
                    <a:pt x="929" y="1299"/>
                  </a:lnTo>
                  <a:lnTo>
                    <a:pt x="935" y="1293"/>
                  </a:lnTo>
                  <a:lnTo>
                    <a:pt x="942" y="1284"/>
                  </a:lnTo>
                  <a:lnTo>
                    <a:pt x="951" y="1277"/>
                  </a:lnTo>
                  <a:lnTo>
                    <a:pt x="958" y="1269"/>
                  </a:lnTo>
                  <a:lnTo>
                    <a:pt x="962" y="1258"/>
                  </a:lnTo>
                  <a:lnTo>
                    <a:pt x="969" y="1249"/>
                  </a:lnTo>
                  <a:lnTo>
                    <a:pt x="975" y="1242"/>
                  </a:lnTo>
                  <a:lnTo>
                    <a:pt x="984" y="1234"/>
                  </a:lnTo>
                  <a:lnTo>
                    <a:pt x="994" y="1228"/>
                  </a:lnTo>
                  <a:lnTo>
                    <a:pt x="997" y="1220"/>
                  </a:lnTo>
                  <a:lnTo>
                    <a:pt x="999" y="1210"/>
                  </a:lnTo>
                  <a:lnTo>
                    <a:pt x="1002" y="1199"/>
                  </a:lnTo>
                  <a:lnTo>
                    <a:pt x="1002" y="1190"/>
                  </a:lnTo>
                  <a:lnTo>
                    <a:pt x="1002" y="1183"/>
                  </a:lnTo>
                  <a:lnTo>
                    <a:pt x="997" y="1181"/>
                  </a:lnTo>
                  <a:lnTo>
                    <a:pt x="1002" y="1169"/>
                  </a:lnTo>
                  <a:lnTo>
                    <a:pt x="1011" y="1167"/>
                  </a:lnTo>
                  <a:lnTo>
                    <a:pt x="1018" y="1161"/>
                  </a:lnTo>
                  <a:lnTo>
                    <a:pt x="1033" y="1158"/>
                  </a:lnTo>
                  <a:lnTo>
                    <a:pt x="1041" y="1154"/>
                  </a:lnTo>
                  <a:lnTo>
                    <a:pt x="1048" y="1148"/>
                  </a:lnTo>
                  <a:lnTo>
                    <a:pt x="1054" y="1140"/>
                  </a:lnTo>
                  <a:lnTo>
                    <a:pt x="1051" y="1129"/>
                  </a:lnTo>
                  <a:lnTo>
                    <a:pt x="1054" y="1122"/>
                  </a:lnTo>
                  <a:lnTo>
                    <a:pt x="1054" y="1110"/>
                  </a:lnTo>
                  <a:lnTo>
                    <a:pt x="1051" y="1102"/>
                  </a:lnTo>
                  <a:lnTo>
                    <a:pt x="1048" y="1091"/>
                  </a:lnTo>
                  <a:lnTo>
                    <a:pt x="1041" y="1081"/>
                  </a:lnTo>
                  <a:lnTo>
                    <a:pt x="1035" y="1072"/>
                  </a:lnTo>
                  <a:lnTo>
                    <a:pt x="1038" y="1064"/>
                  </a:lnTo>
                  <a:lnTo>
                    <a:pt x="1048" y="1057"/>
                  </a:lnTo>
                  <a:lnTo>
                    <a:pt x="1054" y="1054"/>
                  </a:lnTo>
                  <a:lnTo>
                    <a:pt x="1060" y="1046"/>
                  </a:lnTo>
                  <a:lnTo>
                    <a:pt x="1070" y="1043"/>
                  </a:lnTo>
                  <a:lnTo>
                    <a:pt x="1075" y="1032"/>
                  </a:lnTo>
                  <a:lnTo>
                    <a:pt x="1084" y="1025"/>
                  </a:lnTo>
                  <a:lnTo>
                    <a:pt x="1090" y="1019"/>
                  </a:lnTo>
                  <a:lnTo>
                    <a:pt x="1100" y="1013"/>
                  </a:lnTo>
                  <a:lnTo>
                    <a:pt x="1108" y="1011"/>
                  </a:lnTo>
                  <a:lnTo>
                    <a:pt x="1120" y="1011"/>
                  </a:lnTo>
                  <a:lnTo>
                    <a:pt x="1127" y="1002"/>
                  </a:lnTo>
                  <a:lnTo>
                    <a:pt x="1139" y="997"/>
                  </a:lnTo>
                  <a:lnTo>
                    <a:pt x="1144" y="990"/>
                  </a:lnTo>
                  <a:lnTo>
                    <a:pt x="1150" y="981"/>
                  </a:lnTo>
                  <a:lnTo>
                    <a:pt x="1157" y="973"/>
                  </a:lnTo>
                  <a:lnTo>
                    <a:pt x="1160" y="964"/>
                  </a:lnTo>
                  <a:lnTo>
                    <a:pt x="1154" y="954"/>
                  </a:lnTo>
                  <a:lnTo>
                    <a:pt x="1154" y="946"/>
                  </a:lnTo>
                  <a:lnTo>
                    <a:pt x="1150" y="935"/>
                  </a:lnTo>
                  <a:lnTo>
                    <a:pt x="1154" y="925"/>
                  </a:lnTo>
                  <a:lnTo>
                    <a:pt x="1154" y="919"/>
                  </a:lnTo>
                  <a:lnTo>
                    <a:pt x="1150" y="928"/>
                  </a:lnTo>
                  <a:lnTo>
                    <a:pt x="1154" y="900"/>
                  </a:lnTo>
                  <a:lnTo>
                    <a:pt x="1154" y="893"/>
                  </a:lnTo>
                  <a:lnTo>
                    <a:pt x="1147" y="884"/>
                  </a:lnTo>
                  <a:lnTo>
                    <a:pt x="1139" y="879"/>
                  </a:lnTo>
                  <a:lnTo>
                    <a:pt x="1136" y="870"/>
                  </a:lnTo>
                  <a:lnTo>
                    <a:pt x="1133" y="860"/>
                  </a:lnTo>
                  <a:lnTo>
                    <a:pt x="1130" y="849"/>
                  </a:lnTo>
                  <a:lnTo>
                    <a:pt x="1130" y="838"/>
                  </a:lnTo>
                  <a:lnTo>
                    <a:pt x="1133" y="831"/>
                  </a:lnTo>
                  <a:lnTo>
                    <a:pt x="1127" y="820"/>
                  </a:lnTo>
                  <a:lnTo>
                    <a:pt x="1117" y="811"/>
                  </a:lnTo>
                  <a:lnTo>
                    <a:pt x="1120" y="804"/>
                  </a:lnTo>
                  <a:lnTo>
                    <a:pt x="1124" y="796"/>
                  </a:lnTo>
                  <a:lnTo>
                    <a:pt x="1130" y="785"/>
                  </a:lnTo>
                  <a:lnTo>
                    <a:pt x="1133" y="776"/>
                  </a:lnTo>
                  <a:lnTo>
                    <a:pt x="1143" y="769"/>
                  </a:lnTo>
                  <a:lnTo>
                    <a:pt x="1147" y="758"/>
                  </a:lnTo>
                  <a:lnTo>
                    <a:pt x="1147" y="747"/>
                  </a:lnTo>
                  <a:lnTo>
                    <a:pt x="1157" y="749"/>
                  </a:lnTo>
                  <a:lnTo>
                    <a:pt x="1163" y="741"/>
                  </a:lnTo>
                  <a:lnTo>
                    <a:pt x="1173" y="737"/>
                  </a:lnTo>
                  <a:lnTo>
                    <a:pt x="1179" y="728"/>
                  </a:lnTo>
                  <a:lnTo>
                    <a:pt x="1184" y="720"/>
                  </a:lnTo>
                  <a:lnTo>
                    <a:pt x="1190" y="712"/>
                  </a:lnTo>
                  <a:lnTo>
                    <a:pt x="1203" y="704"/>
                  </a:lnTo>
                  <a:lnTo>
                    <a:pt x="1206" y="699"/>
                  </a:lnTo>
                  <a:lnTo>
                    <a:pt x="1215" y="690"/>
                  </a:lnTo>
                  <a:lnTo>
                    <a:pt x="1223" y="688"/>
                  </a:lnTo>
                  <a:lnTo>
                    <a:pt x="1233" y="679"/>
                  </a:lnTo>
                  <a:lnTo>
                    <a:pt x="1239" y="675"/>
                  </a:lnTo>
                  <a:lnTo>
                    <a:pt x="1252" y="672"/>
                  </a:lnTo>
                  <a:lnTo>
                    <a:pt x="1256" y="667"/>
                  </a:lnTo>
                  <a:lnTo>
                    <a:pt x="1266" y="661"/>
                  </a:lnTo>
                  <a:lnTo>
                    <a:pt x="1272" y="653"/>
                  </a:lnTo>
                  <a:lnTo>
                    <a:pt x="1282" y="645"/>
                  </a:lnTo>
                  <a:lnTo>
                    <a:pt x="1290" y="640"/>
                  </a:lnTo>
                  <a:lnTo>
                    <a:pt x="1296" y="631"/>
                  </a:lnTo>
                  <a:lnTo>
                    <a:pt x="1302" y="623"/>
                  </a:lnTo>
                  <a:lnTo>
                    <a:pt x="1305" y="615"/>
                  </a:lnTo>
                  <a:lnTo>
                    <a:pt x="1312" y="610"/>
                  </a:lnTo>
                  <a:lnTo>
                    <a:pt x="1321" y="605"/>
                  </a:lnTo>
                  <a:lnTo>
                    <a:pt x="1324" y="594"/>
                  </a:lnTo>
                  <a:lnTo>
                    <a:pt x="1326" y="585"/>
                  </a:lnTo>
                  <a:lnTo>
                    <a:pt x="1332" y="578"/>
                  </a:lnTo>
                  <a:lnTo>
                    <a:pt x="1339" y="570"/>
                  </a:lnTo>
                  <a:lnTo>
                    <a:pt x="1342" y="561"/>
                  </a:lnTo>
                  <a:lnTo>
                    <a:pt x="1348" y="556"/>
                  </a:lnTo>
                  <a:lnTo>
                    <a:pt x="1351" y="549"/>
                  </a:lnTo>
                  <a:lnTo>
                    <a:pt x="1358" y="540"/>
                  </a:lnTo>
                  <a:lnTo>
                    <a:pt x="1358" y="529"/>
                  </a:lnTo>
                  <a:lnTo>
                    <a:pt x="1362" y="521"/>
                  </a:lnTo>
                  <a:lnTo>
                    <a:pt x="1362" y="511"/>
                  </a:lnTo>
                  <a:lnTo>
                    <a:pt x="1366" y="497"/>
                  </a:lnTo>
                  <a:lnTo>
                    <a:pt x="1354" y="494"/>
                  </a:lnTo>
                  <a:lnTo>
                    <a:pt x="1348" y="499"/>
                  </a:lnTo>
                  <a:lnTo>
                    <a:pt x="1335" y="505"/>
                  </a:lnTo>
                  <a:lnTo>
                    <a:pt x="1324" y="508"/>
                  </a:lnTo>
                  <a:lnTo>
                    <a:pt x="1312" y="505"/>
                  </a:lnTo>
                  <a:lnTo>
                    <a:pt x="1302" y="508"/>
                  </a:lnTo>
                  <a:lnTo>
                    <a:pt x="1290" y="508"/>
                  </a:lnTo>
                  <a:lnTo>
                    <a:pt x="1282" y="513"/>
                  </a:lnTo>
                  <a:lnTo>
                    <a:pt x="1269" y="516"/>
                  </a:lnTo>
                  <a:lnTo>
                    <a:pt x="1256" y="513"/>
                  </a:lnTo>
                  <a:lnTo>
                    <a:pt x="1249" y="519"/>
                  </a:lnTo>
                  <a:lnTo>
                    <a:pt x="1239" y="521"/>
                  </a:lnTo>
                  <a:lnTo>
                    <a:pt x="1226" y="521"/>
                  </a:lnTo>
                  <a:lnTo>
                    <a:pt x="1220" y="516"/>
                  </a:lnTo>
                  <a:lnTo>
                    <a:pt x="1215" y="508"/>
                  </a:lnTo>
                  <a:lnTo>
                    <a:pt x="1209" y="502"/>
                  </a:lnTo>
                  <a:lnTo>
                    <a:pt x="1203" y="499"/>
                  </a:lnTo>
                  <a:lnTo>
                    <a:pt x="1212" y="494"/>
                  </a:lnTo>
                  <a:lnTo>
                    <a:pt x="1209" y="487"/>
                  </a:lnTo>
                  <a:lnTo>
                    <a:pt x="1199" y="478"/>
                  </a:lnTo>
                  <a:lnTo>
                    <a:pt x="1190" y="470"/>
                  </a:lnTo>
                  <a:lnTo>
                    <a:pt x="1184" y="462"/>
                  </a:lnTo>
                  <a:lnTo>
                    <a:pt x="1176" y="455"/>
                  </a:lnTo>
                  <a:lnTo>
                    <a:pt x="1166" y="446"/>
                  </a:lnTo>
                  <a:lnTo>
                    <a:pt x="1157" y="443"/>
                  </a:lnTo>
                  <a:lnTo>
                    <a:pt x="1144" y="438"/>
                  </a:lnTo>
                  <a:lnTo>
                    <a:pt x="1139" y="429"/>
                  </a:lnTo>
                  <a:lnTo>
                    <a:pt x="1133" y="426"/>
                  </a:lnTo>
                  <a:lnTo>
                    <a:pt x="1127" y="419"/>
                  </a:lnTo>
                  <a:lnTo>
                    <a:pt x="1127" y="411"/>
                  </a:lnTo>
                  <a:lnTo>
                    <a:pt x="1124" y="400"/>
                  </a:lnTo>
                  <a:lnTo>
                    <a:pt x="1120" y="391"/>
                  </a:lnTo>
                  <a:lnTo>
                    <a:pt x="1114" y="384"/>
                  </a:lnTo>
                  <a:lnTo>
                    <a:pt x="1106" y="376"/>
                  </a:lnTo>
                  <a:lnTo>
                    <a:pt x="1097" y="370"/>
                  </a:lnTo>
                  <a:lnTo>
                    <a:pt x="1090" y="359"/>
                  </a:lnTo>
                  <a:lnTo>
                    <a:pt x="1087" y="352"/>
                  </a:lnTo>
                  <a:lnTo>
                    <a:pt x="1087" y="341"/>
                  </a:lnTo>
                  <a:lnTo>
                    <a:pt x="1087" y="332"/>
                  </a:lnTo>
                  <a:lnTo>
                    <a:pt x="1087" y="328"/>
                  </a:lnTo>
                  <a:lnTo>
                    <a:pt x="1081" y="320"/>
                  </a:lnTo>
                  <a:lnTo>
                    <a:pt x="1081" y="306"/>
                  </a:lnTo>
                  <a:lnTo>
                    <a:pt x="1075" y="303"/>
                  </a:lnTo>
                  <a:lnTo>
                    <a:pt x="1070" y="297"/>
                  </a:lnTo>
                  <a:lnTo>
                    <a:pt x="1060" y="296"/>
                  </a:lnTo>
                  <a:lnTo>
                    <a:pt x="1054" y="285"/>
                  </a:lnTo>
                  <a:lnTo>
                    <a:pt x="1054" y="279"/>
                  </a:lnTo>
                  <a:lnTo>
                    <a:pt x="1054" y="271"/>
                  </a:lnTo>
                  <a:lnTo>
                    <a:pt x="1048" y="264"/>
                  </a:lnTo>
                  <a:lnTo>
                    <a:pt x="1041" y="255"/>
                  </a:lnTo>
                  <a:lnTo>
                    <a:pt x="1038" y="247"/>
                  </a:lnTo>
                  <a:lnTo>
                    <a:pt x="1033" y="235"/>
                  </a:lnTo>
                  <a:lnTo>
                    <a:pt x="1030" y="228"/>
                  </a:lnTo>
                  <a:lnTo>
                    <a:pt x="1024" y="217"/>
                  </a:lnTo>
                  <a:lnTo>
                    <a:pt x="1024" y="212"/>
                  </a:lnTo>
                  <a:lnTo>
                    <a:pt x="1018" y="203"/>
                  </a:lnTo>
                  <a:lnTo>
                    <a:pt x="1015" y="196"/>
                  </a:lnTo>
                  <a:lnTo>
                    <a:pt x="1008" y="188"/>
                  </a:lnTo>
                  <a:lnTo>
                    <a:pt x="1002" y="179"/>
                  </a:lnTo>
                  <a:lnTo>
                    <a:pt x="997" y="171"/>
                  </a:lnTo>
                  <a:lnTo>
                    <a:pt x="997" y="164"/>
                  </a:lnTo>
                  <a:lnTo>
                    <a:pt x="991" y="155"/>
                  </a:lnTo>
                  <a:lnTo>
                    <a:pt x="997" y="150"/>
                  </a:lnTo>
                  <a:lnTo>
                    <a:pt x="999" y="161"/>
                  </a:lnTo>
                  <a:lnTo>
                    <a:pt x="1005" y="171"/>
                  </a:lnTo>
                  <a:lnTo>
                    <a:pt x="1008" y="176"/>
                  </a:lnTo>
                  <a:lnTo>
                    <a:pt x="1011" y="182"/>
                  </a:lnTo>
                  <a:lnTo>
                    <a:pt x="1018" y="190"/>
                  </a:lnTo>
                  <a:lnTo>
                    <a:pt x="1027" y="199"/>
                  </a:lnTo>
                  <a:lnTo>
                    <a:pt x="1033" y="193"/>
                  </a:lnTo>
                  <a:lnTo>
                    <a:pt x="1033" y="185"/>
                  </a:lnTo>
                  <a:lnTo>
                    <a:pt x="1035" y="174"/>
                  </a:lnTo>
                  <a:lnTo>
                    <a:pt x="1041" y="164"/>
                  </a:lnTo>
                  <a:lnTo>
                    <a:pt x="1024" y="1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3" name=""/>
            <p:cNvSpPr/>
            <p:nvPr/>
          </p:nvSpPr>
          <p:spPr>
            <a:xfrm>
              <a:off x="4871160" y="1378800"/>
              <a:ext cx="52920" cy="53640"/>
            </a:xfrm>
            <a:custGeom>
              <a:avLst/>
              <a:gdLst/>
              <a:ahLst/>
              <a:rect l="l" t="t" r="r" b="b"/>
              <a:pathLst>
                <a:path w="58" h="59">
                  <a:moveTo>
                    <a:pt x="0" y="19"/>
                  </a:moveTo>
                  <a:lnTo>
                    <a:pt x="12" y="31"/>
                  </a:lnTo>
                  <a:lnTo>
                    <a:pt x="20" y="45"/>
                  </a:lnTo>
                  <a:lnTo>
                    <a:pt x="23" y="58"/>
                  </a:lnTo>
                  <a:lnTo>
                    <a:pt x="33" y="58"/>
                  </a:lnTo>
                  <a:lnTo>
                    <a:pt x="36" y="51"/>
                  </a:lnTo>
                  <a:lnTo>
                    <a:pt x="52" y="51"/>
                  </a:lnTo>
                  <a:lnTo>
                    <a:pt x="57" y="40"/>
                  </a:lnTo>
                  <a:lnTo>
                    <a:pt x="57" y="26"/>
                  </a:lnTo>
                  <a:lnTo>
                    <a:pt x="52" y="16"/>
                  </a:lnTo>
                  <a:lnTo>
                    <a:pt x="39" y="11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6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4" name=""/>
            <p:cNvSpPr/>
            <p:nvPr/>
          </p:nvSpPr>
          <p:spPr>
            <a:xfrm>
              <a:off x="4955040" y="1336680"/>
              <a:ext cx="36360" cy="66960"/>
            </a:xfrm>
            <a:custGeom>
              <a:avLst/>
              <a:gdLst/>
              <a:ahLst/>
              <a:rect l="l" t="t" r="r" b="b"/>
              <a:pathLst>
                <a:path w="40" h="73">
                  <a:moveTo>
                    <a:pt x="0" y="42"/>
                  </a:moveTo>
                  <a:lnTo>
                    <a:pt x="8" y="50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30" y="72"/>
                  </a:lnTo>
                  <a:lnTo>
                    <a:pt x="39" y="67"/>
                  </a:lnTo>
                  <a:lnTo>
                    <a:pt x="39" y="53"/>
                  </a:lnTo>
                  <a:lnTo>
                    <a:pt x="30" y="45"/>
                  </a:lnTo>
                  <a:lnTo>
                    <a:pt x="27" y="32"/>
                  </a:lnTo>
                  <a:lnTo>
                    <a:pt x="27" y="18"/>
                  </a:lnTo>
                  <a:lnTo>
                    <a:pt x="14" y="8"/>
                  </a:lnTo>
                  <a:lnTo>
                    <a:pt x="0" y="0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" y="26"/>
                  </a:lnTo>
                  <a:lnTo>
                    <a:pt x="0" y="4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5" name=""/>
            <p:cNvSpPr/>
            <p:nvPr/>
          </p:nvSpPr>
          <p:spPr>
            <a:xfrm>
              <a:off x="5117400" y="2840760"/>
              <a:ext cx="130680" cy="228600"/>
            </a:xfrm>
            <a:custGeom>
              <a:avLst/>
              <a:gdLst/>
              <a:ahLst/>
              <a:rect l="l" t="t" r="r" b="b"/>
              <a:pathLst>
                <a:path w="143" h="251">
                  <a:moveTo>
                    <a:pt x="0" y="179"/>
                  </a:moveTo>
                  <a:lnTo>
                    <a:pt x="0" y="188"/>
                  </a:lnTo>
                  <a:lnTo>
                    <a:pt x="0" y="199"/>
                  </a:lnTo>
                  <a:lnTo>
                    <a:pt x="6" y="206"/>
                  </a:lnTo>
                  <a:lnTo>
                    <a:pt x="6" y="217"/>
                  </a:lnTo>
                  <a:lnTo>
                    <a:pt x="7" y="228"/>
                  </a:lnTo>
                  <a:lnTo>
                    <a:pt x="17" y="238"/>
                  </a:lnTo>
                  <a:lnTo>
                    <a:pt x="23" y="247"/>
                  </a:lnTo>
                  <a:lnTo>
                    <a:pt x="33" y="250"/>
                  </a:lnTo>
                  <a:lnTo>
                    <a:pt x="44" y="250"/>
                  </a:lnTo>
                  <a:lnTo>
                    <a:pt x="50" y="244"/>
                  </a:lnTo>
                  <a:lnTo>
                    <a:pt x="63" y="241"/>
                  </a:lnTo>
                  <a:lnTo>
                    <a:pt x="72" y="241"/>
                  </a:lnTo>
                  <a:lnTo>
                    <a:pt x="78" y="234"/>
                  </a:lnTo>
                  <a:lnTo>
                    <a:pt x="80" y="226"/>
                  </a:lnTo>
                  <a:lnTo>
                    <a:pt x="83" y="214"/>
                  </a:lnTo>
                  <a:lnTo>
                    <a:pt x="86" y="209"/>
                  </a:lnTo>
                  <a:lnTo>
                    <a:pt x="86" y="202"/>
                  </a:lnTo>
                  <a:lnTo>
                    <a:pt x="89" y="193"/>
                  </a:lnTo>
                  <a:lnTo>
                    <a:pt x="93" y="185"/>
                  </a:lnTo>
                  <a:lnTo>
                    <a:pt x="96" y="176"/>
                  </a:lnTo>
                  <a:lnTo>
                    <a:pt x="99" y="169"/>
                  </a:lnTo>
                  <a:lnTo>
                    <a:pt x="102" y="161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08" y="137"/>
                  </a:lnTo>
                  <a:lnTo>
                    <a:pt x="115" y="129"/>
                  </a:lnTo>
                  <a:lnTo>
                    <a:pt x="116" y="115"/>
                  </a:lnTo>
                  <a:lnTo>
                    <a:pt x="119" y="108"/>
                  </a:lnTo>
                  <a:lnTo>
                    <a:pt x="123" y="96"/>
                  </a:lnTo>
                  <a:lnTo>
                    <a:pt x="123" y="88"/>
                  </a:lnTo>
                  <a:lnTo>
                    <a:pt x="126" y="82"/>
                  </a:lnTo>
                  <a:lnTo>
                    <a:pt x="129" y="77"/>
                  </a:lnTo>
                  <a:lnTo>
                    <a:pt x="126" y="61"/>
                  </a:lnTo>
                  <a:lnTo>
                    <a:pt x="135" y="70"/>
                  </a:lnTo>
                  <a:lnTo>
                    <a:pt x="142" y="58"/>
                  </a:lnTo>
                  <a:lnTo>
                    <a:pt x="138" y="50"/>
                  </a:lnTo>
                  <a:lnTo>
                    <a:pt x="138" y="37"/>
                  </a:lnTo>
                  <a:lnTo>
                    <a:pt x="132" y="26"/>
                  </a:lnTo>
                  <a:lnTo>
                    <a:pt x="129" y="15"/>
                  </a:lnTo>
                  <a:lnTo>
                    <a:pt x="126" y="8"/>
                  </a:lnTo>
                  <a:lnTo>
                    <a:pt x="116" y="0"/>
                  </a:lnTo>
                  <a:lnTo>
                    <a:pt x="108" y="5"/>
                  </a:lnTo>
                  <a:lnTo>
                    <a:pt x="108" y="12"/>
                  </a:lnTo>
                  <a:lnTo>
                    <a:pt x="108" y="21"/>
                  </a:lnTo>
                  <a:lnTo>
                    <a:pt x="99" y="23"/>
                  </a:lnTo>
                  <a:lnTo>
                    <a:pt x="89" y="26"/>
                  </a:lnTo>
                  <a:lnTo>
                    <a:pt x="93" y="35"/>
                  </a:lnTo>
                  <a:lnTo>
                    <a:pt x="86" y="40"/>
                  </a:lnTo>
                  <a:lnTo>
                    <a:pt x="86" y="47"/>
                  </a:lnTo>
                  <a:lnTo>
                    <a:pt x="80" y="47"/>
                  </a:lnTo>
                  <a:lnTo>
                    <a:pt x="72" y="56"/>
                  </a:lnTo>
                  <a:lnTo>
                    <a:pt x="63" y="61"/>
                  </a:lnTo>
                  <a:lnTo>
                    <a:pt x="50" y="64"/>
                  </a:lnTo>
                  <a:lnTo>
                    <a:pt x="42" y="70"/>
                  </a:lnTo>
                  <a:lnTo>
                    <a:pt x="33" y="73"/>
                  </a:lnTo>
                  <a:lnTo>
                    <a:pt x="23" y="73"/>
                  </a:lnTo>
                  <a:lnTo>
                    <a:pt x="17" y="88"/>
                  </a:lnTo>
                  <a:lnTo>
                    <a:pt x="11" y="96"/>
                  </a:lnTo>
                  <a:lnTo>
                    <a:pt x="14" y="108"/>
                  </a:lnTo>
                  <a:lnTo>
                    <a:pt x="17" y="117"/>
                  </a:lnTo>
                  <a:lnTo>
                    <a:pt x="17" y="126"/>
                  </a:lnTo>
                  <a:lnTo>
                    <a:pt x="23" y="137"/>
                  </a:lnTo>
                  <a:lnTo>
                    <a:pt x="23" y="144"/>
                  </a:lnTo>
                  <a:lnTo>
                    <a:pt x="14" y="153"/>
                  </a:lnTo>
                  <a:lnTo>
                    <a:pt x="11" y="161"/>
                  </a:lnTo>
                  <a:lnTo>
                    <a:pt x="6" y="169"/>
                  </a:lnTo>
                  <a:lnTo>
                    <a:pt x="0" y="1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6" name=""/>
            <p:cNvSpPr/>
            <p:nvPr/>
          </p:nvSpPr>
          <p:spPr>
            <a:xfrm>
              <a:off x="6012720" y="2427120"/>
              <a:ext cx="2376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28"/>
                  </a:moveTo>
                  <a:lnTo>
                    <a:pt x="13" y="14"/>
                  </a:lnTo>
                  <a:lnTo>
                    <a:pt x="26" y="0"/>
                  </a:lnTo>
                  <a:lnTo>
                    <a:pt x="13" y="14"/>
                  </a:lnTo>
                  <a:lnTo>
                    <a:pt x="0" y="2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7" name=""/>
            <p:cNvSpPr/>
            <p:nvPr/>
          </p:nvSpPr>
          <p:spPr>
            <a:xfrm>
              <a:off x="6072480" y="259956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12" y="0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8" name=""/>
            <p:cNvSpPr/>
            <p:nvPr/>
          </p:nvSpPr>
          <p:spPr>
            <a:xfrm>
              <a:off x="6097680" y="261936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5"/>
                  </a:moveTo>
                  <a:lnTo>
                    <a:pt x="10" y="11"/>
                  </a:lnTo>
                  <a:lnTo>
                    <a:pt x="26" y="22"/>
                  </a:lnTo>
                  <a:lnTo>
                    <a:pt x="26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9" name=""/>
            <p:cNvSpPr/>
            <p:nvPr/>
          </p:nvSpPr>
          <p:spPr>
            <a:xfrm>
              <a:off x="6123600" y="2658600"/>
              <a:ext cx="2340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3"/>
                  </a:moveTo>
                  <a:lnTo>
                    <a:pt x="0" y="14"/>
                  </a:lnTo>
                  <a:lnTo>
                    <a:pt x="9" y="22"/>
                  </a:lnTo>
                  <a:lnTo>
                    <a:pt x="24" y="18"/>
                  </a:lnTo>
                  <a:lnTo>
                    <a:pt x="9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0" name=""/>
            <p:cNvSpPr/>
            <p:nvPr/>
          </p:nvSpPr>
          <p:spPr>
            <a:xfrm>
              <a:off x="5778720" y="2486880"/>
              <a:ext cx="39960" cy="60480"/>
            </a:xfrm>
            <a:custGeom>
              <a:avLst/>
              <a:gdLst/>
              <a:ahLst/>
              <a:rect l="l" t="t" r="r" b="b"/>
              <a:pathLst>
                <a:path w="43" h="67">
                  <a:moveTo>
                    <a:pt x="0" y="31"/>
                  </a:moveTo>
                  <a:lnTo>
                    <a:pt x="0" y="39"/>
                  </a:lnTo>
                  <a:lnTo>
                    <a:pt x="3" y="48"/>
                  </a:lnTo>
                  <a:lnTo>
                    <a:pt x="3" y="57"/>
                  </a:lnTo>
                  <a:lnTo>
                    <a:pt x="8" y="66"/>
                  </a:lnTo>
                  <a:lnTo>
                    <a:pt x="17" y="66"/>
                  </a:lnTo>
                  <a:lnTo>
                    <a:pt x="30" y="63"/>
                  </a:lnTo>
                  <a:lnTo>
                    <a:pt x="37" y="57"/>
                  </a:lnTo>
                  <a:lnTo>
                    <a:pt x="42" y="48"/>
                  </a:lnTo>
                  <a:lnTo>
                    <a:pt x="42" y="39"/>
                  </a:lnTo>
                  <a:lnTo>
                    <a:pt x="37" y="31"/>
                  </a:lnTo>
                  <a:lnTo>
                    <a:pt x="30" y="23"/>
                  </a:lnTo>
                  <a:lnTo>
                    <a:pt x="24" y="13"/>
                  </a:lnTo>
                  <a:lnTo>
                    <a:pt x="14" y="5"/>
                  </a:lnTo>
                  <a:lnTo>
                    <a:pt x="3" y="0"/>
                  </a:lnTo>
                  <a:lnTo>
                    <a:pt x="8" y="8"/>
                  </a:lnTo>
                  <a:lnTo>
                    <a:pt x="3" y="13"/>
                  </a:lnTo>
                  <a:lnTo>
                    <a:pt x="3" y="23"/>
                  </a:lnTo>
                  <a:lnTo>
                    <a:pt x="0" y="3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1" name=""/>
            <p:cNvSpPr/>
            <p:nvPr/>
          </p:nvSpPr>
          <p:spPr>
            <a:xfrm>
              <a:off x="6304680" y="2318040"/>
              <a:ext cx="40680" cy="30600"/>
            </a:xfrm>
            <a:custGeom>
              <a:avLst/>
              <a:gdLst/>
              <a:ahLst/>
              <a:rect l="l" t="t" r="r" b="b"/>
              <a:pathLst>
                <a:path w="45" h="34">
                  <a:moveTo>
                    <a:pt x="0" y="12"/>
                  </a:moveTo>
                  <a:lnTo>
                    <a:pt x="0" y="21"/>
                  </a:lnTo>
                  <a:lnTo>
                    <a:pt x="3" y="27"/>
                  </a:lnTo>
                  <a:lnTo>
                    <a:pt x="11" y="33"/>
                  </a:lnTo>
                  <a:lnTo>
                    <a:pt x="20" y="33"/>
                  </a:lnTo>
                  <a:lnTo>
                    <a:pt x="29" y="27"/>
                  </a:lnTo>
                  <a:lnTo>
                    <a:pt x="36" y="21"/>
                  </a:lnTo>
                  <a:lnTo>
                    <a:pt x="39" y="12"/>
                  </a:lnTo>
                  <a:lnTo>
                    <a:pt x="44" y="5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7" y="8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2" name=""/>
            <p:cNvSpPr/>
            <p:nvPr/>
          </p:nvSpPr>
          <p:spPr>
            <a:xfrm>
              <a:off x="6513480" y="2225880"/>
              <a:ext cx="34200" cy="57600"/>
            </a:xfrm>
            <a:custGeom>
              <a:avLst/>
              <a:gdLst/>
              <a:ahLst/>
              <a:rect l="l" t="t" r="r" b="b"/>
              <a:pathLst>
                <a:path w="37" h="64">
                  <a:moveTo>
                    <a:pt x="0" y="30"/>
                  </a:moveTo>
                  <a:lnTo>
                    <a:pt x="0" y="41"/>
                  </a:lnTo>
                  <a:lnTo>
                    <a:pt x="3" y="51"/>
                  </a:lnTo>
                  <a:lnTo>
                    <a:pt x="9" y="54"/>
                  </a:lnTo>
                  <a:lnTo>
                    <a:pt x="12" y="63"/>
                  </a:lnTo>
                  <a:lnTo>
                    <a:pt x="15" y="51"/>
                  </a:lnTo>
                  <a:lnTo>
                    <a:pt x="21" y="44"/>
                  </a:lnTo>
                  <a:lnTo>
                    <a:pt x="28" y="32"/>
                  </a:lnTo>
                  <a:lnTo>
                    <a:pt x="29" y="21"/>
                  </a:lnTo>
                  <a:lnTo>
                    <a:pt x="36" y="11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8"/>
                  </a:lnTo>
                  <a:lnTo>
                    <a:pt x="0" y="3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3" name=""/>
            <p:cNvSpPr/>
            <p:nvPr/>
          </p:nvSpPr>
          <p:spPr>
            <a:xfrm>
              <a:off x="6683040" y="2064960"/>
              <a:ext cx="45360" cy="56880"/>
            </a:xfrm>
            <a:custGeom>
              <a:avLst/>
              <a:gdLst/>
              <a:ahLst/>
              <a:rect l="l" t="t" r="r" b="b"/>
              <a:pathLst>
                <a:path w="51" h="63">
                  <a:moveTo>
                    <a:pt x="0" y="15"/>
                  </a:moveTo>
                  <a:lnTo>
                    <a:pt x="6" y="26"/>
                  </a:lnTo>
                  <a:lnTo>
                    <a:pt x="16" y="26"/>
                  </a:lnTo>
                  <a:lnTo>
                    <a:pt x="16" y="18"/>
                  </a:lnTo>
                  <a:lnTo>
                    <a:pt x="22" y="26"/>
                  </a:lnTo>
                  <a:lnTo>
                    <a:pt x="22" y="35"/>
                  </a:lnTo>
                  <a:lnTo>
                    <a:pt x="16" y="39"/>
                  </a:lnTo>
                  <a:lnTo>
                    <a:pt x="16" y="47"/>
                  </a:lnTo>
                  <a:lnTo>
                    <a:pt x="16" y="56"/>
                  </a:lnTo>
                  <a:lnTo>
                    <a:pt x="27" y="62"/>
                  </a:lnTo>
                  <a:lnTo>
                    <a:pt x="37" y="53"/>
                  </a:lnTo>
                  <a:lnTo>
                    <a:pt x="40" y="42"/>
                  </a:lnTo>
                  <a:lnTo>
                    <a:pt x="43" y="32"/>
                  </a:lnTo>
                  <a:lnTo>
                    <a:pt x="50" y="23"/>
                  </a:lnTo>
                  <a:lnTo>
                    <a:pt x="43" y="15"/>
                  </a:lnTo>
                  <a:lnTo>
                    <a:pt x="43" y="7"/>
                  </a:lnTo>
                  <a:lnTo>
                    <a:pt x="33" y="7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0" y="1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4" name=""/>
            <p:cNvSpPr/>
            <p:nvPr/>
          </p:nvSpPr>
          <p:spPr>
            <a:xfrm>
              <a:off x="6731640" y="2057760"/>
              <a:ext cx="42840" cy="3348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0" y="18"/>
                  </a:moveTo>
                  <a:lnTo>
                    <a:pt x="3" y="30"/>
                  </a:lnTo>
                  <a:lnTo>
                    <a:pt x="13" y="36"/>
                  </a:lnTo>
                  <a:lnTo>
                    <a:pt x="16" y="27"/>
                  </a:lnTo>
                  <a:lnTo>
                    <a:pt x="19" y="21"/>
                  </a:lnTo>
                  <a:lnTo>
                    <a:pt x="29" y="18"/>
                  </a:lnTo>
                  <a:lnTo>
                    <a:pt x="35" y="24"/>
                  </a:lnTo>
                  <a:lnTo>
                    <a:pt x="41" y="15"/>
                  </a:lnTo>
                  <a:lnTo>
                    <a:pt x="46" y="11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23" y="8"/>
                  </a:lnTo>
                  <a:lnTo>
                    <a:pt x="10" y="8"/>
                  </a:lnTo>
                  <a:lnTo>
                    <a:pt x="7" y="15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5" name=""/>
            <p:cNvSpPr/>
            <p:nvPr/>
          </p:nvSpPr>
          <p:spPr>
            <a:xfrm>
              <a:off x="6709320" y="1910160"/>
              <a:ext cx="199080" cy="164520"/>
            </a:xfrm>
            <a:custGeom>
              <a:avLst/>
              <a:gdLst/>
              <a:ahLst/>
              <a:rect l="l" t="t" r="r" b="b"/>
              <a:pathLst>
                <a:path w="219" h="181">
                  <a:moveTo>
                    <a:pt x="0" y="161"/>
                  </a:moveTo>
                  <a:lnTo>
                    <a:pt x="0" y="170"/>
                  </a:lnTo>
                  <a:lnTo>
                    <a:pt x="9" y="170"/>
                  </a:lnTo>
                  <a:lnTo>
                    <a:pt x="22" y="170"/>
                  </a:lnTo>
                  <a:lnTo>
                    <a:pt x="28" y="164"/>
                  </a:lnTo>
                  <a:lnTo>
                    <a:pt x="39" y="161"/>
                  </a:lnTo>
                  <a:lnTo>
                    <a:pt x="48" y="158"/>
                  </a:lnTo>
                  <a:lnTo>
                    <a:pt x="58" y="156"/>
                  </a:lnTo>
                  <a:lnTo>
                    <a:pt x="69" y="150"/>
                  </a:lnTo>
                  <a:lnTo>
                    <a:pt x="78" y="153"/>
                  </a:lnTo>
                  <a:lnTo>
                    <a:pt x="91" y="153"/>
                  </a:lnTo>
                  <a:lnTo>
                    <a:pt x="85" y="161"/>
                  </a:lnTo>
                  <a:lnTo>
                    <a:pt x="85" y="170"/>
                  </a:lnTo>
                  <a:lnTo>
                    <a:pt x="88" y="180"/>
                  </a:lnTo>
                  <a:lnTo>
                    <a:pt x="97" y="180"/>
                  </a:lnTo>
                  <a:lnTo>
                    <a:pt x="104" y="170"/>
                  </a:lnTo>
                  <a:lnTo>
                    <a:pt x="115" y="161"/>
                  </a:lnTo>
                  <a:lnTo>
                    <a:pt x="109" y="156"/>
                  </a:lnTo>
                  <a:lnTo>
                    <a:pt x="115" y="147"/>
                  </a:lnTo>
                  <a:lnTo>
                    <a:pt x="127" y="156"/>
                  </a:lnTo>
                  <a:lnTo>
                    <a:pt x="142" y="156"/>
                  </a:lnTo>
                  <a:lnTo>
                    <a:pt x="154" y="144"/>
                  </a:lnTo>
                  <a:lnTo>
                    <a:pt x="154" y="156"/>
                  </a:lnTo>
                  <a:lnTo>
                    <a:pt x="161" y="142"/>
                  </a:lnTo>
                  <a:lnTo>
                    <a:pt x="173" y="142"/>
                  </a:lnTo>
                  <a:lnTo>
                    <a:pt x="176" y="137"/>
                  </a:lnTo>
                  <a:lnTo>
                    <a:pt x="176" y="150"/>
                  </a:lnTo>
                  <a:lnTo>
                    <a:pt x="187" y="144"/>
                  </a:lnTo>
                  <a:lnTo>
                    <a:pt x="187" y="137"/>
                  </a:lnTo>
                  <a:lnTo>
                    <a:pt x="194" y="132"/>
                  </a:lnTo>
                  <a:lnTo>
                    <a:pt x="191" y="120"/>
                  </a:lnTo>
                  <a:lnTo>
                    <a:pt x="191" y="109"/>
                  </a:lnTo>
                  <a:lnTo>
                    <a:pt x="197" y="105"/>
                  </a:lnTo>
                  <a:lnTo>
                    <a:pt x="200" y="91"/>
                  </a:lnTo>
                  <a:lnTo>
                    <a:pt x="197" y="80"/>
                  </a:lnTo>
                  <a:lnTo>
                    <a:pt x="200" y="75"/>
                  </a:lnTo>
                  <a:lnTo>
                    <a:pt x="210" y="75"/>
                  </a:lnTo>
                  <a:lnTo>
                    <a:pt x="210" y="64"/>
                  </a:lnTo>
                  <a:lnTo>
                    <a:pt x="218" y="56"/>
                  </a:lnTo>
                  <a:lnTo>
                    <a:pt x="218" y="43"/>
                  </a:lnTo>
                  <a:lnTo>
                    <a:pt x="214" y="32"/>
                  </a:lnTo>
                  <a:lnTo>
                    <a:pt x="210" y="23"/>
                  </a:lnTo>
                  <a:lnTo>
                    <a:pt x="206" y="14"/>
                  </a:lnTo>
                  <a:lnTo>
                    <a:pt x="210" y="5"/>
                  </a:lnTo>
                  <a:lnTo>
                    <a:pt x="197" y="0"/>
                  </a:lnTo>
                  <a:lnTo>
                    <a:pt x="194" y="8"/>
                  </a:lnTo>
                  <a:lnTo>
                    <a:pt x="200" y="8"/>
                  </a:lnTo>
                  <a:lnTo>
                    <a:pt x="200" y="15"/>
                  </a:lnTo>
                  <a:lnTo>
                    <a:pt x="191" y="15"/>
                  </a:lnTo>
                  <a:lnTo>
                    <a:pt x="187" y="8"/>
                  </a:lnTo>
                  <a:lnTo>
                    <a:pt x="181" y="21"/>
                  </a:lnTo>
                  <a:lnTo>
                    <a:pt x="181" y="29"/>
                  </a:lnTo>
                  <a:lnTo>
                    <a:pt x="181" y="37"/>
                  </a:lnTo>
                  <a:lnTo>
                    <a:pt x="181" y="47"/>
                  </a:lnTo>
                  <a:lnTo>
                    <a:pt x="176" y="59"/>
                  </a:lnTo>
                  <a:lnTo>
                    <a:pt x="170" y="70"/>
                  </a:lnTo>
                  <a:lnTo>
                    <a:pt x="167" y="80"/>
                  </a:lnTo>
                  <a:lnTo>
                    <a:pt x="154" y="85"/>
                  </a:lnTo>
                  <a:lnTo>
                    <a:pt x="151" y="94"/>
                  </a:lnTo>
                  <a:lnTo>
                    <a:pt x="142" y="99"/>
                  </a:lnTo>
                  <a:lnTo>
                    <a:pt x="134" y="105"/>
                  </a:lnTo>
                  <a:lnTo>
                    <a:pt x="121" y="109"/>
                  </a:lnTo>
                  <a:lnTo>
                    <a:pt x="121" y="102"/>
                  </a:lnTo>
                  <a:lnTo>
                    <a:pt x="124" y="94"/>
                  </a:lnTo>
                  <a:lnTo>
                    <a:pt x="115" y="99"/>
                  </a:lnTo>
                  <a:lnTo>
                    <a:pt x="112" y="108"/>
                  </a:lnTo>
                  <a:lnTo>
                    <a:pt x="105" y="115"/>
                  </a:lnTo>
                  <a:lnTo>
                    <a:pt x="101" y="123"/>
                  </a:lnTo>
                  <a:lnTo>
                    <a:pt x="101" y="132"/>
                  </a:lnTo>
                  <a:lnTo>
                    <a:pt x="94" y="137"/>
                  </a:lnTo>
                  <a:lnTo>
                    <a:pt x="85" y="132"/>
                  </a:lnTo>
                  <a:lnTo>
                    <a:pt x="72" y="132"/>
                  </a:lnTo>
                  <a:lnTo>
                    <a:pt x="61" y="135"/>
                  </a:lnTo>
                  <a:lnTo>
                    <a:pt x="45" y="137"/>
                  </a:lnTo>
                  <a:lnTo>
                    <a:pt x="33" y="137"/>
                  </a:lnTo>
                  <a:lnTo>
                    <a:pt x="28" y="144"/>
                  </a:lnTo>
                  <a:lnTo>
                    <a:pt x="15" y="153"/>
                  </a:lnTo>
                  <a:lnTo>
                    <a:pt x="9" y="158"/>
                  </a:lnTo>
                  <a:lnTo>
                    <a:pt x="0" y="16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6" name=""/>
            <p:cNvSpPr/>
            <p:nvPr/>
          </p:nvSpPr>
          <p:spPr>
            <a:xfrm>
              <a:off x="6870600" y="1821600"/>
              <a:ext cx="110880" cy="91800"/>
            </a:xfrm>
            <a:custGeom>
              <a:avLst/>
              <a:gdLst/>
              <a:ahLst/>
              <a:rect l="l" t="t" r="r" b="b"/>
              <a:pathLst>
                <a:path w="121" h="101">
                  <a:moveTo>
                    <a:pt x="0" y="73"/>
                  </a:moveTo>
                  <a:lnTo>
                    <a:pt x="0" y="80"/>
                  </a:lnTo>
                  <a:lnTo>
                    <a:pt x="4" y="85"/>
                  </a:lnTo>
                  <a:lnTo>
                    <a:pt x="4" y="100"/>
                  </a:lnTo>
                  <a:lnTo>
                    <a:pt x="14" y="94"/>
                  </a:lnTo>
                  <a:lnTo>
                    <a:pt x="23" y="91"/>
                  </a:lnTo>
                  <a:lnTo>
                    <a:pt x="14" y="85"/>
                  </a:lnTo>
                  <a:lnTo>
                    <a:pt x="7" y="80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20" y="80"/>
                  </a:lnTo>
                  <a:lnTo>
                    <a:pt x="30" y="76"/>
                  </a:lnTo>
                  <a:lnTo>
                    <a:pt x="41" y="73"/>
                  </a:lnTo>
                  <a:lnTo>
                    <a:pt x="53" y="80"/>
                  </a:lnTo>
                  <a:lnTo>
                    <a:pt x="69" y="85"/>
                  </a:lnTo>
                  <a:lnTo>
                    <a:pt x="69" y="80"/>
                  </a:lnTo>
                  <a:lnTo>
                    <a:pt x="77" y="70"/>
                  </a:lnTo>
                  <a:lnTo>
                    <a:pt x="86" y="61"/>
                  </a:lnTo>
                  <a:lnTo>
                    <a:pt x="99" y="64"/>
                  </a:lnTo>
                  <a:lnTo>
                    <a:pt x="108" y="59"/>
                  </a:lnTo>
                  <a:lnTo>
                    <a:pt x="120" y="50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108" y="32"/>
                  </a:lnTo>
                  <a:lnTo>
                    <a:pt x="96" y="40"/>
                  </a:lnTo>
                  <a:lnTo>
                    <a:pt x="86" y="40"/>
                  </a:lnTo>
                  <a:lnTo>
                    <a:pt x="74" y="35"/>
                  </a:lnTo>
                  <a:lnTo>
                    <a:pt x="63" y="26"/>
                  </a:lnTo>
                  <a:lnTo>
                    <a:pt x="56" y="18"/>
                  </a:lnTo>
                  <a:lnTo>
                    <a:pt x="50" y="11"/>
                  </a:lnTo>
                  <a:lnTo>
                    <a:pt x="41" y="0"/>
                  </a:lnTo>
                  <a:lnTo>
                    <a:pt x="33" y="8"/>
                  </a:lnTo>
                  <a:lnTo>
                    <a:pt x="37" y="18"/>
                  </a:lnTo>
                  <a:lnTo>
                    <a:pt x="36" y="29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0" y="59"/>
                  </a:lnTo>
                  <a:lnTo>
                    <a:pt x="17" y="59"/>
                  </a:lnTo>
                  <a:lnTo>
                    <a:pt x="11" y="56"/>
                  </a:lnTo>
                  <a:lnTo>
                    <a:pt x="11" y="64"/>
                  </a:lnTo>
                  <a:lnTo>
                    <a:pt x="0" y="7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7" name=""/>
            <p:cNvSpPr/>
            <p:nvPr/>
          </p:nvSpPr>
          <p:spPr>
            <a:xfrm>
              <a:off x="6652440" y="219780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22"/>
                  </a:moveTo>
                  <a:lnTo>
                    <a:pt x="0" y="11"/>
                  </a:lnTo>
                  <a:lnTo>
                    <a:pt x="16" y="7"/>
                  </a:lnTo>
                  <a:lnTo>
                    <a:pt x="25" y="0"/>
                  </a:lnTo>
                  <a:lnTo>
                    <a:pt x="16" y="7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8" name=""/>
            <p:cNvSpPr/>
            <p:nvPr/>
          </p:nvSpPr>
          <p:spPr>
            <a:xfrm>
              <a:off x="6679440" y="2170440"/>
              <a:ext cx="22320" cy="22320"/>
            </a:xfrm>
            <a:custGeom>
              <a:avLst/>
              <a:gdLst/>
              <a:ahLst/>
              <a:rect l="l" t="t" r="r" b="b"/>
              <a:pathLst>
                <a:path w="25" h="25">
                  <a:moveTo>
                    <a:pt x="0" y="24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9" name=""/>
            <p:cNvSpPr/>
            <p:nvPr/>
          </p:nvSpPr>
          <p:spPr>
            <a:xfrm>
              <a:off x="6975000" y="1852200"/>
              <a:ext cx="2484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23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13" y="7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0" name=""/>
            <p:cNvSpPr/>
            <p:nvPr/>
          </p:nvSpPr>
          <p:spPr>
            <a:xfrm>
              <a:off x="7002000" y="1821600"/>
              <a:ext cx="35280" cy="24480"/>
            </a:xfrm>
            <a:custGeom>
              <a:avLst/>
              <a:gdLst/>
              <a:ahLst/>
              <a:rect l="l" t="t" r="r" b="b"/>
              <a:pathLst>
                <a:path w="39" h="27">
                  <a:moveTo>
                    <a:pt x="0" y="26"/>
                  </a:moveTo>
                  <a:lnTo>
                    <a:pt x="8" y="17"/>
                  </a:lnTo>
                  <a:lnTo>
                    <a:pt x="24" y="1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8" y="13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1" name=""/>
            <p:cNvSpPr/>
            <p:nvPr/>
          </p:nvSpPr>
          <p:spPr>
            <a:xfrm>
              <a:off x="7047000" y="180648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8" y="17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2" name=""/>
            <p:cNvSpPr/>
            <p:nvPr/>
          </p:nvSpPr>
          <p:spPr>
            <a:xfrm>
              <a:off x="7089840" y="1787400"/>
              <a:ext cx="2484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0" y="11"/>
                  </a:lnTo>
                  <a:lnTo>
                    <a:pt x="26" y="11"/>
                  </a:lnTo>
                  <a:lnTo>
                    <a:pt x="26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3" name=""/>
            <p:cNvSpPr/>
            <p:nvPr/>
          </p:nvSpPr>
          <p:spPr>
            <a:xfrm>
              <a:off x="6825960" y="157788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11"/>
                  </a:moveTo>
                  <a:lnTo>
                    <a:pt x="11" y="22"/>
                  </a:lnTo>
                  <a:lnTo>
                    <a:pt x="25" y="7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4" name=""/>
            <p:cNvSpPr/>
            <p:nvPr/>
          </p:nvSpPr>
          <p:spPr>
            <a:xfrm>
              <a:off x="6904080" y="1600200"/>
              <a:ext cx="49320" cy="213840"/>
            </a:xfrm>
            <a:custGeom>
              <a:avLst/>
              <a:gdLst/>
              <a:ahLst/>
              <a:rect l="l" t="t" r="r" b="b"/>
              <a:pathLst>
                <a:path w="54" h="234">
                  <a:moveTo>
                    <a:pt x="1" y="29"/>
                  </a:moveTo>
                  <a:lnTo>
                    <a:pt x="4" y="47"/>
                  </a:lnTo>
                  <a:lnTo>
                    <a:pt x="0" y="61"/>
                  </a:lnTo>
                  <a:lnTo>
                    <a:pt x="0" y="74"/>
                  </a:lnTo>
                  <a:lnTo>
                    <a:pt x="4" y="85"/>
                  </a:lnTo>
                  <a:lnTo>
                    <a:pt x="7" y="96"/>
                  </a:lnTo>
                  <a:lnTo>
                    <a:pt x="4" y="112"/>
                  </a:lnTo>
                  <a:lnTo>
                    <a:pt x="7" y="126"/>
                  </a:lnTo>
                  <a:lnTo>
                    <a:pt x="7" y="136"/>
                  </a:lnTo>
                  <a:lnTo>
                    <a:pt x="4" y="150"/>
                  </a:lnTo>
                  <a:lnTo>
                    <a:pt x="4" y="158"/>
                  </a:lnTo>
                  <a:lnTo>
                    <a:pt x="4" y="165"/>
                  </a:lnTo>
                  <a:lnTo>
                    <a:pt x="10" y="176"/>
                  </a:lnTo>
                  <a:lnTo>
                    <a:pt x="4" y="190"/>
                  </a:lnTo>
                  <a:lnTo>
                    <a:pt x="4" y="203"/>
                  </a:lnTo>
                  <a:lnTo>
                    <a:pt x="1" y="214"/>
                  </a:lnTo>
                  <a:lnTo>
                    <a:pt x="4" y="233"/>
                  </a:lnTo>
                  <a:lnTo>
                    <a:pt x="10" y="220"/>
                  </a:lnTo>
                  <a:lnTo>
                    <a:pt x="20" y="211"/>
                  </a:lnTo>
                  <a:lnTo>
                    <a:pt x="26" y="214"/>
                  </a:lnTo>
                  <a:lnTo>
                    <a:pt x="35" y="225"/>
                  </a:lnTo>
                  <a:lnTo>
                    <a:pt x="35" y="211"/>
                  </a:lnTo>
                  <a:lnTo>
                    <a:pt x="29" y="206"/>
                  </a:lnTo>
                  <a:lnTo>
                    <a:pt x="26" y="197"/>
                  </a:lnTo>
                  <a:lnTo>
                    <a:pt x="20" y="193"/>
                  </a:lnTo>
                  <a:lnTo>
                    <a:pt x="17" y="182"/>
                  </a:lnTo>
                  <a:lnTo>
                    <a:pt x="20" y="168"/>
                  </a:lnTo>
                  <a:lnTo>
                    <a:pt x="23" y="158"/>
                  </a:lnTo>
                  <a:lnTo>
                    <a:pt x="23" y="150"/>
                  </a:lnTo>
                  <a:lnTo>
                    <a:pt x="32" y="141"/>
                  </a:lnTo>
                  <a:lnTo>
                    <a:pt x="40" y="141"/>
                  </a:lnTo>
                  <a:lnTo>
                    <a:pt x="53" y="150"/>
                  </a:lnTo>
                  <a:lnTo>
                    <a:pt x="49" y="136"/>
                  </a:lnTo>
                  <a:lnTo>
                    <a:pt x="43" y="126"/>
                  </a:lnTo>
                  <a:lnTo>
                    <a:pt x="40" y="112"/>
                  </a:lnTo>
                  <a:lnTo>
                    <a:pt x="35" y="96"/>
                  </a:lnTo>
                  <a:lnTo>
                    <a:pt x="32" y="82"/>
                  </a:lnTo>
                  <a:lnTo>
                    <a:pt x="29" y="68"/>
                  </a:lnTo>
                  <a:lnTo>
                    <a:pt x="29" y="53"/>
                  </a:lnTo>
                  <a:lnTo>
                    <a:pt x="29" y="39"/>
                  </a:lnTo>
                  <a:lnTo>
                    <a:pt x="26" y="23"/>
                  </a:lnTo>
                  <a:lnTo>
                    <a:pt x="23" y="9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7" y="15"/>
                  </a:lnTo>
                  <a:lnTo>
                    <a:pt x="10" y="23"/>
                  </a:lnTo>
                  <a:lnTo>
                    <a:pt x="1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5" name=""/>
            <p:cNvSpPr/>
            <p:nvPr/>
          </p:nvSpPr>
          <p:spPr>
            <a:xfrm>
              <a:off x="5211720" y="1065600"/>
              <a:ext cx="32400" cy="37080"/>
            </a:xfrm>
            <a:custGeom>
              <a:avLst/>
              <a:gdLst/>
              <a:ahLst/>
              <a:rect l="l" t="t" r="r" b="b"/>
              <a:pathLst>
                <a:path w="36" h="41">
                  <a:moveTo>
                    <a:pt x="6" y="40"/>
                  </a:moveTo>
                  <a:lnTo>
                    <a:pt x="28" y="31"/>
                  </a:lnTo>
                  <a:lnTo>
                    <a:pt x="35" y="16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6" y="4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6" name=""/>
            <p:cNvSpPr/>
            <p:nvPr/>
          </p:nvSpPr>
          <p:spPr>
            <a:xfrm>
              <a:off x="4195080" y="1479960"/>
              <a:ext cx="25920" cy="27000"/>
            </a:xfrm>
            <a:custGeom>
              <a:avLst/>
              <a:gdLst/>
              <a:ahLst/>
              <a:rect l="l" t="t" r="r" b="b"/>
              <a:pathLst>
                <a:path w="28" h="30">
                  <a:moveTo>
                    <a:pt x="0" y="29"/>
                  </a:moveTo>
                  <a:lnTo>
                    <a:pt x="19" y="15"/>
                  </a:lnTo>
                  <a:lnTo>
                    <a:pt x="27" y="0"/>
                  </a:lnTo>
                  <a:lnTo>
                    <a:pt x="7" y="9"/>
                  </a:lnTo>
                  <a:lnTo>
                    <a:pt x="7" y="20"/>
                  </a:lnTo>
                  <a:lnTo>
                    <a:pt x="0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7" name=""/>
            <p:cNvSpPr/>
            <p:nvPr/>
          </p:nvSpPr>
          <p:spPr>
            <a:xfrm>
              <a:off x="4502880" y="1564560"/>
              <a:ext cx="24120" cy="2232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4"/>
                  </a:moveTo>
                  <a:lnTo>
                    <a:pt x="11" y="23"/>
                  </a:lnTo>
                  <a:lnTo>
                    <a:pt x="26" y="23"/>
                  </a:lnTo>
                  <a:lnTo>
                    <a:pt x="26" y="12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8" name=""/>
            <p:cNvSpPr/>
            <p:nvPr/>
          </p:nvSpPr>
          <p:spPr>
            <a:xfrm>
              <a:off x="4528080" y="1551240"/>
              <a:ext cx="29520" cy="27360"/>
            </a:xfrm>
            <a:custGeom>
              <a:avLst/>
              <a:gdLst/>
              <a:ahLst/>
              <a:rect l="l" t="t" r="r" b="b"/>
              <a:pathLst>
                <a:path w="32" h="30">
                  <a:moveTo>
                    <a:pt x="0" y="13"/>
                  </a:moveTo>
                  <a:lnTo>
                    <a:pt x="6" y="26"/>
                  </a:lnTo>
                  <a:lnTo>
                    <a:pt x="15" y="29"/>
                  </a:lnTo>
                  <a:lnTo>
                    <a:pt x="27" y="24"/>
                  </a:lnTo>
                  <a:lnTo>
                    <a:pt x="21" y="19"/>
                  </a:lnTo>
                  <a:lnTo>
                    <a:pt x="31" y="13"/>
                  </a:lnTo>
                  <a:lnTo>
                    <a:pt x="27" y="0"/>
                  </a:lnTo>
                  <a:lnTo>
                    <a:pt x="12" y="5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9" name=""/>
            <p:cNvSpPr/>
            <p:nvPr/>
          </p:nvSpPr>
          <p:spPr>
            <a:xfrm>
              <a:off x="4528080" y="158472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0"/>
                  </a:moveTo>
                  <a:lnTo>
                    <a:pt x="7" y="23"/>
                  </a:lnTo>
                  <a:lnTo>
                    <a:pt x="18" y="23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0" name=""/>
            <p:cNvSpPr/>
            <p:nvPr/>
          </p:nvSpPr>
          <p:spPr>
            <a:xfrm>
              <a:off x="4208400" y="1473480"/>
              <a:ext cx="154440" cy="243360"/>
            </a:xfrm>
            <a:custGeom>
              <a:avLst/>
              <a:gdLst/>
              <a:ahLst/>
              <a:rect l="l" t="t" r="r" b="b"/>
              <a:pathLst>
                <a:path w="170" h="267">
                  <a:moveTo>
                    <a:pt x="22" y="263"/>
                  </a:moveTo>
                  <a:lnTo>
                    <a:pt x="30" y="266"/>
                  </a:lnTo>
                  <a:lnTo>
                    <a:pt x="42" y="254"/>
                  </a:lnTo>
                  <a:lnTo>
                    <a:pt x="58" y="260"/>
                  </a:lnTo>
                  <a:lnTo>
                    <a:pt x="63" y="249"/>
                  </a:lnTo>
                  <a:lnTo>
                    <a:pt x="75" y="246"/>
                  </a:lnTo>
                  <a:lnTo>
                    <a:pt x="91" y="251"/>
                  </a:lnTo>
                  <a:lnTo>
                    <a:pt x="102" y="243"/>
                  </a:lnTo>
                  <a:lnTo>
                    <a:pt x="121" y="246"/>
                  </a:lnTo>
                  <a:lnTo>
                    <a:pt x="132" y="246"/>
                  </a:lnTo>
                  <a:lnTo>
                    <a:pt x="148" y="240"/>
                  </a:lnTo>
                  <a:lnTo>
                    <a:pt x="161" y="230"/>
                  </a:lnTo>
                  <a:lnTo>
                    <a:pt x="142" y="227"/>
                  </a:lnTo>
                  <a:lnTo>
                    <a:pt x="151" y="213"/>
                  </a:lnTo>
                  <a:lnTo>
                    <a:pt x="164" y="207"/>
                  </a:lnTo>
                  <a:lnTo>
                    <a:pt x="169" y="195"/>
                  </a:lnTo>
                  <a:lnTo>
                    <a:pt x="164" y="186"/>
                  </a:lnTo>
                  <a:lnTo>
                    <a:pt x="151" y="181"/>
                  </a:lnTo>
                  <a:lnTo>
                    <a:pt x="142" y="181"/>
                  </a:lnTo>
                  <a:lnTo>
                    <a:pt x="135" y="189"/>
                  </a:lnTo>
                  <a:lnTo>
                    <a:pt x="132" y="183"/>
                  </a:lnTo>
                  <a:lnTo>
                    <a:pt x="135" y="175"/>
                  </a:lnTo>
                  <a:lnTo>
                    <a:pt x="135" y="165"/>
                  </a:lnTo>
                  <a:lnTo>
                    <a:pt x="131" y="159"/>
                  </a:lnTo>
                  <a:lnTo>
                    <a:pt x="127" y="148"/>
                  </a:lnTo>
                  <a:lnTo>
                    <a:pt x="121" y="138"/>
                  </a:lnTo>
                  <a:lnTo>
                    <a:pt x="108" y="130"/>
                  </a:lnTo>
                  <a:lnTo>
                    <a:pt x="102" y="118"/>
                  </a:lnTo>
                  <a:lnTo>
                    <a:pt x="99" y="103"/>
                  </a:lnTo>
                  <a:lnTo>
                    <a:pt x="91" y="91"/>
                  </a:lnTo>
                  <a:lnTo>
                    <a:pt x="78" y="86"/>
                  </a:lnTo>
                  <a:lnTo>
                    <a:pt x="66" y="86"/>
                  </a:lnTo>
                  <a:lnTo>
                    <a:pt x="75" y="77"/>
                  </a:lnTo>
                  <a:lnTo>
                    <a:pt x="85" y="67"/>
                  </a:lnTo>
                  <a:lnTo>
                    <a:pt x="91" y="53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48" y="35"/>
                  </a:lnTo>
                  <a:lnTo>
                    <a:pt x="58" y="21"/>
                  </a:lnTo>
                  <a:lnTo>
                    <a:pt x="72" y="11"/>
                  </a:lnTo>
                  <a:lnTo>
                    <a:pt x="69" y="0"/>
                  </a:lnTo>
                  <a:lnTo>
                    <a:pt x="52" y="5"/>
                  </a:lnTo>
                  <a:lnTo>
                    <a:pt x="33" y="5"/>
                  </a:lnTo>
                  <a:lnTo>
                    <a:pt x="26" y="18"/>
                  </a:lnTo>
                  <a:lnTo>
                    <a:pt x="18" y="29"/>
                  </a:lnTo>
                  <a:lnTo>
                    <a:pt x="15" y="41"/>
                  </a:lnTo>
                  <a:lnTo>
                    <a:pt x="6" y="35"/>
                  </a:lnTo>
                  <a:lnTo>
                    <a:pt x="0" y="41"/>
                  </a:lnTo>
                  <a:lnTo>
                    <a:pt x="6" y="48"/>
                  </a:lnTo>
                  <a:lnTo>
                    <a:pt x="22" y="48"/>
                  </a:lnTo>
                  <a:lnTo>
                    <a:pt x="12" y="65"/>
                  </a:lnTo>
                  <a:lnTo>
                    <a:pt x="12" y="76"/>
                  </a:lnTo>
                  <a:lnTo>
                    <a:pt x="23" y="70"/>
                  </a:lnTo>
                  <a:lnTo>
                    <a:pt x="22" y="83"/>
                  </a:lnTo>
                  <a:lnTo>
                    <a:pt x="9" y="94"/>
                  </a:lnTo>
                  <a:lnTo>
                    <a:pt x="22" y="94"/>
                  </a:lnTo>
                  <a:lnTo>
                    <a:pt x="22" y="106"/>
                  </a:lnTo>
                  <a:lnTo>
                    <a:pt x="30" y="91"/>
                  </a:lnTo>
                  <a:lnTo>
                    <a:pt x="39" y="103"/>
                  </a:lnTo>
                  <a:lnTo>
                    <a:pt x="30" y="121"/>
                  </a:lnTo>
                  <a:lnTo>
                    <a:pt x="36" y="130"/>
                  </a:lnTo>
                  <a:lnTo>
                    <a:pt x="52" y="124"/>
                  </a:lnTo>
                  <a:lnTo>
                    <a:pt x="66" y="121"/>
                  </a:lnTo>
                  <a:lnTo>
                    <a:pt x="60" y="133"/>
                  </a:lnTo>
                  <a:lnTo>
                    <a:pt x="69" y="142"/>
                  </a:lnTo>
                  <a:lnTo>
                    <a:pt x="78" y="142"/>
                  </a:lnTo>
                  <a:lnTo>
                    <a:pt x="72" y="154"/>
                  </a:lnTo>
                  <a:lnTo>
                    <a:pt x="72" y="168"/>
                  </a:lnTo>
                  <a:lnTo>
                    <a:pt x="60" y="171"/>
                  </a:lnTo>
                  <a:lnTo>
                    <a:pt x="42" y="168"/>
                  </a:lnTo>
                  <a:lnTo>
                    <a:pt x="45" y="175"/>
                  </a:lnTo>
                  <a:lnTo>
                    <a:pt x="39" y="186"/>
                  </a:lnTo>
                  <a:lnTo>
                    <a:pt x="52" y="186"/>
                  </a:lnTo>
                  <a:lnTo>
                    <a:pt x="52" y="200"/>
                  </a:lnTo>
                  <a:lnTo>
                    <a:pt x="39" y="206"/>
                  </a:lnTo>
                  <a:lnTo>
                    <a:pt x="30" y="210"/>
                  </a:lnTo>
                  <a:lnTo>
                    <a:pt x="33" y="219"/>
                  </a:lnTo>
                  <a:lnTo>
                    <a:pt x="45" y="219"/>
                  </a:lnTo>
                  <a:lnTo>
                    <a:pt x="58" y="219"/>
                  </a:lnTo>
                  <a:lnTo>
                    <a:pt x="66" y="227"/>
                  </a:lnTo>
                  <a:lnTo>
                    <a:pt x="78" y="219"/>
                  </a:lnTo>
                  <a:lnTo>
                    <a:pt x="72" y="230"/>
                  </a:lnTo>
                  <a:lnTo>
                    <a:pt x="63" y="230"/>
                  </a:lnTo>
                  <a:lnTo>
                    <a:pt x="52" y="230"/>
                  </a:lnTo>
                  <a:lnTo>
                    <a:pt x="42" y="243"/>
                  </a:lnTo>
                  <a:lnTo>
                    <a:pt x="33" y="251"/>
                  </a:lnTo>
                  <a:lnTo>
                    <a:pt x="22" y="26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1" name=""/>
            <p:cNvSpPr/>
            <p:nvPr/>
          </p:nvSpPr>
          <p:spPr>
            <a:xfrm>
              <a:off x="4141080" y="1573560"/>
              <a:ext cx="86400" cy="102600"/>
            </a:xfrm>
            <a:custGeom>
              <a:avLst/>
              <a:gdLst/>
              <a:ahLst/>
              <a:rect l="l" t="t" r="r" b="b"/>
              <a:pathLst>
                <a:path w="95" h="112">
                  <a:moveTo>
                    <a:pt x="0" y="92"/>
                  </a:moveTo>
                  <a:lnTo>
                    <a:pt x="3" y="102"/>
                  </a:lnTo>
                  <a:lnTo>
                    <a:pt x="15" y="111"/>
                  </a:lnTo>
                  <a:lnTo>
                    <a:pt x="29" y="108"/>
                  </a:lnTo>
                  <a:lnTo>
                    <a:pt x="45" y="102"/>
                  </a:lnTo>
                  <a:lnTo>
                    <a:pt x="59" y="95"/>
                  </a:lnTo>
                  <a:lnTo>
                    <a:pt x="78" y="92"/>
                  </a:lnTo>
                  <a:lnTo>
                    <a:pt x="81" y="78"/>
                  </a:lnTo>
                  <a:lnTo>
                    <a:pt x="84" y="67"/>
                  </a:lnTo>
                  <a:lnTo>
                    <a:pt x="84" y="51"/>
                  </a:lnTo>
                  <a:lnTo>
                    <a:pt x="78" y="40"/>
                  </a:lnTo>
                  <a:lnTo>
                    <a:pt x="94" y="30"/>
                  </a:lnTo>
                  <a:lnTo>
                    <a:pt x="90" y="14"/>
                  </a:lnTo>
                  <a:lnTo>
                    <a:pt x="84" y="2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9" y="2"/>
                  </a:lnTo>
                  <a:lnTo>
                    <a:pt x="29" y="19"/>
                  </a:lnTo>
                  <a:lnTo>
                    <a:pt x="42" y="22"/>
                  </a:lnTo>
                  <a:lnTo>
                    <a:pt x="36" y="30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15" y="43"/>
                  </a:lnTo>
                  <a:lnTo>
                    <a:pt x="6" y="51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15" y="78"/>
                  </a:lnTo>
                  <a:lnTo>
                    <a:pt x="12" y="92"/>
                  </a:lnTo>
                  <a:lnTo>
                    <a:pt x="0" y="9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2" name=""/>
            <p:cNvSpPr/>
            <p:nvPr/>
          </p:nvSpPr>
          <p:spPr>
            <a:xfrm>
              <a:off x="4484160" y="1877760"/>
              <a:ext cx="24840" cy="37080"/>
            </a:xfrm>
            <a:custGeom>
              <a:avLst/>
              <a:gdLst/>
              <a:ahLst/>
              <a:rect l="l" t="t" r="r" b="b"/>
              <a:pathLst>
                <a:path w="27" h="41">
                  <a:moveTo>
                    <a:pt x="4" y="13"/>
                  </a:moveTo>
                  <a:lnTo>
                    <a:pt x="0" y="23"/>
                  </a:lnTo>
                  <a:lnTo>
                    <a:pt x="4" y="28"/>
                  </a:lnTo>
                  <a:lnTo>
                    <a:pt x="16" y="40"/>
                  </a:lnTo>
                  <a:lnTo>
                    <a:pt x="21" y="28"/>
                  </a:lnTo>
                  <a:lnTo>
                    <a:pt x="26" y="20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16" y="8"/>
                  </a:lnTo>
                  <a:lnTo>
                    <a:pt x="4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3" name=""/>
            <p:cNvSpPr/>
            <p:nvPr/>
          </p:nvSpPr>
          <p:spPr>
            <a:xfrm>
              <a:off x="4477680" y="1915920"/>
              <a:ext cx="27720" cy="53640"/>
            </a:xfrm>
            <a:custGeom>
              <a:avLst/>
              <a:gdLst/>
              <a:ahLst/>
              <a:rect l="l" t="t" r="r" b="b"/>
              <a:pathLst>
                <a:path w="31" h="59">
                  <a:moveTo>
                    <a:pt x="0" y="7"/>
                  </a:moveTo>
                  <a:lnTo>
                    <a:pt x="0" y="15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3" y="49"/>
                  </a:lnTo>
                  <a:lnTo>
                    <a:pt x="12" y="58"/>
                  </a:lnTo>
                  <a:lnTo>
                    <a:pt x="18" y="49"/>
                  </a:lnTo>
                  <a:lnTo>
                    <a:pt x="26" y="49"/>
                  </a:lnTo>
                  <a:lnTo>
                    <a:pt x="30" y="39"/>
                  </a:lnTo>
                  <a:lnTo>
                    <a:pt x="30" y="27"/>
                  </a:lnTo>
                  <a:lnTo>
                    <a:pt x="30" y="18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12" y="7"/>
                  </a:lnTo>
                  <a:lnTo>
                    <a:pt x="6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4" name=""/>
            <p:cNvSpPr/>
            <p:nvPr/>
          </p:nvSpPr>
          <p:spPr>
            <a:xfrm>
              <a:off x="4555080" y="1978200"/>
              <a:ext cx="57600" cy="33120"/>
            </a:xfrm>
            <a:custGeom>
              <a:avLst/>
              <a:gdLst/>
              <a:ahLst/>
              <a:rect l="l" t="t" r="r" b="b"/>
              <a:pathLst>
                <a:path w="64" h="36">
                  <a:moveTo>
                    <a:pt x="0" y="7"/>
                  </a:moveTo>
                  <a:lnTo>
                    <a:pt x="6" y="18"/>
                  </a:lnTo>
                  <a:lnTo>
                    <a:pt x="11" y="18"/>
                  </a:lnTo>
                  <a:lnTo>
                    <a:pt x="26" y="24"/>
                  </a:lnTo>
                  <a:lnTo>
                    <a:pt x="36" y="27"/>
                  </a:lnTo>
                  <a:lnTo>
                    <a:pt x="42" y="35"/>
                  </a:lnTo>
                  <a:lnTo>
                    <a:pt x="53" y="35"/>
                  </a:lnTo>
                  <a:lnTo>
                    <a:pt x="56" y="30"/>
                  </a:lnTo>
                  <a:lnTo>
                    <a:pt x="53" y="21"/>
                  </a:lnTo>
                  <a:lnTo>
                    <a:pt x="56" y="10"/>
                  </a:lnTo>
                  <a:lnTo>
                    <a:pt x="63" y="0"/>
                  </a:lnTo>
                  <a:lnTo>
                    <a:pt x="50" y="4"/>
                  </a:lnTo>
                  <a:lnTo>
                    <a:pt x="36" y="4"/>
                  </a:lnTo>
                  <a:lnTo>
                    <a:pt x="26" y="4"/>
                  </a:lnTo>
                  <a:lnTo>
                    <a:pt x="17" y="2"/>
                  </a:lnTo>
                  <a:lnTo>
                    <a:pt x="6" y="2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5" name=""/>
            <p:cNvSpPr/>
            <p:nvPr/>
          </p:nvSpPr>
          <p:spPr>
            <a:xfrm>
              <a:off x="4712760" y="1978200"/>
              <a:ext cx="39960" cy="36360"/>
            </a:xfrm>
            <a:custGeom>
              <a:avLst/>
              <a:gdLst/>
              <a:ahLst/>
              <a:rect l="l" t="t" r="r" b="b"/>
              <a:pathLst>
                <a:path w="44" h="40">
                  <a:moveTo>
                    <a:pt x="0" y="12"/>
                  </a:moveTo>
                  <a:lnTo>
                    <a:pt x="9" y="18"/>
                  </a:lnTo>
                  <a:lnTo>
                    <a:pt x="9" y="29"/>
                  </a:lnTo>
                  <a:lnTo>
                    <a:pt x="12" y="33"/>
                  </a:lnTo>
                  <a:lnTo>
                    <a:pt x="17" y="33"/>
                  </a:lnTo>
                  <a:lnTo>
                    <a:pt x="23" y="39"/>
                  </a:lnTo>
                  <a:lnTo>
                    <a:pt x="33" y="33"/>
                  </a:lnTo>
                  <a:lnTo>
                    <a:pt x="39" y="39"/>
                  </a:lnTo>
                  <a:lnTo>
                    <a:pt x="36" y="29"/>
                  </a:lnTo>
                  <a:lnTo>
                    <a:pt x="33" y="18"/>
                  </a:lnTo>
                  <a:lnTo>
                    <a:pt x="43" y="20"/>
                  </a:lnTo>
                  <a:lnTo>
                    <a:pt x="36" y="9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6" name=""/>
            <p:cNvSpPr/>
            <p:nvPr/>
          </p:nvSpPr>
          <p:spPr>
            <a:xfrm>
              <a:off x="4756680" y="2032920"/>
              <a:ext cx="50040" cy="21600"/>
            </a:xfrm>
            <a:custGeom>
              <a:avLst/>
              <a:gdLst/>
              <a:ahLst/>
              <a:rect l="l" t="t" r="r" b="b"/>
              <a:pathLst>
                <a:path w="55" h="23">
                  <a:moveTo>
                    <a:pt x="0" y="14"/>
                  </a:moveTo>
                  <a:lnTo>
                    <a:pt x="7" y="14"/>
                  </a:lnTo>
                  <a:lnTo>
                    <a:pt x="20" y="14"/>
                  </a:lnTo>
                  <a:lnTo>
                    <a:pt x="27" y="22"/>
                  </a:lnTo>
                  <a:lnTo>
                    <a:pt x="38" y="22"/>
                  </a:lnTo>
                  <a:lnTo>
                    <a:pt x="54" y="18"/>
                  </a:lnTo>
                  <a:lnTo>
                    <a:pt x="54" y="10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33" y="10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7" name=""/>
            <p:cNvSpPr/>
            <p:nvPr/>
          </p:nvSpPr>
          <p:spPr>
            <a:xfrm>
              <a:off x="4914000" y="2032920"/>
              <a:ext cx="41760" cy="21600"/>
            </a:xfrm>
            <a:custGeom>
              <a:avLst/>
              <a:gdLst/>
              <a:ahLst/>
              <a:rect l="l" t="t" r="r" b="b"/>
              <a:pathLst>
                <a:path w="45" h="23">
                  <a:moveTo>
                    <a:pt x="0" y="13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5" y="19"/>
                  </a:lnTo>
                  <a:lnTo>
                    <a:pt x="28" y="16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0" y="1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8" name=""/>
            <p:cNvSpPr/>
            <p:nvPr/>
          </p:nvSpPr>
          <p:spPr>
            <a:xfrm>
              <a:off x="4372560" y="1945080"/>
              <a:ext cx="22320" cy="1980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1"/>
                  </a:moveTo>
                  <a:lnTo>
                    <a:pt x="6" y="13"/>
                  </a:lnTo>
                  <a:lnTo>
                    <a:pt x="17" y="21"/>
                  </a:lnTo>
                  <a:lnTo>
                    <a:pt x="24" y="7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9" name=""/>
            <p:cNvSpPr/>
            <p:nvPr/>
          </p:nvSpPr>
          <p:spPr>
            <a:xfrm>
              <a:off x="4830120" y="2014560"/>
              <a:ext cx="2592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9"/>
                  </a:moveTo>
                  <a:lnTo>
                    <a:pt x="6" y="23"/>
                  </a:lnTo>
                  <a:lnTo>
                    <a:pt x="20" y="13"/>
                  </a:lnTo>
                  <a:lnTo>
                    <a:pt x="27" y="0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0" name=""/>
            <p:cNvSpPr/>
            <p:nvPr/>
          </p:nvSpPr>
          <p:spPr>
            <a:xfrm>
              <a:off x="4800240" y="195912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0"/>
                  </a:moveTo>
                  <a:lnTo>
                    <a:pt x="26" y="0"/>
                  </a:lnTo>
                  <a:lnTo>
                    <a:pt x="2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1" name=""/>
            <p:cNvSpPr/>
            <p:nvPr/>
          </p:nvSpPr>
          <p:spPr>
            <a:xfrm>
              <a:off x="4799520" y="1973880"/>
              <a:ext cx="360" cy="144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2" name=""/>
            <p:cNvSpPr/>
            <p:nvPr/>
          </p:nvSpPr>
          <p:spPr>
            <a:xfrm>
              <a:off x="4481640" y="258660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16" y="23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3" name=""/>
            <p:cNvSpPr/>
            <p:nvPr/>
          </p:nvSpPr>
          <p:spPr>
            <a:xfrm>
              <a:off x="6388560" y="2819160"/>
              <a:ext cx="733680" cy="509400"/>
            </a:xfrm>
            <a:custGeom>
              <a:avLst/>
              <a:gdLst/>
              <a:ahLst/>
              <a:rect l="l" t="t" r="r" b="b"/>
              <a:pathLst>
                <a:path w="804" h="559">
                  <a:moveTo>
                    <a:pt x="36" y="448"/>
                  </a:moveTo>
                  <a:lnTo>
                    <a:pt x="45" y="449"/>
                  </a:lnTo>
                  <a:lnTo>
                    <a:pt x="55" y="463"/>
                  </a:lnTo>
                  <a:lnTo>
                    <a:pt x="66" y="466"/>
                  </a:lnTo>
                  <a:lnTo>
                    <a:pt x="75" y="466"/>
                  </a:lnTo>
                  <a:lnTo>
                    <a:pt x="88" y="466"/>
                  </a:lnTo>
                  <a:lnTo>
                    <a:pt x="99" y="466"/>
                  </a:lnTo>
                  <a:lnTo>
                    <a:pt x="102" y="460"/>
                  </a:lnTo>
                  <a:lnTo>
                    <a:pt x="112" y="452"/>
                  </a:lnTo>
                  <a:lnTo>
                    <a:pt x="121" y="452"/>
                  </a:lnTo>
                  <a:lnTo>
                    <a:pt x="128" y="445"/>
                  </a:lnTo>
                  <a:lnTo>
                    <a:pt x="132" y="442"/>
                  </a:lnTo>
                  <a:lnTo>
                    <a:pt x="148" y="439"/>
                  </a:lnTo>
                  <a:lnTo>
                    <a:pt x="158" y="439"/>
                  </a:lnTo>
                  <a:lnTo>
                    <a:pt x="172" y="439"/>
                  </a:lnTo>
                  <a:lnTo>
                    <a:pt x="184" y="439"/>
                  </a:lnTo>
                  <a:lnTo>
                    <a:pt x="194" y="439"/>
                  </a:lnTo>
                  <a:lnTo>
                    <a:pt x="202" y="439"/>
                  </a:lnTo>
                  <a:lnTo>
                    <a:pt x="211" y="434"/>
                  </a:lnTo>
                  <a:lnTo>
                    <a:pt x="214" y="422"/>
                  </a:lnTo>
                  <a:lnTo>
                    <a:pt x="227" y="419"/>
                  </a:lnTo>
                  <a:lnTo>
                    <a:pt x="237" y="415"/>
                  </a:lnTo>
                  <a:lnTo>
                    <a:pt x="248" y="410"/>
                  </a:lnTo>
                  <a:lnTo>
                    <a:pt x="257" y="404"/>
                  </a:lnTo>
                  <a:lnTo>
                    <a:pt x="270" y="407"/>
                  </a:lnTo>
                  <a:lnTo>
                    <a:pt x="281" y="404"/>
                  </a:lnTo>
                  <a:lnTo>
                    <a:pt x="294" y="404"/>
                  </a:lnTo>
                  <a:lnTo>
                    <a:pt x="303" y="398"/>
                  </a:lnTo>
                  <a:lnTo>
                    <a:pt x="314" y="395"/>
                  </a:lnTo>
                  <a:lnTo>
                    <a:pt x="324" y="393"/>
                  </a:lnTo>
                  <a:lnTo>
                    <a:pt x="339" y="393"/>
                  </a:lnTo>
                  <a:lnTo>
                    <a:pt x="347" y="393"/>
                  </a:lnTo>
                  <a:lnTo>
                    <a:pt x="357" y="393"/>
                  </a:lnTo>
                  <a:lnTo>
                    <a:pt x="366" y="398"/>
                  </a:lnTo>
                  <a:lnTo>
                    <a:pt x="376" y="401"/>
                  </a:lnTo>
                  <a:lnTo>
                    <a:pt x="387" y="401"/>
                  </a:lnTo>
                  <a:lnTo>
                    <a:pt x="399" y="404"/>
                  </a:lnTo>
                  <a:lnTo>
                    <a:pt x="409" y="410"/>
                  </a:lnTo>
                  <a:lnTo>
                    <a:pt x="418" y="415"/>
                  </a:lnTo>
                  <a:lnTo>
                    <a:pt x="415" y="422"/>
                  </a:lnTo>
                  <a:lnTo>
                    <a:pt x="426" y="428"/>
                  </a:lnTo>
                  <a:lnTo>
                    <a:pt x="429" y="439"/>
                  </a:lnTo>
                  <a:lnTo>
                    <a:pt x="436" y="448"/>
                  </a:lnTo>
                  <a:lnTo>
                    <a:pt x="439" y="457"/>
                  </a:lnTo>
                  <a:lnTo>
                    <a:pt x="445" y="466"/>
                  </a:lnTo>
                  <a:lnTo>
                    <a:pt x="448" y="457"/>
                  </a:lnTo>
                  <a:lnTo>
                    <a:pt x="456" y="449"/>
                  </a:lnTo>
                  <a:lnTo>
                    <a:pt x="466" y="442"/>
                  </a:lnTo>
                  <a:lnTo>
                    <a:pt x="478" y="436"/>
                  </a:lnTo>
                  <a:lnTo>
                    <a:pt x="482" y="425"/>
                  </a:lnTo>
                  <a:lnTo>
                    <a:pt x="488" y="419"/>
                  </a:lnTo>
                  <a:lnTo>
                    <a:pt x="491" y="436"/>
                  </a:lnTo>
                  <a:lnTo>
                    <a:pt x="485" y="445"/>
                  </a:lnTo>
                  <a:lnTo>
                    <a:pt x="482" y="455"/>
                  </a:lnTo>
                  <a:lnTo>
                    <a:pt x="478" y="463"/>
                  </a:lnTo>
                  <a:lnTo>
                    <a:pt x="472" y="466"/>
                  </a:lnTo>
                  <a:lnTo>
                    <a:pt x="469" y="472"/>
                  </a:lnTo>
                  <a:lnTo>
                    <a:pt x="478" y="469"/>
                  </a:lnTo>
                  <a:lnTo>
                    <a:pt x="488" y="469"/>
                  </a:lnTo>
                  <a:lnTo>
                    <a:pt x="491" y="460"/>
                  </a:lnTo>
                  <a:lnTo>
                    <a:pt x="493" y="449"/>
                  </a:lnTo>
                  <a:lnTo>
                    <a:pt x="499" y="457"/>
                  </a:lnTo>
                  <a:lnTo>
                    <a:pt x="502" y="466"/>
                  </a:lnTo>
                  <a:lnTo>
                    <a:pt x="499" y="474"/>
                  </a:lnTo>
                  <a:lnTo>
                    <a:pt x="493" y="480"/>
                  </a:lnTo>
                  <a:lnTo>
                    <a:pt x="505" y="480"/>
                  </a:lnTo>
                  <a:lnTo>
                    <a:pt x="518" y="484"/>
                  </a:lnTo>
                  <a:lnTo>
                    <a:pt x="524" y="493"/>
                  </a:lnTo>
                  <a:lnTo>
                    <a:pt x="529" y="504"/>
                  </a:lnTo>
                  <a:lnTo>
                    <a:pt x="527" y="510"/>
                  </a:lnTo>
                  <a:lnTo>
                    <a:pt x="529" y="517"/>
                  </a:lnTo>
                  <a:lnTo>
                    <a:pt x="535" y="525"/>
                  </a:lnTo>
                  <a:lnTo>
                    <a:pt x="542" y="531"/>
                  </a:lnTo>
                  <a:lnTo>
                    <a:pt x="554" y="534"/>
                  </a:lnTo>
                  <a:lnTo>
                    <a:pt x="561" y="542"/>
                  </a:lnTo>
                  <a:lnTo>
                    <a:pt x="565" y="536"/>
                  </a:lnTo>
                  <a:lnTo>
                    <a:pt x="575" y="539"/>
                  </a:lnTo>
                  <a:lnTo>
                    <a:pt x="584" y="542"/>
                  </a:lnTo>
                  <a:lnTo>
                    <a:pt x="594" y="546"/>
                  </a:lnTo>
                  <a:lnTo>
                    <a:pt x="600" y="549"/>
                  </a:lnTo>
                  <a:lnTo>
                    <a:pt x="611" y="542"/>
                  </a:lnTo>
                  <a:lnTo>
                    <a:pt x="621" y="536"/>
                  </a:lnTo>
                  <a:lnTo>
                    <a:pt x="627" y="528"/>
                  </a:lnTo>
                  <a:lnTo>
                    <a:pt x="630" y="542"/>
                  </a:lnTo>
                  <a:lnTo>
                    <a:pt x="641" y="536"/>
                  </a:lnTo>
                  <a:lnTo>
                    <a:pt x="641" y="546"/>
                  </a:lnTo>
                  <a:lnTo>
                    <a:pt x="651" y="552"/>
                  </a:lnTo>
                  <a:lnTo>
                    <a:pt x="660" y="558"/>
                  </a:lnTo>
                  <a:lnTo>
                    <a:pt x="670" y="546"/>
                  </a:lnTo>
                  <a:lnTo>
                    <a:pt x="674" y="542"/>
                  </a:lnTo>
                  <a:lnTo>
                    <a:pt x="687" y="534"/>
                  </a:lnTo>
                  <a:lnTo>
                    <a:pt x="693" y="531"/>
                  </a:lnTo>
                  <a:lnTo>
                    <a:pt x="706" y="528"/>
                  </a:lnTo>
                  <a:lnTo>
                    <a:pt x="717" y="528"/>
                  </a:lnTo>
                  <a:lnTo>
                    <a:pt x="727" y="522"/>
                  </a:lnTo>
                  <a:lnTo>
                    <a:pt x="730" y="514"/>
                  </a:lnTo>
                  <a:lnTo>
                    <a:pt x="730" y="504"/>
                  </a:lnTo>
                  <a:lnTo>
                    <a:pt x="733" y="493"/>
                  </a:lnTo>
                  <a:lnTo>
                    <a:pt x="736" y="481"/>
                  </a:lnTo>
                  <a:lnTo>
                    <a:pt x="742" y="472"/>
                  </a:lnTo>
                  <a:lnTo>
                    <a:pt x="747" y="463"/>
                  </a:lnTo>
                  <a:lnTo>
                    <a:pt x="750" y="449"/>
                  </a:lnTo>
                  <a:lnTo>
                    <a:pt x="757" y="439"/>
                  </a:lnTo>
                  <a:lnTo>
                    <a:pt x="760" y="434"/>
                  </a:lnTo>
                  <a:lnTo>
                    <a:pt x="766" y="422"/>
                  </a:lnTo>
                  <a:lnTo>
                    <a:pt x="776" y="417"/>
                  </a:lnTo>
                  <a:lnTo>
                    <a:pt x="779" y="410"/>
                  </a:lnTo>
                  <a:lnTo>
                    <a:pt x="784" y="401"/>
                  </a:lnTo>
                  <a:lnTo>
                    <a:pt x="787" y="393"/>
                  </a:lnTo>
                  <a:lnTo>
                    <a:pt x="790" y="383"/>
                  </a:lnTo>
                  <a:lnTo>
                    <a:pt x="790" y="372"/>
                  </a:lnTo>
                  <a:lnTo>
                    <a:pt x="796" y="360"/>
                  </a:lnTo>
                  <a:lnTo>
                    <a:pt x="799" y="350"/>
                  </a:lnTo>
                  <a:lnTo>
                    <a:pt x="799" y="342"/>
                  </a:lnTo>
                  <a:lnTo>
                    <a:pt x="803" y="333"/>
                  </a:lnTo>
                  <a:lnTo>
                    <a:pt x="799" y="322"/>
                  </a:lnTo>
                  <a:lnTo>
                    <a:pt x="796" y="312"/>
                  </a:lnTo>
                  <a:lnTo>
                    <a:pt x="793" y="301"/>
                  </a:lnTo>
                  <a:lnTo>
                    <a:pt x="790" y="290"/>
                  </a:lnTo>
                  <a:lnTo>
                    <a:pt x="790" y="283"/>
                  </a:lnTo>
                  <a:lnTo>
                    <a:pt x="787" y="271"/>
                  </a:lnTo>
                  <a:lnTo>
                    <a:pt x="780" y="263"/>
                  </a:lnTo>
                  <a:lnTo>
                    <a:pt x="772" y="253"/>
                  </a:lnTo>
                  <a:lnTo>
                    <a:pt x="766" y="242"/>
                  </a:lnTo>
                  <a:lnTo>
                    <a:pt x="757" y="239"/>
                  </a:lnTo>
                  <a:lnTo>
                    <a:pt x="750" y="233"/>
                  </a:lnTo>
                  <a:lnTo>
                    <a:pt x="747" y="225"/>
                  </a:lnTo>
                  <a:lnTo>
                    <a:pt x="747" y="215"/>
                  </a:lnTo>
                  <a:lnTo>
                    <a:pt x="739" y="212"/>
                  </a:lnTo>
                  <a:lnTo>
                    <a:pt x="730" y="204"/>
                  </a:lnTo>
                  <a:lnTo>
                    <a:pt x="723" y="212"/>
                  </a:lnTo>
                  <a:lnTo>
                    <a:pt x="720" y="201"/>
                  </a:lnTo>
                  <a:lnTo>
                    <a:pt x="717" y="193"/>
                  </a:lnTo>
                  <a:lnTo>
                    <a:pt x="714" y="186"/>
                  </a:lnTo>
                  <a:lnTo>
                    <a:pt x="706" y="183"/>
                  </a:lnTo>
                  <a:lnTo>
                    <a:pt x="706" y="174"/>
                  </a:lnTo>
                  <a:lnTo>
                    <a:pt x="697" y="169"/>
                  </a:lnTo>
                  <a:lnTo>
                    <a:pt x="687" y="160"/>
                  </a:lnTo>
                  <a:lnTo>
                    <a:pt x="678" y="156"/>
                  </a:lnTo>
                  <a:lnTo>
                    <a:pt x="670" y="153"/>
                  </a:lnTo>
                  <a:lnTo>
                    <a:pt x="660" y="147"/>
                  </a:lnTo>
                  <a:lnTo>
                    <a:pt x="657" y="142"/>
                  </a:lnTo>
                  <a:lnTo>
                    <a:pt x="651" y="133"/>
                  </a:lnTo>
                  <a:lnTo>
                    <a:pt x="654" y="126"/>
                  </a:lnTo>
                  <a:lnTo>
                    <a:pt x="651" y="115"/>
                  </a:lnTo>
                  <a:lnTo>
                    <a:pt x="648" y="109"/>
                  </a:lnTo>
                  <a:lnTo>
                    <a:pt x="641" y="101"/>
                  </a:lnTo>
                  <a:lnTo>
                    <a:pt x="641" y="91"/>
                  </a:lnTo>
                  <a:lnTo>
                    <a:pt x="637" y="83"/>
                  </a:lnTo>
                  <a:lnTo>
                    <a:pt x="637" y="74"/>
                  </a:lnTo>
                  <a:lnTo>
                    <a:pt x="627" y="66"/>
                  </a:lnTo>
                  <a:lnTo>
                    <a:pt x="624" y="62"/>
                  </a:lnTo>
                  <a:lnTo>
                    <a:pt x="611" y="64"/>
                  </a:lnTo>
                  <a:lnTo>
                    <a:pt x="605" y="62"/>
                  </a:lnTo>
                  <a:lnTo>
                    <a:pt x="602" y="50"/>
                  </a:lnTo>
                  <a:lnTo>
                    <a:pt x="602" y="42"/>
                  </a:lnTo>
                  <a:lnTo>
                    <a:pt x="597" y="32"/>
                  </a:lnTo>
                  <a:lnTo>
                    <a:pt x="594" y="21"/>
                  </a:lnTo>
                  <a:lnTo>
                    <a:pt x="588" y="12"/>
                  </a:lnTo>
                  <a:lnTo>
                    <a:pt x="588" y="1"/>
                  </a:lnTo>
                  <a:lnTo>
                    <a:pt x="578" y="0"/>
                  </a:lnTo>
                  <a:lnTo>
                    <a:pt x="572" y="4"/>
                  </a:lnTo>
                  <a:lnTo>
                    <a:pt x="572" y="15"/>
                  </a:lnTo>
                  <a:lnTo>
                    <a:pt x="565" y="21"/>
                  </a:lnTo>
                  <a:lnTo>
                    <a:pt x="565" y="32"/>
                  </a:lnTo>
                  <a:lnTo>
                    <a:pt x="565" y="36"/>
                  </a:lnTo>
                  <a:lnTo>
                    <a:pt x="564" y="47"/>
                  </a:lnTo>
                  <a:lnTo>
                    <a:pt x="564" y="56"/>
                  </a:lnTo>
                  <a:lnTo>
                    <a:pt x="564" y="66"/>
                  </a:lnTo>
                  <a:lnTo>
                    <a:pt x="564" y="74"/>
                  </a:lnTo>
                  <a:lnTo>
                    <a:pt x="564" y="83"/>
                  </a:lnTo>
                  <a:lnTo>
                    <a:pt x="561" y="94"/>
                  </a:lnTo>
                  <a:lnTo>
                    <a:pt x="557" y="101"/>
                  </a:lnTo>
                  <a:lnTo>
                    <a:pt x="551" y="109"/>
                  </a:lnTo>
                  <a:lnTo>
                    <a:pt x="551" y="121"/>
                  </a:lnTo>
                  <a:lnTo>
                    <a:pt x="542" y="124"/>
                  </a:lnTo>
                  <a:lnTo>
                    <a:pt x="532" y="126"/>
                  </a:lnTo>
                  <a:lnTo>
                    <a:pt x="521" y="118"/>
                  </a:lnTo>
                  <a:lnTo>
                    <a:pt x="515" y="109"/>
                  </a:lnTo>
                  <a:lnTo>
                    <a:pt x="505" y="107"/>
                  </a:lnTo>
                  <a:lnTo>
                    <a:pt x="493" y="101"/>
                  </a:lnTo>
                  <a:lnTo>
                    <a:pt x="488" y="98"/>
                  </a:lnTo>
                  <a:lnTo>
                    <a:pt x="478" y="91"/>
                  </a:lnTo>
                  <a:lnTo>
                    <a:pt x="463" y="91"/>
                  </a:lnTo>
                  <a:lnTo>
                    <a:pt x="459" y="83"/>
                  </a:lnTo>
                  <a:lnTo>
                    <a:pt x="452" y="80"/>
                  </a:lnTo>
                  <a:lnTo>
                    <a:pt x="442" y="74"/>
                  </a:lnTo>
                  <a:lnTo>
                    <a:pt x="448" y="66"/>
                  </a:lnTo>
                  <a:lnTo>
                    <a:pt x="452" y="62"/>
                  </a:lnTo>
                  <a:lnTo>
                    <a:pt x="452" y="53"/>
                  </a:lnTo>
                  <a:lnTo>
                    <a:pt x="452" y="42"/>
                  </a:lnTo>
                  <a:lnTo>
                    <a:pt x="463" y="42"/>
                  </a:lnTo>
                  <a:lnTo>
                    <a:pt x="463" y="33"/>
                  </a:lnTo>
                  <a:lnTo>
                    <a:pt x="472" y="26"/>
                  </a:lnTo>
                  <a:lnTo>
                    <a:pt x="459" y="21"/>
                  </a:lnTo>
                  <a:lnTo>
                    <a:pt x="452" y="29"/>
                  </a:lnTo>
                  <a:lnTo>
                    <a:pt x="448" y="21"/>
                  </a:lnTo>
                  <a:lnTo>
                    <a:pt x="436" y="26"/>
                  </a:lnTo>
                  <a:lnTo>
                    <a:pt x="423" y="21"/>
                  </a:lnTo>
                  <a:lnTo>
                    <a:pt x="412" y="21"/>
                  </a:lnTo>
                  <a:lnTo>
                    <a:pt x="399" y="18"/>
                  </a:lnTo>
                  <a:lnTo>
                    <a:pt x="390" y="12"/>
                  </a:lnTo>
                  <a:lnTo>
                    <a:pt x="379" y="7"/>
                  </a:lnTo>
                  <a:lnTo>
                    <a:pt x="384" y="15"/>
                  </a:lnTo>
                  <a:lnTo>
                    <a:pt x="379" y="26"/>
                  </a:lnTo>
                  <a:lnTo>
                    <a:pt x="366" y="26"/>
                  </a:lnTo>
                  <a:lnTo>
                    <a:pt x="354" y="26"/>
                  </a:lnTo>
                  <a:lnTo>
                    <a:pt x="343" y="33"/>
                  </a:lnTo>
                  <a:lnTo>
                    <a:pt x="336" y="39"/>
                  </a:lnTo>
                  <a:lnTo>
                    <a:pt x="339" y="47"/>
                  </a:lnTo>
                  <a:lnTo>
                    <a:pt x="330" y="47"/>
                  </a:lnTo>
                  <a:lnTo>
                    <a:pt x="327" y="56"/>
                  </a:lnTo>
                  <a:lnTo>
                    <a:pt x="317" y="64"/>
                  </a:lnTo>
                  <a:lnTo>
                    <a:pt x="327" y="69"/>
                  </a:lnTo>
                  <a:lnTo>
                    <a:pt x="324" y="77"/>
                  </a:lnTo>
                  <a:lnTo>
                    <a:pt x="314" y="71"/>
                  </a:lnTo>
                  <a:lnTo>
                    <a:pt x="306" y="71"/>
                  </a:lnTo>
                  <a:lnTo>
                    <a:pt x="294" y="77"/>
                  </a:lnTo>
                  <a:lnTo>
                    <a:pt x="294" y="69"/>
                  </a:lnTo>
                  <a:lnTo>
                    <a:pt x="287" y="62"/>
                  </a:lnTo>
                  <a:lnTo>
                    <a:pt x="278" y="56"/>
                  </a:lnTo>
                  <a:lnTo>
                    <a:pt x="270" y="53"/>
                  </a:lnTo>
                  <a:lnTo>
                    <a:pt x="263" y="62"/>
                  </a:lnTo>
                  <a:lnTo>
                    <a:pt x="254" y="62"/>
                  </a:lnTo>
                  <a:lnTo>
                    <a:pt x="251" y="66"/>
                  </a:lnTo>
                  <a:lnTo>
                    <a:pt x="237" y="66"/>
                  </a:lnTo>
                  <a:lnTo>
                    <a:pt x="237" y="74"/>
                  </a:lnTo>
                  <a:lnTo>
                    <a:pt x="224" y="83"/>
                  </a:lnTo>
                  <a:lnTo>
                    <a:pt x="224" y="91"/>
                  </a:lnTo>
                  <a:lnTo>
                    <a:pt x="221" y="98"/>
                  </a:lnTo>
                  <a:lnTo>
                    <a:pt x="205" y="94"/>
                  </a:lnTo>
                  <a:lnTo>
                    <a:pt x="202" y="104"/>
                  </a:lnTo>
                  <a:lnTo>
                    <a:pt x="211" y="109"/>
                  </a:lnTo>
                  <a:lnTo>
                    <a:pt x="202" y="121"/>
                  </a:lnTo>
                  <a:lnTo>
                    <a:pt x="197" y="112"/>
                  </a:lnTo>
                  <a:lnTo>
                    <a:pt x="194" y="101"/>
                  </a:lnTo>
                  <a:lnTo>
                    <a:pt x="184" y="109"/>
                  </a:lnTo>
                  <a:lnTo>
                    <a:pt x="175" y="118"/>
                  </a:lnTo>
                  <a:lnTo>
                    <a:pt x="178" y="126"/>
                  </a:lnTo>
                  <a:lnTo>
                    <a:pt x="178" y="131"/>
                  </a:lnTo>
                  <a:lnTo>
                    <a:pt x="172" y="139"/>
                  </a:lnTo>
                  <a:lnTo>
                    <a:pt x="165" y="150"/>
                  </a:lnTo>
                  <a:lnTo>
                    <a:pt x="158" y="156"/>
                  </a:lnTo>
                  <a:lnTo>
                    <a:pt x="151" y="160"/>
                  </a:lnTo>
                  <a:lnTo>
                    <a:pt x="139" y="160"/>
                  </a:lnTo>
                  <a:lnTo>
                    <a:pt x="128" y="166"/>
                  </a:lnTo>
                  <a:lnTo>
                    <a:pt x="115" y="166"/>
                  </a:lnTo>
                  <a:lnTo>
                    <a:pt x="109" y="171"/>
                  </a:lnTo>
                  <a:lnTo>
                    <a:pt x="96" y="171"/>
                  </a:lnTo>
                  <a:lnTo>
                    <a:pt x="88" y="177"/>
                  </a:lnTo>
                  <a:lnTo>
                    <a:pt x="79" y="177"/>
                  </a:lnTo>
                  <a:lnTo>
                    <a:pt x="66" y="177"/>
                  </a:lnTo>
                  <a:lnTo>
                    <a:pt x="56" y="183"/>
                  </a:lnTo>
                  <a:lnTo>
                    <a:pt x="49" y="186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23" y="201"/>
                  </a:lnTo>
                  <a:lnTo>
                    <a:pt x="22" y="209"/>
                  </a:lnTo>
                  <a:lnTo>
                    <a:pt x="15" y="201"/>
                  </a:lnTo>
                  <a:lnTo>
                    <a:pt x="9" y="207"/>
                  </a:lnTo>
                  <a:lnTo>
                    <a:pt x="6" y="215"/>
                  </a:lnTo>
                  <a:lnTo>
                    <a:pt x="9" y="224"/>
                  </a:lnTo>
                  <a:lnTo>
                    <a:pt x="9" y="231"/>
                  </a:lnTo>
                  <a:lnTo>
                    <a:pt x="3" y="239"/>
                  </a:lnTo>
                  <a:lnTo>
                    <a:pt x="3" y="250"/>
                  </a:lnTo>
                  <a:lnTo>
                    <a:pt x="6" y="260"/>
                  </a:lnTo>
                  <a:lnTo>
                    <a:pt x="12" y="269"/>
                  </a:lnTo>
                  <a:lnTo>
                    <a:pt x="15" y="277"/>
                  </a:lnTo>
                  <a:lnTo>
                    <a:pt x="15" y="288"/>
                  </a:lnTo>
                  <a:lnTo>
                    <a:pt x="9" y="283"/>
                  </a:lnTo>
                  <a:lnTo>
                    <a:pt x="3" y="274"/>
                  </a:lnTo>
                  <a:lnTo>
                    <a:pt x="9" y="293"/>
                  </a:lnTo>
                  <a:lnTo>
                    <a:pt x="0" y="283"/>
                  </a:lnTo>
                  <a:lnTo>
                    <a:pt x="3" y="293"/>
                  </a:lnTo>
                  <a:lnTo>
                    <a:pt x="12" y="301"/>
                  </a:lnTo>
                  <a:lnTo>
                    <a:pt x="15" y="315"/>
                  </a:lnTo>
                  <a:lnTo>
                    <a:pt x="15" y="322"/>
                  </a:lnTo>
                  <a:lnTo>
                    <a:pt x="23" y="331"/>
                  </a:lnTo>
                  <a:lnTo>
                    <a:pt x="30" y="342"/>
                  </a:lnTo>
                  <a:lnTo>
                    <a:pt x="33" y="350"/>
                  </a:lnTo>
                  <a:lnTo>
                    <a:pt x="33" y="360"/>
                  </a:lnTo>
                  <a:lnTo>
                    <a:pt x="36" y="372"/>
                  </a:lnTo>
                  <a:lnTo>
                    <a:pt x="42" y="383"/>
                  </a:lnTo>
                  <a:lnTo>
                    <a:pt x="45" y="390"/>
                  </a:lnTo>
                  <a:lnTo>
                    <a:pt x="49" y="398"/>
                  </a:lnTo>
                  <a:lnTo>
                    <a:pt x="49" y="410"/>
                  </a:lnTo>
                  <a:lnTo>
                    <a:pt x="49" y="419"/>
                  </a:lnTo>
                  <a:lnTo>
                    <a:pt x="49" y="428"/>
                  </a:lnTo>
                  <a:lnTo>
                    <a:pt x="45" y="434"/>
                  </a:lnTo>
                  <a:lnTo>
                    <a:pt x="36" y="436"/>
                  </a:lnTo>
                  <a:lnTo>
                    <a:pt x="36" y="44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4" name=""/>
            <p:cNvSpPr/>
            <p:nvPr/>
          </p:nvSpPr>
          <p:spPr>
            <a:xfrm>
              <a:off x="6693480" y="282852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13"/>
                  </a:moveTo>
                  <a:lnTo>
                    <a:pt x="12" y="13"/>
                  </a:lnTo>
                  <a:lnTo>
                    <a:pt x="17" y="23"/>
                  </a:lnTo>
                  <a:lnTo>
                    <a:pt x="27" y="9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5" name=""/>
            <p:cNvSpPr/>
            <p:nvPr/>
          </p:nvSpPr>
          <p:spPr>
            <a:xfrm>
              <a:off x="6812640" y="3258360"/>
              <a:ext cx="27720" cy="20520"/>
            </a:xfrm>
            <a:custGeom>
              <a:avLst/>
              <a:gdLst/>
              <a:ahLst/>
              <a:rect l="l" t="t" r="r" b="b"/>
              <a:pathLst>
                <a:path w="31" h="22">
                  <a:moveTo>
                    <a:pt x="0" y="9"/>
                  </a:moveTo>
                  <a:lnTo>
                    <a:pt x="6" y="21"/>
                  </a:lnTo>
                  <a:lnTo>
                    <a:pt x="22" y="21"/>
                  </a:lnTo>
                  <a:lnTo>
                    <a:pt x="30" y="9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6" name=""/>
            <p:cNvSpPr/>
            <p:nvPr/>
          </p:nvSpPr>
          <p:spPr>
            <a:xfrm>
              <a:off x="6960960" y="3360600"/>
              <a:ext cx="65160" cy="62640"/>
            </a:xfrm>
            <a:custGeom>
              <a:avLst/>
              <a:gdLst/>
              <a:ahLst/>
              <a:rect l="l" t="t" r="r" b="b"/>
              <a:pathLst>
                <a:path w="71" h="69">
                  <a:moveTo>
                    <a:pt x="0" y="0"/>
                  </a:moveTo>
                  <a:lnTo>
                    <a:pt x="0" y="11"/>
                  </a:lnTo>
                  <a:lnTo>
                    <a:pt x="3" y="24"/>
                  </a:lnTo>
                  <a:lnTo>
                    <a:pt x="9" y="35"/>
                  </a:lnTo>
                  <a:lnTo>
                    <a:pt x="9" y="43"/>
                  </a:lnTo>
                  <a:lnTo>
                    <a:pt x="14" y="53"/>
                  </a:lnTo>
                  <a:lnTo>
                    <a:pt x="17" y="59"/>
                  </a:lnTo>
                  <a:lnTo>
                    <a:pt x="30" y="68"/>
                  </a:lnTo>
                  <a:lnTo>
                    <a:pt x="42" y="68"/>
                  </a:lnTo>
                  <a:lnTo>
                    <a:pt x="47" y="59"/>
                  </a:lnTo>
                  <a:lnTo>
                    <a:pt x="50" y="51"/>
                  </a:lnTo>
                  <a:lnTo>
                    <a:pt x="60" y="56"/>
                  </a:lnTo>
                  <a:lnTo>
                    <a:pt x="63" y="46"/>
                  </a:lnTo>
                  <a:lnTo>
                    <a:pt x="66" y="35"/>
                  </a:lnTo>
                  <a:lnTo>
                    <a:pt x="70" y="29"/>
                  </a:lnTo>
                  <a:lnTo>
                    <a:pt x="70" y="18"/>
                  </a:lnTo>
                  <a:lnTo>
                    <a:pt x="70" y="8"/>
                  </a:lnTo>
                  <a:lnTo>
                    <a:pt x="63" y="2"/>
                  </a:lnTo>
                  <a:lnTo>
                    <a:pt x="50" y="8"/>
                  </a:lnTo>
                  <a:lnTo>
                    <a:pt x="39" y="11"/>
                  </a:lnTo>
                  <a:lnTo>
                    <a:pt x="27" y="11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840" bIns="15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7" name=""/>
            <p:cNvSpPr/>
            <p:nvPr/>
          </p:nvSpPr>
          <p:spPr>
            <a:xfrm>
              <a:off x="6061320" y="2553480"/>
              <a:ext cx="199440" cy="184680"/>
            </a:xfrm>
            <a:custGeom>
              <a:avLst/>
              <a:gdLst/>
              <a:ahLst/>
              <a:rect l="l" t="t" r="r" b="b"/>
              <a:pathLst>
                <a:path w="219" h="202">
                  <a:moveTo>
                    <a:pt x="0" y="0"/>
                  </a:moveTo>
                  <a:lnTo>
                    <a:pt x="3" y="9"/>
                  </a:lnTo>
                  <a:lnTo>
                    <a:pt x="6" y="15"/>
                  </a:lnTo>
                  <a:lnTo>
                    <a:pt x="15" y="23"/>
                  </a:lnTo>
                  <a:lnTo>
                    <a:pt x="26" y="32"/>
                  </a:lnTo>
                  <a:lnTo>
                    <a:pt x="33" y="35"/>
                  </a:lnTo>
                  <a:lnTo>
                    <a:pt x="39" y="42"/>
                  </a:lnTo>
                  <a:lnTo>
                    <a:pt x="48" y="47"/>
                  </a:lnTo>
                  <a:lnTo>
                    <a:pt x="52" y="56"/>
                  </a:lnTo>
                  <a:lnTo>
                    <a:pt x="60" y="61"/>
                  </a:lnTo>
                  <a:lnTo>
                    <a:pt x="69" y="67"/>
                  </a:lnTo>
                  <a:lnTo>
                    <a:pt x="69" y="73"/>
                  </a:lnTo>
                  <a:lnTo>
                    <a:pt x="75" y="82"/>
                  </a:lnTo>
                  <a:lnTo>
                    <a:pt x="78" y="94"/>
                  </a:lnTo>
                  <a:lnTo>
                    <a:pt x="91" y="99"/>
                  </a:lnTo>
                  <a:lnTo>
                    <a:pt x="93" y="104"/>
                  </a:lnTo>
                  <a:lnTo>
                    <a:pt x="102" y="112"/>
                  </a:lnTo>
                  <a:lnTo>
                    <a:pt x="105" y="120"/>
                  </a:lnTo>
                  <a:lnTo>
                    <a:pt x="112" y="129"/>
                  </a:lnTo>
                  <a:lnTo>
                    <a:pt x="112" y="136"/>
                  </a:lnTo>
                  <a:lnTo>
                    <a:pt x="121" y="144"/>
                  </a:lnTo>
                  <a:lnTo>
                    <a:pt x="129" y="156"/>
                  </a:lnTo>
                  <a:lnTo>
                    <a:pt x="139" y="161"/>
                  </a:lnTo>
                  <a:lnTo>
                    <a:pt x="142" y="167"/>
                  </a:lnTo>
                  <a:lnTo>
                    <a:pt x="151" y="174"/>
                  </a:lnTo>
                  <a:lnTo>
                    <a:pt x="164" y="182"/>
                  </a:lnTo>
                  <a:lnTo>
                    <a:pt x="175" y="191"/>
                  </a:lnTo>
                  <a:lnTo>
                    <a:pt x="181" y="199"/>
                  </a:lnTo>
                  <a:lnTo>
                    <a:pt x="187" y="201"/>
                  </a:lnTo>
                  <a:lnTo>
                    <a:pt x="191" y="196"/>
                  </a:lnTo>
                  <a:lnTo>
                    <a:pt x="200" y="196"/>
                  </a:lnTo>
                  <a:lnTo>
                    <a:pt x="208" y="201"/>
                  </a:lnTo>
                  <a:lnTo>
                    <a:pt x="211" y="193"/>
                  </a:lnTo>
                  <a:lnTo>
                    <a:pt x="211" y="182"/>
                  </a:lnTo>
                  <a:lnTo>
                    <a:pt x="211" y="171"/>
                  </a:lnTo>
                  <a:lnTo>
                    <a:pt x="211" y="161"/>
                  </a:lnTo>
                  <a:lnTo>
                    <a:pt x="218" y="153"/>
                  </a:lnTo>
                  <a:lnTo>
                    <a:pt x="211" y="147"/>
                  </a:lnTo>
                  <a:lnTo>
                    <a:pt x="205" y="141"/>
                  </a:lnTo>
                  <a:lnTo>
                    <a:pt x="197" y="141"/>
                  </a:lnTo>
                  <a:lnTo>
                    <a:pt x="191" y="134"/>
                  </a:lnTo>
                  <a:lnTo>
                    <a:pt x="184" y="129"/>
                  </a:lnTo>
                  <a:lnTo>
                    <a:pt x="181" y="118"/>
                  </a:lnTo>
                  <a:lnTo>
                    <a:pt x="169" y="118"/>
                  </a:lnTo>
                  <a:lnTo>
                    <a:pt x="164" y="112"/>
                  </a:lnTo>
                  <a:lnTo>
                    <a:pt x="169" y="104"/>
                  </a:lnTo>
                  <a:lnTo>
                    <a:pt x="169" y="96"/>
                  </a:lnTo>
                  <a:lnTo>
                    <a:pt x="164" y="91"/>
                  </a:lnTo>
                  <a:lnTo>
                    <a:pt x="154" y="91"/>
                  </a:lnTo>
                  <a:lnTo>
                    <a:pt x="154" y="80"/>
                  </a:lnTo>
                  <a:lnTo>
                    <a:pt x="148" y="80"/>
                  </a:lnTo>
                  <a:lnTo>
                    <a:pt x="139" y="73"/>
                  </a:lnTo>
                  <a:lnTo>
                    <a:pt x="129" y="70"/>
                  </a:lnTo>
                  <a:lnTo>
                    <a:pt x="121" y="61"/>
                  </a:lnTo>
                  <a:lnTo>
                    <a:pt x="109" y="61"/>
                  </a:lnTo>
                  <a:lnTo>
                    <a:pt x="99" y="53"/>
                  </a:lnTo>
                  <a:lnTo>
                    <a:pt x="93" y="44"/>
                  </a:lnTo>
                  <a:lnTo>
                    <a:pt x="85" y="40"/>
                  </a:lnTo>
                  <a:lnTo>
                    <a:pt x="75" y="35"/>
                  </a:lnTo>
                  <a:lnTo>
                    <a:pt x="66" y="29"/>
                  </a:lnTo>
                  <a:lnTo>
                    <a:pt x="60" y="21"/>
                  </a:lnTo>
                  <a:lnTo>
                    <a:pt x="55" y="12"/>
                  </a:lnTo>
                  <a:lnTo>
                    <a:pt x="45" y="8"/>
                  </a:lnTo>
                  <a:lnTo>
                    <a:pt x="33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8" name=""/>
            <p:cNvSpPr/>
            <p:nvPr/>
          </p:nvSpPr>
          <p:spPr>
            <a:xfrm>
              <a:off x="6245640" y="2739960"/>
              <a:ext cx="163800" cy="46080"/>
            </a:xfrm>
            <a:custGeom>
              <a:avLst/>
              <a:gdLst/>
              <a:ahLst/>
              <a:rect l="l" t="t" r="r" b="b"/>
              <a:pathLst>
                <a:path w="180" h="51">
                  <a:moveTo>
                    <a:pt x="0" y="14"/>
                  </a:moveTo>
                  <a:lnTo>
                    <a:pt x="12" y="14"/>
                  </a:lnTo>
                  <a:lnTo>
                    <a:pt x="25" y="20"/>
                  </a:lnTo>
                  <a:lnTo>
                    <a:pt x="21" y="25"/>
                  </a:lnTo>
                  <a:lnTo>
                    <a:pt x="31" y="25"/>
                  </a:lnTo>
                  <a:lnTo>
                    <a:pt x="42" y="28"/>
                  </a:lnTo>
                  <a:lnTo>
                    <a:pt x="51" y="30"/>
                  </a:lnTo>
                  <a:lnTo>
                    <a:pt x="64" y="32"/>
                  </a:lnTo>
                  <a:lnTo>
                    <a:pt x="70" y="30"/>
                  </a:lnTo>
                  <a:lnTo>
                    <a:pt x="81" y="30"/>
                  </a:lnTo>
                  <a:lnTo>
                    <a:pt x="91" y="32"/>
                  </a:lnTo>
                  <a:lnTo>
                    <a:pt x="100" y="38"/>
                  </a:lnTo>
                  <a:lnTo>
                    <a:pt x="108" y="38"/>
                  </a:lnTo>
                  <a:lnTo>
                    <a:pt x="120" y="41"/>
                  </a:lnTo>
                  <a:lnTo>
                    <a:pt x="130" y="41"/>
                  </a:lnTo>
                  <a:lnTo>
                    <a:pt x="139" y="44"/>
                  </a:lnTo>
                  <a:lnTo>
                    <a:pt x="150" y="41"/>
                  </a:lnTo>
                  <a:lnTo>
                    <a:pt x="160" y="44"/>
                  </a:lnTo>
                  <a:lnTo>
                    <a:pt x="169" y="47"/>
                  </a:lnTo>
                  <a:lnTo>
                    <a:pt x="179" y="50"/>
                  </a:lnTo>
                  <a:lnTo>
                    <a:pt x="179" y="41"/>
                  </a:lnTo>
                  <a:lnTo>
                    <a:pt x="179" y="30"/>
                  </a:lnTo>
                  <a:lnTo>
                    <a:pt x="169" y="30"/>
                  </a:lnTo>
                  <a:lnTo>
                    <a:pt x="160" y="30"/>
                  </a:lnTo>
                  <a:lnTo>
                    <a:pt x="147" y="30"/>
                  </a:lnTo>
                  <a:lnTo>
                    <a:pt x="144" y="22"/>
                  </a:lnTo>
                  <a:lnTo>
                    <a:pt x="139" y="17"/>
                  </a:lnTo>
                  <a:lnTo>
                    <a:pt x="130" y="14"/>
                  </a:lnTo>
                  <a:lnTo>
                    <a:pt x="117" y="11"/>
                  </a:lnTo>
                  <a:lnTo>
                    <a:pt x="108" y="8"/>
                  </a:lnTo>
                  <a:lnTo>
                    <a:pt x="100" y="17"/>
                  </a:lnTo>
                  <a:lnTo>
                    <a:pt x="94" y="17"/>
                  </a:lnTo>
                  <a:lnTo>
                    <a:pt x="81" y="14"/>
                  </a:lnTo>
                  <a:lnTo>
                    <a:pt x="72" y="14"/>
                  </a:lnTo>
                  <a:lnTo>
                    <a:pt x="64" y="14"/>
                  </a:lnTo>
                  <a:lnTo>
                    <a:pt x="61" y="5"/>
                  </a:lnTo>
                  <a:lnTo>
                    <a:pt x="48" y="5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9" y="8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9" name=""/>
            <p:cNvSpPr/>
            <p:nvPr/>
          </p:nvSpPr>
          <p:spPr>
            <a:xfrm>
              <a:off x="6409800" y="277452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5"/>
                  </a:moveTo>
                  <a:lnTo>
                    <a:pt x="8" y="10"/>
                  </a:lnTo>
                  <a:lnTo>
                    <a:pt x="15" y="21"/>
                  </a:lnTo>
                  <a:lnTo>
                    <a:pt x="26" y="10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0" name=""/>
            <p:cNvSpPr/>
            <p:nvPr/>
          </p:nvSpPr>
          <p:spPr>
            <a:xfrm>
              <a:off x="6436800" y="2774520"/>
              <a:ext cx="141480" cy="19800"/>
            </a:xfrm>
            <a:custGeom>
              <a:avLst/>
              <a:gdLst/>
              <a:ahLst/>
              <a:rect l="l" t="t" r="r" b="b"/>
              <a:pathLst>
                <a:path w="155" h="22">
                  <a:moveTo>
                    <a:pt x="0" y="18"/>
                  </a:moveTo>
                  <a:lnTo>
                    <a:pt x="11" y="18"/>
                  </a:lnTo>
                  <a:lnTo>
                    <a:pt x="23" y="21"/>
                  </a:lnTo>
                  <a:lnTo>
                    <a:pt x="33" y="18"/>
                  </a:lnTo>
                  <a:lnTo>
                    <a:pt x="41" y="15"/>
                  </a:lnTo>
                  <a:lnTo>
                    <a:pt x="50" y="15"/>
                  </a:lnTo>
                  <a:lnTo>
                    <a:pt x="60" y="12"/>
                  </a:lnTo>
                  <a:lnTo>
                    <a:pt x="69" y="1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100" y="15"/>
                  </a:lnTo>
                  <a:lnTo>
                    <a:pt x="112" y="15"/>
                  </a:lnTo>
                  <a:lnTo>
                    <a:pt x="120" y="15"/>
                  </a:lnTo>
                  <a:lnTo>
                    <a:pt x="130" y="12"/>
                  </a:lnTo>
                  <a:lnTo>
                    <a:pt x="142" y="9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30" y="12"/>
                  </a:lnTo>
                  <a:lnTo>
                    <a:pt x="120" y="6"/>
                  </a:lnTo>
                  <a:lnTo>
                    <a:pt x="112" y="9"/>
                  </a:lnTo>
                  <a:lnTo>
                    <a:pt x="100" y="6"/>
                  </a:lnTo>
                  <a:lnTo>
                    <a:pt x="90" y="3"/>
                  </a:lnTo>
                  <a:lnTo>
                    <a:pt x="80" y="6"/>
                  </a:lnTo>
                  <a:lnTo>
                    <a:pt x="69" y="12"/>
                  </a:lnTo>
                  <a:lnTo>
                    <a:pt x="60" y="6"/>
                  </a:lnTo>
                  <a:lnTo>
                    <a:pt x="47" y="6"/>
                  </a:lnTo>
                  <a:lnTo>
                    <a:pt x="36" y="0"/>
                  </a:lnTo>
                  <a:lnTo>
                    <a:pt x="41" y="9"/>
                  </a:lnTo>
                  <a:lnTo>
                    <a:pt x="33" y="6"/>
                  </a:lnTo>
                  <a:lnTo>
                    <a:pt x="20" y="6"/>
                  </a:lnTo>
                  <a:lnTo>
                    <a:pt x="11" y="6"/>
                  </a:lnTo>
                  <a:lnTo>
                    <a:pt x="3" y="6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1" name=""/>
            <p:cNvSpPr/>
            <p:nvPr/>
          </p:nvSpPr>
          <p:spPr>
            <a:xfrm>
              <a:off x="6590880" y="2774520"/>
              <a:ext cx="23040" cy="1980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21"/>
                  </a:moveTo>
                  <a:lnTo>
                    <a:pt x="25" y="21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2" name=""/>
            <p:cNvSpPr/>
            <p:nvPr/>
          </p:nvSpPr>
          <p:spPr>
            <a:xfrm>
              <a:off x="6616080" y="276696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0" y="23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3" name=""/>
            <p:cNvSpPr/>
            <p:nvPr/>
          </p:nvSpPr>
          <p:spPr>
            <a:xfrm>
              <a:off x="6493680" y="2795400"/>
              <a:ext cx="35280" cy="21600"/>
            </a:xfrm>
            <a:custGeom>
              <a:avLst/>
              <a:gdLst/>
              <a:ahLst/>
              <a:rect l="l" t="t" r="r" b="b"/>
              <a:pathLst>
                <a:path w="39" h="24">
                  <a:moveTo>
                    <a:pt x="0" y="0"/>
                  </a:moveTo>
                  <a:lnTo>
                    <a:pt x="3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5" y="23"/>
                  </a:lnTo>
                  <a:lnTo>
                    <a:pt x="38" y="15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4" name=""/>
            <p:cNvSpPr/>
            <p:nvPr/>
          </p:nvSpPr>
          <p:spPr>
            <a:xfrm>
              <a:off x="6575040" y="2780280"/>
              <a:ext cx="65880" cy="32040"/>
            </a:xfrm>
            <a:custGeom>
              <a:avLst/>
              <a:gdLst/>
              <a:ahLst/>
              <a:rect l="l" t="t" r="r" b="b"/>
              <a:pathLst>
                <a:path w="72" h="35">
                  <a:moveTo>
                    <a:pt x="0" y="34"/>
                  </a:moveTo>
                  <a:lnTo>
                    <a:pt x="9" y="34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5" y="16"/>
                  </a:lnTo>
                  <a:lnTo>
                    <a:pt x="47" y="13"/>
                  </a:lnTo>
                  <a:lnTo>
                    <a:pt x="57" y="10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1" y="2"/>
                  </a:lnTo>
                  <a:lnTo>
                    <a:pt x="30" y="5"/>
                  </a:lnTo>
                  <a:lnTo>
                    <a:pt x="27" y="10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5" name=""/>
            <p:cNvSpPr/>
            <p:nvPr/>
          </p:nvSpPr>
          <p:spPr>
            <a:xfrm>
              <a:off x="6715800" y="2759760"/>
              <a:ext cx="23400" cy="2124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5" y="12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6" name=""/>
            <p:cNvSpPr/>
            <p:nvPr/>
          </p:nvSpPr>
          <p:spPr>
            <a:xfrm>
              <a:off x="6766200" y="2733840"/>
              <a:ext cx="23760" cy="24480"/>
            </a:xfrm>
            <a:custGeom>
              <a:avLst/>
              <a:gdLst/>
              <a:ahLst/>
              <a:rect l="l" t="t" r="r" b="b"/>
              <a:pathLst>
                <a:path w="27" h="27">
                  <a:moveTo>
                    <a:pt x="0" y="26"/>
                  </a:moveTo>
                  <a:lnTo>
                    <a:pt x="18" y="17"/>
                  </a:lnTo>
                  <a:lnTo>
                    <a:pt x="26" y="6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15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7" name=""/>
            <p:cNvSpPr/>
            <p:nvPr/>
          </p:nvSpPr>
          <p:spPr>
            <a:xfrm>
              <a:off x="6245640" y="2668680"/>
              <a:ext cx="2412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8"/>
                  </a:moveTo>
                  <a:lnTo>
                    <a:pt x="7" y="8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26" y="28"/>
                  </a:lnTo>
                  <a:lnTo>
                    <a:pt x="26" y="19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3" y="0"/>
                  </a:lnTo>
                  <a:lnTo>
                    <a:pt x="1" y="2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8" name=""/>
            <p:cNvSpPr/>
            <p:nvPr/>
          </p:nvSpPr>
          <p:spPr>
            <a:xfrm>
              <a:off x="6287760" y="2685960"/>
              <a:ext cx="2232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16"/>
                  </a:moveTo>
                  <a:lnTo>
                    <a:pt x="12" y="22"/>
                  </a:lnTo>
                  <a:lnTo>
                    <a:pt x="24" y="5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9" name=""/>
            <p:cNvSpPr/>
            <p:nvPr/>
          </p:nvSpPr>
          <p:spPr>
            <a:xfrm>
              <a:off x="6383880" y="2757240"/>
              <a:ext cx="25920" cy="720"/>
            </a:xfrm>
            <a:custGeom>
              <a:avLst/>
              <a:gdLst/>
              <a:ahLst/>
              <a:rect l="l" t="t" r="r" b="b"/>
              <a:pathLst>
                <a:path w="28" h="1">
                  <a:moveTo>
                    <a:pt x="0" y="0"/>
                  </a:move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0" name=""/>
            <p:cNvSpPr/>
            <p:nvPr/>
          </p:nvSpPr>
          <p:spPr>
            <a:xfrm>
              <a:off x="6308280" y="2531880"/>
              <a:ext cx="191160" cy="178560"/>
            </a:xfrm>
            <a:custGeom>
              <a:avLst/>
              <a:gdLst/>
              <a:ahLst/>
              <a:rect l="l" t="t" r="r" b="b"/>
              <a:pathLst>
                <a:path w="209" h="196">
                  <a:moveTo>
                    <a:pt x="0" y="106"/>
                  </a:moveTo>
                  <a:lnTo>
                    <a:pt x="0" y="117"/>
                  </a:lnTo>
                  <a:lnTo>
                    <a:pt x="4" y="123"/>
                  </a:lnTo>
                  <a:lnTo>
                    <a:pt x="4" y="130"/>
                  </a:lnTo>
                  <a:lnTo>
                    <a:pt x="14" y="136"/>
                  </a:lnTo>
                  <a:lnTo>
                    <a:pt x="24" y="147"/>
                  </a:lnTo>
                  <a:lnTo>
                    <a:pt x="24" y="155"/>
                  </a:lnTo>
                  <a:lnTo>
                    <a:pt x="27" y="165"/>
                  </a:lnTo>
                  <a:lnTo>
                    <a:pt x="27" y="176"/>
                  </a:lnTo>
                  <a:lnTo>
                    <a:pt x="38" y="176"/>
                  </a:lnTo>
                  <a:lnTo>
                    <a:pt x="48" y="176"/>
                  </a:lnTo>
                  <a:lnTo>
                    <a:pt x="54" y="171"/>
                  </a:lnTo>
                  <a:lnTo>
                    <a:pt x="57" y="185"/>
                  </a:lnTo>
                  <a:lnTo>
                    <a:pt x="67" y="182"/>
                  </a:lnTo>
                  <a:lnTo>
                    <a:pt x="78" y="182"/>
                  </a:lnTo>
                  <a:lnTo>
                    <a:pt x="84" y="176"/>
                  </a:lnTo>
                  <a:lnTo>
                    <a:pt x="97" y="185"/>
                  </a:lnTo>
                  <a:lnTo>
                    <a:pt x="110" y="182"/>
                  </a:lnTo>
                  <a:lnTo>
                    <a:pt x="115" y="190"/>
                  </a:lnTo>
                  <a:lnTo>
                    <a:pt x="115" y="195"/>
                  </a:lnTo>
                  <a:lnTo>
                    <a:pt x="124" y="192"/>
                  </a:lnTo>
                  <a:lnTo>
                    <a:pt x="134" y="190"/>
                  </a:lnTo>
                  <a:lnTo>
                    <a:pt x="145" y="185"/>
                  </a:lnTo>
                  <a:lnTo>
                    <a:pt x="148" y="176"/>
                  </a:lnTo>
                  <a:lnTo>
                    <a:pt x="155" y="162"/>
                  </a:lnTo>
                  <a:lnTo>
                    <a:pt x="148" y="155"/>
                  </a:lnTo>
                  <a:lnTo>
                    <a:pt x="155" y="147"/>
                  </a:lnTo>
                  <a:lnTo>
                    <a:pt x="164" y="141"/>
                  </a:lnTo>
                  <a:lnTo>
                    <a:pt x="171" y="133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80" y="109"/>
                  </a:lnTo>
                  <a:lnTo>
                    <a:pt x="188" y="109"/>
                  </a:lnTo>
                  <a:lnTo>
                    <a:pt x="201" y="109"/>
                  </a:lnTo>
                  <a:lnTo>
                    <a:pt x="195" y="101"/>
                  </a:lnTo>
                  <a:lnTo>
                    <a:pt x="185" y="96"/>
                  </a:lnTo>
                  <a:lnTo>
                    <a:pt x="177" y="88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1" y="65"/>
                  </a:lnTo>
                  <a:lnTo>
                    <a:pt x="177" y="58"/>
                  </a:lnTo>
                  <a:lnTo>
                    <a:pt x="180" y="47"/>
                  </a:lnTo>
                  <a:lnTo>
                    <a:pt x="192" y="47"/>
                  </a:lnTo>
                  <a:lnTo>
                    <a:pt x="185" y="39"/>
                  </a:lnTo>
                  <a:lnTo>
                    <a:pt x="198" y="36"/>
                  </a:lnTo>
                  <a:lnTo>
                    <a:pt x="208" y="33"/>
                  </a:lnTo>
                  <a:lnTo>
                    <a:pt x="198" y="29"/>
                  </a:lnTo>
                  <a:lnTo>
                    <a:pt x="185" y="23"/>
                  </a:lnTo>
                  <a:lnTo>
                    <a:pt x="177" y="21"/>
                  </a:lnTo>
                  <a:lnTo>
                    <a:pt x="177" y="9"/>
                  </a:lnTo>
                  <a:lnTo>
                    <a:pt x="168" y="4"/>
                  </a:lnTo>
                  <a:lnTo>
                    <a:pt x="161" y="0"/>
                  </a:lnTo>
                  <a:lnTo>
                    <a:pt x="155" y="7"/>
                  </a:lnTo>
                  <a:lnTo>
                    <a:pt x="145" y="15"/>
                  </a:lnTo>
                  <a:lnTo>
                    <a:pt x="140" y="21"/>
                  </a:lnTo>
                  <a:lnTo>
                    <a:pt x="131" y="29"/>
                  </a:lnTo>
                  <a:lnTo>
                    <a:pt x="131" y="36"/>
                  </a:lnTo>
                  <a:lnTo>
                    <a:pt x="115" y="36"/>
                  </a:lnTo>
                  <a:lnTo>
                    <a:pt x="107" y="42"/>
                  </a:lnTo>
                  <a:lnTo>
                    <a:pt x="97" y="53"/>
                  </a:lnTo>
                  <a:lnTo>
                    <a:pt x="88" y="58"/>
                  </a:lnTo>
                  <a:lnTo>
                    <a:pt x="81" y="65"/>
                  </a:lnTo>
                  <a:lnTo>
                    <a:pt x="73" y="71"/>
                  </a:lnTo>
                  <a:lnTo>
                    <a:pt x="60" y="71"/>
                  </a:lnTo>
                  <a:lnTo>
                    <a:pt x="51" y="74"/>
                  </a:lnTo>
                  <a:lnTo>
                    <a:pt x="48" y="85"/>
                  </a:lnTo>
                  <a:lnTo>
                    <a:pt x="41" y="96"/>
                  </a:lnTo>
                  <a:lnTo>
                    <a:pt x="33" y="96"/>
                  </a:lnTo>
                  <a:lnTo>
                    <a:pt x="20" y="93"/>
                  </a:lnTo>
                  <a:lnTo>
                    <a:pt x="11" y="88"/>
                  </a:lnTo>
                  <a:lnTo>
                    <a:pt x="1" y="96"/>
                  </a:lnTo>
                  <a:lnTo>
                    <a:pt x="0" y="10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1" name=""/>
            <p:cNvSpPr/>
            <p:nvPr/>
          </p:nvSpPr>
          <p:spPr>
            <a:xfrm>
              <a:off x="6490080" y="2617200"/>
              <a:ext cx="116640" cy="119160"/>
            </a:xfrm>
            <a:custGeom>
              <a:avLst/>
              <a:gdLst/>
              <a:ahLst/>
              <a:rect l="l" t="t" r="r" b="b"/>
              <a:pathLst>
                <a:path w="128" h="131">
                  <a:moveTo>
                    <a:pt x="0" y="79"/>
                  </a:moveTo>
                  <a:lnTo>
                    <a:pt x="3" y="90"/>
                  </a:lnTo>
                  <a:lnTo>
                    <a:pt x="12" y="90"/>
                  </a:lnTo>
                  <a:lnTo>
                    <a:pt x="18" y="100"/>
                  </a:lnTo>
                  <a:lnTo>
                    <a:pt x="15" y="109"/>
                  </a:lnTo>
                  <a:lnTo>
                    <a:pt x="12" y="120"/>
                  </a:lnTo>
                  <a:lnTo>
                    <a:pt x="12" y="128"/>
                  </a:lnTo>
                  <a:lnTo>
                    <a:pt x="20" y="128"/>
                  </a:lnTo>
                  <a:lnTo>
                    <a:pt x="29" y="125"/>
                  </a:lnTo>
                  <a:lnTo>
                    <a:pt x="29" y="117"/>
                  </a:lnTo>
                  <a:lnTo>
                    <a:pt x="29" y="109"/>
                  </a:lnTo>
                  <a:lnTo>
                    <a:pt x="29" y="100"/>
                  </a:lnTo>
                  <a:lnTo>
                    <a:pt x="29" y="90"/>
                  </a:lnTo>
                  <a:lnTo>
                    <a:pt x="26" y="82"/>
                  </a:lnTo>
                  <a:lnTo>
                    <a:pt x="36" y="76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2" y="90"/>
                  </a:lnTo>
                  <a:lnTo>
                    <a:pt x="48" y="96"/>
                  </a:lnTo>
                  <a:lnTo>
                    <a:pt x="56" y="100"/>
                  </a:lnTo>
                  <a:lnTo>
                    <a:pt x="54" y="111"/>
                  </a:lnTo>
                  <a:lnTo>
                    <a:pt x="62" y="114"/>
                  </a:lnTo>
                  <a:lnTo>
                    <a:pt x="68" y="109"/>
                  </a:lnTo>
                  <a:lnTo>
                    <a:pt x="68" y="123"/>
                  </a:lnTo>
                  <a:lnTo>
                    <a:pt x="75" y="130"/>
                  </a:lnTo>
                  <a:lnTo>
                    <a:pt x="84" y="123"/>
                  </a:lnTo>
                  <a:lnTo>
                    <a:pt x="84" y="111"/>
                  </a:lnTo>
                  <a:lnTo>
                    <a:pt x="78" y="106"/>
                  </a:lnTo>
                  <a:lnTo>
                    <a:pt x="72" y="96"/>
                  </a:lnTo>
                  <a:lnTo>
                    <a:pt x="65" y="90"/>
                  </a:lnTo>
                  <a:lnTo>
                    <a:pt x="72" y="85"/>
                  </a:lnTo>
                  <a:lnTo>
                    <a:pt x="65" y="76"/>
                  </a:lnTo>
                  <a:lnTo>
                    <a:pt x="62" y="71"/>
                  </a:lnTo>
                  <a:lnTo>
                    <a:pt x="54" y="64"/>
                  </a:lnTo>
                  <a:lnTo>
                    <a:pt x="65" y="58"/>
                  </a:lnTo>
                  <a:lnTo>
                    <a:pt x="72" y="53"/>
                  </a:lnTo>
                  <a:lnTo>
                    <a:pt x="81" y="44"/>
                  </a:lnTo>
                  <a:lnTo>
                    <a:pt x="92" y="44"/>
                  </a:lnTo>
                  <a:lnTo>
                    <a:pt x="84" y="39"/>
                  </a:lnTo>
                  <a:lnTo>
                    <a:pt x="75" y="41"/>
                  </a:lnTo>
                  <a:lnTo>
                    <a:pt x="65" y="44"/>
                  </a:lnTo>
                  <a:lnTo>
                    <a:pt x="54" y="44"/>
                  </a:lnTo>
                  <a:lnTo>
                    <a:pt x="48" y="53"/>
                  </a:lnTo>
                  <a:lnTo>
                    <a:pt x="36" y="53"/>
                  </a:lnTo>
                  <a:lnTo>
                    <a:pt x="32" y="44"/>
                  </a:lnTo>
                  <a:lnTo>
                    <a:pt x="23" y="41"/>
                  </a:lnTo>
                  <a:lnTo>
                    <a:pt x="23" y="32"/>
                  </a:lnTo>
                  <a:lnTo>
                    <a:pt x="29" y="23"/>
                  </a:lnTo>
                  <a:lnTo>
                    <a:pt x="36" y="20"/>
                  </a:lnTo>
                  <a:lnTo>
                    <a:pt x="42" y="23"/>
                  </a:lnTo>
                  <a:lnTo>
                    <a:pt x="51" y="20"/>
                  </a:lnTo>
                  <a:lnTo>
                    <a:pt x="62" y="20"/>
                  </a:lnTo>
                  <a:lnTo>
                    <a:pt x="72" y="20"/>
                  </a:lnTo>
                  <a:lnTo>
                    <a:pt x="84" y="20"/>
                  </a:lnTo>
                  <a:lnTo>
                    <a:pt x="92" y="23"/>
                  </a:lnTo>
                  <a:lnTo>
                    <a:pt x="101" y="23"/>
                  </a:lnTo>
                  <a:lnTo>
                    <a:pt x="114" y="20"/>
                  </a:lnTo>
                  <a:lnTo>
                    <a:pt x="120" y="9"/>
                  </a:lnTo>
                  <a:lnTo>
                    <a:pt x="127" y="2"/>
                  </a:lnTo>
                  <a:lnTo>
                    <a:pt x="120" y="0"/>
                  </a:lnTo>
                  <a:lnTo>
                    <a:pt x="117" y="2"/>
                  </a:lnTo>
                  <a:lnTo>
                    <a:pt x="111" y="9"/>
                  </a:lnTo>
                  <a:lnTo>
                    <a:pt x="101" y="15"/>
                  </a:lnTo>
                  <a:lnTo>
                    <a:pt x="90" y="15"/>
                  </a:lnTo>
                  <a:lnTo>
                    <a:pt x="81" y="15"/>
                  </a:lnTo>
                  <a:lnTo>
                    <a:pt x="72" y="12"/>
                  </a:lnTo>
                  <a:lnTo>
                    <a:pt x="62" y="9"/>
                  </a:lnTo>
                  <a:lnTo>
                    <a:pt x="51" y="9"/>
                  </a:lnTo>
                  <a:lnTo>
                    <a:pt x="42" y="6"/>
                  </a:lnTo>
                  <a:lnTo>
                    <a:pt x="36" y="15"/>
                  </a:lnTo>
                  <a:lnTo>
                    <a:pt x="23" y="15"/>
                  </a:lnTo>
                  <a:lnTo>
                    <a:pt x="20" y="23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12" y="44"/>
                  </a:lnTo>
                  <a:lnTo>
                    <a:pt x="12" y="53"/>
                  </a:lnTo>
                  <a:lnTo>
                    <a:pt x="12" y="64"/>
                  </a:lnTo>
                  <a:lnTo>
                    <a:pt x="6" y="71"/>
                  </a:lnTo>
                  <a:lnTo>
                    <a:pt x="0" y="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2" name=""/>
            <p:cNvSpPr/>
            <p:nvPr/>
          </p:nvSpPr>
          <p:spPr>
            <a:xfrm>
              <a:off x="6644160" y="2610360"/>
              <a:ext cx="27000" cy="48600"/>
            </a:xfrm>
            <a:custGeom>
              <a:avLst/>
              <a:gdLst/>
              <a:ahLst/>
              <a:rect l="l" t="t" r="r" b="b"/>
              <a:pathLst>
                <a:path w="29" h="53">
                  <a:moveTo>
                    <a:pt x="0" y="17"/>
                  </a:moveTo>
                  <a:lnTo>
                    <a:pt x="6" y="26"/>
                  </a:lnTo>
                  <a:lnTo>
                    <a:pt x="6" y="34"/>
                  </a:lnTo>
                  <a:lnTo>
                    <a:pt x="6" y="41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15" y="43"/>
                  </a:lnTo>
                  <a:lnTo>
                    <a:pt x="12" y="36"/>
                  </a:lnTo>
                  <a:lnTo>
                    <a:pt x="15" y="28"/>
                  </a:lnTo>
                  <a:lnTo>
                    <a:pt x="24" y="28"/>
                  </a:lnTo>
                  <a:lnTo>
                    <a:pt x="18" y="23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15" y="15"/>
                  </a:lnTo>
                  <a:lnTo>
                    <a:pt x="9" y="8"/>
                  </a:lnTo>
                  <a:lnTo>
                    <a:pt x="15" y="0"/>
                  </a:lnTo>
                  <a:lnTo>
                    <a:pt x="6" y="5"/>
                  </a:lnTo>
                  <a:lnTo>
                    <a:pt x="3" y="10"/>
                  </a:lnTo>
                  <a:lnTo>
                    <a:pt x="0" y="1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3" name=""/>
            <p:cNvSpPr/>
            <p:nvPr/>
          </p:nvSpPr>
          <p:spPr>
            <a:xfrm>
              <a:off x="6618960" y="269424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8"/>
                  </a:moveTo>
                  <a:lnTo>
                    <a:pt x="6" y="21"/>
                  </a:lnTo>
                  <a:lnTo>
                    <a:pt x="20" y="21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4" name=""/>
            <p:cNvSpPr/>
            <p:nvPr/>
          </p:nvSpPr>
          <p:spPr>
            <a:xfrm>
              <a:off x="6654240" y="2688480"/>
              <a:ext cx="53280" cy="22320"/>
            </a:xfrm>
            <a:custGeom>
              <a:avLst/>
              <a:gdLst/>
              <a:ahLst/>
              <a:rect l="l" t="t" r="r" b="b"/>
              <a:pathLst>
                <a:path w="58" h="24">
                  <a:moveTo>
                    <a:pt x="0" y="9"/>
                  </a:moveTo>
                  <a:lnTo>
                    <a:pt x="12" y="16"/>
                  </a:lnTo>
                  <a:lnTo>
                    <a:pt x="19" y="13"/>
                  </a:lnTo>
                  <a:lnTo>
                    <a:pt x="30" y="16"/>
                  </a:lnTo>
                  <a:lnTo>
                    <a:pt x="45" y="19"/>
                  </a:lnTo>
                  <a:lnTo>
                    <a:pt x="57" y="23"/>
                  </a:lnTo>
                  <a:lnTo>
                    <a:pt x="57" y="1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5" name=""/>
            <p:cNvSpPr/>
            <p:nvPr/>
          </p:nvSpPr>
          <p:spPr>
            <a:xfrm>
              <a:off x="6590880" y="2673360"/>
              <a:ext cx="23040" cy="144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12" y="0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6" name=""/>
            <p:cNvSpPr/>
            <p:nvPr/>
          </p:nvSpPr>
          <p:spPr>
            <a:xfrm>
              <a:off x="6642000" y="2666880"/>
              <a:ext cx="25920" cy="2052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22"/>
                  </a:moveTo>
                  <a:lnTo>
                    <a:pt x="27" y="22"/>
                  </a:lnTo>
                  <a:lnTo>
                    <a:pt x="1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7" name=""/>
            <p:cNvSpPr/>
            <p:nvPr/>
          </p:nvSpPr>
          <p:spPr>
            <a:xfrm>
              <a:off x="6699960" y="2644560"/>
              <a:ext cx="23040" cy="1944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2"/>
                  </a:moveTo>
                  <a:lnTo>
                    <a:pt x="10" y="21"/>
                  </a:lnTo>
                  <a:lnTo>
                    <a:pt x="24" y="12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8" name=""/>
            <p:cNvSpPr/>
            <p:nvPr/>
          </p:nvSpPr>
          <p:spPr>
            <a:xfrm>
              <a:off x="6790320" y="2656800"/>
              <a:ext cx="2304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0"/>
                  </a:moveTo>
                  <a:lnTo>
                    <a:pt x="13" y="22"/>
                  </a:lnTo>
                  <a:lnTo>
                    <a:pt x="24" y="22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9" name=""/>
            <p:cNvSpPr/>
            <p:nvPr/>
          </p:nvSpPr>
          <p:spPr>
            <a:xfrm>
              <a:off x="6707520" y="2649240"/>
              <a:ext cx="363600" cy="167400"/>
            </a:xfrm>
            <a:custGeom>
              <a:avLst/>
              <a:gdLst/>
              <a:ahLst/>
              <a:rect l="l" t="t" r="r" b="b"/>
              <a:pathLst>
                <a:path w="398" h="184">
                  <a:moveTo>
                    <a:pt x="0" y="19"/>
                  </a:moveTo>
                  <a:lnTo>
                    <a:pt x="12" y="22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28" y="34"/>
                  </a:lnTo>
                  <a:lnTo>
                    <a:pt x="36" y="34"/>
                  </a:lnTo>
                  <a:lnTo>
                    <a:pt x="49" y="32"/>
                  </a:lnTo>
                  <a:lnTo>
                    <a:pt x="61" y="30"/>
                  </a:lnTo>
                  <a:lnTo>
                    <a:pt x="58" y="40"/>
                  </a:lnTo>
                  <a:lnTo>
                    <a:pt x="45" y="40"/>
                  </a:lnTo>
                  <a:lnTo>
                    <a:pt x="36" y="43"/>
                  </a:lnTo>
                  <a:lnTo>
                    <a:pt x="28" y="43"/>
                  </a:lnTo>
                  <a:lnTo>
                    <a:pt x="22" y="46"/>
                  </a:lnTo>
                  <a:lnTo>
                    <a:pt x="28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9" y="67"/>
                  </a:lnTo>
                  <a:lnTo>
                    <a:pt x="49" y="67"/>
                  </a:lnTo>
                  <a:lnTo>
                    <a:pt x="58" y="57"/>
                  </a:lnTo>
                  <a:lnTo>
                    <a:pt x="64" y="62"/>
                  </a:lnTo>
                  <a:lnTo>
                    <a:pt x="72" y="67"/>
                  </a:lnTo>
                  <a:lnTo>
                    <a:pt x="82" y="72"/>
                  </a:lnTo>
                  <a:lnTo>
                    <a:pt x="94" y="72"/>
                  </a:lnTo>
                  <a:lnTo>
                    <a:pt x="107" y="75"/>
                  </a:lnTo>
                  <a:lnTo>
                    <a:pt x="118" y="81"/>
                  </a:lnTo>
                  <a:lnTo>
                    <a:pt x="131" y="83"/>
                  </a:lnTo>
                  <a:lnTo>
                    <a:pt x="140" y="89"/>
                  </a:lnTo>
                  <a:lnTo>
                    <a:pt x="145" y="94"/>
                  </a:lnTo>
                  <a:lnTo>
                    <a:pt x="151" y="104"/>
                  </a:lnTo>
                  <a:lnTo>
                    <a:pt x="155" y="113"/>
                  </a:lnTo>
                  <a:lnTo>
                    <a:pt x="158" y="124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42"/>
                  </a:lnTo>
                  <a:lnTo>
                    <a:pt x="148" y="142"/>
                  </a:lnTo>
                  <a:lnTo>
                    <a:pt x="158" y="136"/>
                  </a:lnTo>
                  <a:lnTo>
                    <a:pt x="173" y="136"/>
                  </a:lnTo>
                  <a:lnTo>
                    <a:pt x="185" y="136"/>
                  </a:lnTo>
                  <a:lnTo>
                    <a:pt x="188" y="142"/>
                  </a:lnTo>
                  <a:lnTo>
                    <a:pt x="194" y="148"/>
                  </a:lnTo>
                  <a:lnTo>
                    <a:pt x="204" y="153"/>
                  </a:lnTo>
                  <a:lnTo>
                    <a:pt x="213" y="156"/>
                  </a:lnTo>
                  <a:lnTo>
                    <a:pt x="221" y="156"/>
                  </a:lnTo>
                  <a:lnTo>
                    <a:pt x="237" y="159"/>
                  </a:lnTo>
                  <a:lnTo>
                    <a:pt x="246" y="153"/>
                  </a:lnTo>
                  <a:lnTo>
                    <a:pt x="249" y="150"/>
                  </a:lnTo>
                  <a:lnTo>
                    <a:pt x="246" y="142"/>
                  </a:lnTo>
                  <a:lnTo>
                    <a:pt x="254" y="139"/>
                  </a:lnTo>
                  <a:lnTo>
                    <a:pt x="257" y="134"/>
                  </a:lnTo>
                  <a:lnTo>
                    <a:pt x="267" y="128"/>
                  </a:lnTo>
                  <a:lnTo>
                    <a:pt x="276" y="128"/>
                  </a:lnTo>
                  <a:lnTo>
                    <a:pt x="283" y="128"/>
                  </a:lnTo>
                  <a:lnTo>
                    <a:pt x="294" y="134"/>
                  </a:lnTo>
                  <a:lnTo>
                    <a:pt x="303" y="136"/>
                  </a:lnTo>
                  <a:lnTo>
                    <a:pt x="310" y="145"/>
                  </a:lnTo>
                  <a:lnTo>
                    <a:pt x="313" y="153"/>
                  </a:lnTo>
                  <a:lnTo>
                    <a:pt x="322" y="160"/>
                  </a:lnTo>
                  <a:lnTo>
                    <a:pt x="330" y="166"/>
                  </a:lnTo>
                  <a:lnTo>
                    <a:pt x="333" y="171"/>
                  </a:lnTo>
                  <a:lnTo>
                    <a:pt x="343" y="174"/>
                  </a:lnTo>
                  <a:lnTo>
                    <a:pt x="359" y="174"/>
                  </a:lnTo>
                  <a:lnTo>
                    <a:pt x="366" y="177"/>
                  </a:lnTo>
                  <a:lnTo>
                    <a:pt x="376" y="177"/>
                  </a:lnTo>
                  <a:lnTo>
                    <a:pt x="382" y="183"/>
                  </a:lnTo>
                  <a:lnTo>
                    <a:pt x="395" y="183"/>
                  </a:lnTo>
                  <a:lnTo>
                    <a:pt x="397" y="174"/>
                  </a:lnTo>
                  <a:lnTo>
                    <a:pt x="385" y="174"/>
                  </a:lnTo>
                  <a:lnTo>
                    <a:pt x="376" y="169"/>
                  </a:lnTo>
                  <a:lnTo>
                    <a:pt x="382" y="163"/>
                  </a:lnTo>
                  <a:lnTo>
                    <a:pt x="373" y="163"/>
                  </a:lnTo>
                  <a:lnTo>
                    <a:pt x="363" y="160"/>
                  </a:lnTo>
                  <a:lnTo>
                    <a:pt x="366" y="153"/>
                  </a:lnTo>
                  <a:lnTo>
                    <a:pt x="355" y="156"/>
                  </a:lnTo>
                  <a:lnTo>
                    <a:pt x="349" y="148"/>
                  </a:lnTo>
                  <a:lnTo>
                    <a:pt x="346" y="136"/>
                  </a:lnTo>
                  <a:lnTo>
                    <a:pt x="336" y="131"/>
                  </a:lnTo>
                  <a:lnTo>
                    <a:pt x="327" y="124"/>
                  </a:lnTo>
                  <a:lnTo>
                    <a:pt x="322" y="115"/>
                  </a:lnTo>
                  <a:lnTo>
                    <a:pt x="330" y="113"/>
                  </a:lnTo>
                  <a:lnTo>
                    <a:pt x="340" y="113"/>
                  </a:lnTo>
                  <a:lnTo>
                    <a:pt x="340" y="104"/>
                  </a:lnTo>
                  <a:lnTo>
                    <a:pt x="330" y="99"/>
                  </a:lnTo>
                  <a:lnTo>
                    <a:pt x="322" y="99"/>
                  </a:lnTo>
                  <a:lnTo>
                    <a:pt x="310" y="94"/>
                  </a:lnTo>
                  <a:lnTo>
                    <a:pt x="297" y="92"/>
                  </a:lnTo>
                  <a:lnTo>
                    <a:pt x="297" y="81"/>
                  </a:lnTo>
                  <a:lnTo>
                    <a:pt x="291" y="75"/>
                  </a:lnTo>
                  <a:lnTo>
                    <a:pt x="283" y="69"/>
                  </a:lnTo>
                  <a:lnTo>
                    <a:pt x="273" y="64"/>
                  </a:lnTo>
                  <a:lnTo>
                    <a:pt x="264" y="62"/>
                  </a:lnTo>
                  <a:lnTo>
                    <a:pt x="253" y="57"/>
                  </a:lnTo>
                  <a:lnTo>
                    <a:pt x="243" y="54"/>
                  </a:lnTo>
                  <a:lnTo>
                    <a:pt x="230" y="48"/>
                  </a:lnTo>
                  <a:lnTo>
                    <a:pt x="221" y="48"/>
                  </a:lnTo>
                  <a:lnTo>
                    <a:pt x="213" y="43"/>
                  </a:lnTo>
                  <a:lnTo>
                    <a:pt x="204" y="40"/>
                  </a:lnTo>
                  <a:lnTo>
                    <a:pt x="191" y="37"/>
                  </a:lnTo>
                  <a:lnTo>
                    <a:pt x="185" y="37"/>
                  </a:lnTo>
                  <a:lnTo>
                    <a:pt x="173" y="32"/>
                  </a:lnTo>
                  <a:lnTo>
                    <a:pt x="164" y="30"/>
                  </a:lnTo>
                  <a:lnTo>
                    <a:pt x="151" y="25"/>
                  </a:lnTo>
                  <a:lnTo>
                    <a:pt x="143" y="22"/>
                  </a:lnTo>
                  <a:lnTo>
                    <a:pt x="131" y="25"/>
                  </a:lnTo>
                  <a:lnTo>
                    <a:pt x="124" y="32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101" y="48"/>
                  </a:lnTo>
                  <a:lnTo>
                    <a:pt x="94" y="54"/>
                  </a:lnTo>
                  <a:lnTo>
                    <a:pt x="88" y="54"/>
                  </a:lnTo>
                  <a:lnTo>
                    <a:pt x="79" y="48"/>
                  </a:lnTo>
                  <a:lnTo>
                    <a:pt x="72" y="40"/>
                  </a:lnTo>
                  <a:lnTo>
                    <a:pt x="68" y="37"/>
                  </a:lnTo>
                  <a:lnTo>
                    <a:pt x="64" y="27"/>
                  </a:lnTo>
                  <a:lnTo>
                    <a:pt x="68" y="19"/>
                  </a:lnTo>
                  <a:lnTo>
                    <a:pt x="61" y="8"/>
                  </a:lnTo>
                  <a:lnTo>
                    <a:pt x="49" y="8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18" y="8"/>
                  </a:lnTo>
                  <a:lnTo>
                    <a:pt x="9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0" name=""/>
            <p:cNvSpPr/>
            <p:nvPr/>
          </p:nvSpPr>
          <p:spPr>
            <a:xfrm>
              <a:off x="6507720" y="2341800"/>
              <a:ext cx="79200" cy="98640"/>
            </a:xfrm>
            <a:custGeom>
              <a:avLst/>
              <a:gdLst/>
              <a:ahLst/>
              <a:rect l="l" t="t" r="r" b="b"/>
              <a:pathLst>
                <a:path w="87" h="108">
                  <a:moveTo>
                    <a:pt x="0" y="44"/>
                  </a:moveTo>
                  <a:lnTo>
                    <a:pt x="0" y="51"/>
                  </a:lnTo>
                  <a:lnTo>
                    <a:pt x="3" y="59"/>
                  </a:lnTo>
                  <a:lnTo>
                    <a:pt x="3" y="71"/>
                  </a:lnTo>
                  <a:lnTo>
                    <a:pt x="12" y="77"/>
                  </a:lnTo>
                  <a:lnTo>
                    <a:pt x="15" y="71"/>
                  </a:lnTo>
                  <a:lnTo>
                    <a:pt x="22" y="77"/>
                  </a:lnTo>
                  <a:lnTo>
                    <a:pt x="15" y="82"/>
                  </a:lnTo>
                  <a:lnTo>
                    <a:pt x="15" y="87"/>
                  </a:lnTo>
                  <a:lnTo>
                    <a:pt x="28" y="92"/>
                  </a:lnTo>
                  <a:lnTo>
                    <a:pt x="36" y="87"/>
                  </a:lnTo>
                  <a:lnTo>
                    <a:pt x="46" y="89"/>
                  </a:lnTo>
                  <a:lnTo>
                    <a:pt x="55" y="101"/>
                  </a:lnTo>
                  <a:lnTo>
                    <a:pt x="55" y="92"/>
                  </a:lnTo>
                  <a:lnTo>
                    <a:pt x="55" y="87"/>
                  </a:lnTo>
                  <a:lnTo>
                    <a:pt x="65" y="92"/>
                  </a:lnTo>
                  <a:lnTo>
                    <a:pt x="71" y="101"/>
                  </a:lnTo>
                  <a:lnTo>
                    <a:pt x="79" y="107"/>
                  </a:lnTo>
                  <a:lnTo>
                    <a:pt x="86" y="104"/>
                  </a:lnTo>
                  <a:lnTo>
                    <a:pt x="76" y="95"/>
                  </a:lnTo>
                  <a:lnTo>
                    <a:pt x="73" y="89"/>
                  </a:lnTo>
                  <a:lnTo>
                    <a:pt x="82" y="87"/>
                  </a:lnTo>
                  <a:lnTo>
                    <a:pt x="71" y="84"/>
                  </a:lnTo>
                  <a:lnTo>
                    <a:pt x="62" y="82"/>
                  </a:lnTo>
                  <a:lnTo>
                    <a:pt x="55" y="82"/>
                  </a:lnTo>
                  <a:lnTo>
                    <a:pt x="49" y="87"/>
                  </a:lnTo>
                  <a:lnTo>
                    <a:pt x="39" y="82"/>
                  </a:lnTo>
                  <a:lnTo>
                    <a:pt x="36" y="74"/>
                  </a:lnTo>
                  <a:lnTo>
                    <a:pt x="31" y="59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49" y="35"/>
                  </a:lnTo>
                  <a:lnTo>
                    <a:pt x="52" y="27"/>
                  </a:lnTo>
                  <a:lnTo>
                    <a:pt x="46" y="21"/>
                  </a:lnTo>
                  <a:lnTo>
                    <a:pt x="46" y="11"/>
                  </a:lnTo>
                  <a:lnTo>
                    <a:pt x="49" y="0"/>
                  </a:lnTo>
                  <a:lnTo>
                    <a:pt x="43" y="5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2" y="11"/>
                  </a:lnTo>
                  <a:lnTo>
                    <a:pt x="9" y="18"/>
                  </a:lnTo>
                  <a:lnTo>
                    <a:pt x="12" y="27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0" y="4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1" name=""/>
            <p:cNvSpPr/>
            <p:nvPr/>
          </p:nvSpPr>
          <p:spPr>
            <a:xfrm>
              <a:off x="6462000" y="2463120"/>
              <a:ext cx="46440" cy="46080"/>
            </a:xfrm>
            <a:custGeom>
              <a:avLst/>
              <a:gdLst/>
              <a:ahLst/>
              <a:rect l="l" t="t" r="r" b="b"/>
              <a:pathLst>
                <a:path w="51" h="51">
                  <a:moveTo>
                    <a:pt x="0" y="50"/>
                  </a:moveTo>
                  <a:lnTo>
                    <a:pt x="12" y="44"/>
                  </a:lnTo>
                  <a:lnTo>
                    <a:pt x="14" y="40"/>
                  </a:lnTo>
                  <a:lnTo>
                    <a:pt x="24" y="34"/>
                  </a:lnTo>
                  <a:lnTo>
                    <a:pt x="30" y="23"/>
                  </a:lnTo>
                  <a:lnTo>
                    <a:pt x="37" y="20"/>
                  </a:lnTo>
                  <a:lnTo>
                    <a:pt x="50" y="13"/>
                  </a:lnTo>
                  <a:lnTo>
                    <a:pt x="43" y="0"/>
                  </a:lnTo>
                  <a:lnTo>
                    <a:pt x="37" y="13"/>
                  </a:lnTo>
                  <a:lnTo>
                    <a:pt x="30" y="23"/>
                  </a:lnTo>
                  <a:lnTo>
                    <a:pt x="20" y="29"/>
                  </a:lnTo>
                  <a:lnTo>
                    <a:pt x="12" y="34"/>
                  </a:lnTo>
                  <a:lnTo>
                    <a:pt x="3" y="43"/>
                  </a:lnTo>
                  <a:lnTo>
                    <a:pt x="0" y="5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2" name=""/>
            <p:cNvSpPr/>
            <p:nvPr/>
          </p:nvSpPr>
          <p:spPr>
            <a:xfrm>
              <a:off x="6516360" y="2428200"/>
              <a:ext cx="23040" cy="22320"/>
            </a:xfrm>
            <a:custGeom>
              <a:avLst/>
              <a:gdLst/>
              <a:ahLst/>
              <a:rect l="l" t="t" r="r" b="b"/>
              <a:pathLst>
                <a:path w="25" h="24">
                  <a:moveTo>
                    <a:pt x="0" y="0"/>
                  </a:moveTo>
                  <a:lnTo>
                    <a:pt x="9" y="6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3" name=""/>
            <p:cNvSpPr/>
            <p:nvPr/>
          </p:nvSpPr>
          <p:spPr>
            <a:xfrm>
              <a:off x="6590880" y="2443680"/>
              <a:ext cx="23040" cy="3780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0" y="6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6" y="41"/>
                  </a:lnTo>
                  <a:lnTo>
                    <a:pt x="16" y="38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25" y="23"/>
                  </a:lnTo>
                  <a:lnTo>
                    <a:pt x="21" y="15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4" name=""/>
            <p:cNvSpPr/>
            <p:nvPr/>
          </p:nvSpPr>
          <p:spPr>
            <a:xfrm>
              <a:off x="6546960" y="2453760"/>
              <a:ext cx="45360" cy="4716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0" y="24"/>
                  </a:moveTo>
                  <a:lnTo>
                    <a:pt x="9" y="24"/>
                  </a:lnTo>
                  <a:lnTo>
                    <a:pt x="15" y="26"/>
                  </a:lnTo>
                  <a:lnTo>
                    <a:pt x="15" y="34"/>
                  </a:lnTo>
                  <a:lnTo>
                    <a:pt x="9" y="37"/>
                  </a:lnTo>
                  <a:lnTo>
                    <a:pt x="12" y="45"/>
                  </a:lnTo>
                  <a:lnTo>
                    <a:pt x="22" y="51"/>
                  </a:lnTo>
                  <a:lnTo>
                    <a:pt x="28" y="45"/>
                  </a:lnTo>
                  <a:lnTo>
                    <a:pt x="22" y="37"/>
                  </a:lnTo>
                  <a:lnTo>
                    <a:pt x="30" y="39"/>
                  </a:lnTo>
                  <a:lnTo>
                    <a:pt x="33" y="34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49" y="31"/>
                  </a:lnTo>
                  <a:lnTo>
                    <a:pt x="39" y="31"/>
                  </a:lnTo>
                  <a:lnTo>
                    <a:pt x="39" y="24"/>
                  </a:lnTo>
                  <a:lnTo>
                    <a:pt x="39" y="13"/>
                  </a:lnTo>
                  <a:lnTo>
                    <a:pt x="36" y="22"/>
                  </a:lnTo>
                  <a:lnTo>
                    <a:pt x="28" y="26"/>
                  </a:lnTo>
                  <a:lnTo>
                    <a:pt x="30" y="19"/>
                  </a:lnTo>
                  <a:lnTo>
                    <a:pt x="22" y="19"/>
                  </a:lnTo>
                  <a:lnTo>
                    <a:pt x="22" y="5"/>
                  </a:lnTo>
                  <a:lnTo>
                    <a:pt x="12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8"/>
                  </a:lnTo>
                  <a:lnTo>
                    <a:pt x="0" y="19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5" name=""/>
            <p:cNvSpPr/>
            <p:nvPr/>
          </p:nvSpPr>
          <p:spPr>
            <a:xfrm>
              <a:off x="6546240" y="2486880"/>
              <a:ext cx="84600" cy="68760"/>
            </a:xfrm>
            <a:custGeom>
              <a:avLst/>
              <a:gdLst/>
              <a:ahLst/>
              <a:rect l="l" t="t" r="r" b="b"/>
              <a:pathLst>
                <a:path w="93" h="76">
                  <a:moveTo>
                    <a:pt x="0" y="45"/>
                  </a:moveTo>
                  <a:lnTo>
                    <a:pt x="3" y="52"/>
                  </a:lnTo>
                  <a:lnTo>
                    <a:pt x="6" y="45"/>
                  </a:lnTo>
                  <a:lnTo>
                    <a:pt x="9" y="37"/>
                  </a:lnTo>
                  <a:lnTo>
                    <a:pt x="15" y="37"/>
                  </a:lnTo>
                  <a:lnTo>
                    <a:pt x="19" y="43"/>
                  </a:lnTo>
                  <a:lnTo>
                    <a:pt x="25" y="43"/>
                  </a:lnTo>
                  <a:lnTo>
                    <a:pt x="30" y="37"/>
                  </a:lnTo>
                  <a:lnTo>
                    <a:pt x="39" y="40"/>
                  </a:lnTo>
                  <a:lnTo>
                    <a:pt x="46" y="43"/>
                  </a:lnTo>
                  <a:lnTo>
                    <a:pt x="39" y="48"/>
                  </a:lnTo>
                  <a:lnTo>
                    <a:pt x="39" y="58"/>
                  </a:lnTo>
                  <a:lnTo>
                    <a:pt x="49" y="63"/>
                  </a:lnTo>
                  <a:lnTo>
                    <a:pt x="55" y="69"/>
                  </a:lnTo>
                  <a:lnTo>
                    <a:pt x="61" y="69"/>
                  </a:lnTo>
                  <a:lnTo>
                    <a:pt x="66" y="75"/>
                  </a:lnTo>
                  <a:lnTo>
                    <a:pt x="76" y="63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69" y="48"/>
                  </a:lnTo>
                  <a:lnTo>
                    <a:pt x="76" y="43"/>
                  </a:lnTo>
                  <a:lnTo>
                    <a:pt x="79" y="50"/>
                  </a:lnTo>
                  <a:lnTo>
                    <a:pt x="85" y="61"/>
                  </a:lnTo>
                  <a:lnTo>
                    <a:pt x="85" y="52"/>
                  </a:lnTo>
                  <a:lnTo>
                    <a:pt x="92" y="45"/>
                  </a:lnTo>
                  <a:lnTo>
                    <a:pt x="92" y="37"/>
                  </a:lnTo>
                  <a:lnTo>
                    <a:pt x="85" y="26"/>
                  </a:lnTo>
                  <a:lnTo>
                    <a:pt x="85" y="16"/>
                  </a:lnTo>
                  <a:lnTo>
                    <a:pt x="79" y="8"/>
                  </a:lnTo>
                  <a:lnTo>
                    <a:pt x="66" y="0"/>
                  </a:lnTo>
                  <a:lnTo>
                    <a:pt x="69" y="13"/>
                  </a:lnTo>
                  <a:lnTo>
                    <a:pt x="65" y="16"/>
                  </a:lnTo>
                  <a:lnTo>
                    <a:pt x="58" y="13"/>
                  </a:lnTo>
                  <a:lnTo>
                    <a:pt x="52" y="23"/>
                  </a:lnTo>
                  <a:lnTo>
                    <a:pt x="46" y="23"/>
                  </a:lnTo>
                  <a:lnTo>
                    <a:pt x="39" y="31"/>
                  </a:lnTo>
                  <a:lnTo>
                    <a:pt x="36" y="23"/>
                  </a:lnTo>
                  <a:lnTo>
                    <a:pt x="30" y="20"/>
                  </a:lnTo>
                  <a:lnTo>
                    <a:pt x="22" y="23"/>
                  </a:lnTo>
                  <a:lnTo>
                    <a:pt x="15" y="29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0" y="4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6" name=""/>
            <p:cNvSpPr/>
            <p:nvPr/>
          </p:nvSpPr>
          <p:spPr>
            <a:xfrm>
              <a:off x="7025400" y="2709000"/>
              <a:ext cx="75240" cy="35280"/>
            </a:xfrm>
            <a:custGeom>
              <a:avLst/>
              <a:gdLst/>
              <a:ahLst/>
              <a:rect l="l" t="t" r="r" b="b"/>
              <a:pathLst>
                <a:path w="83" h="39">
                  <a:moveTo>
                    <a:pt x="0" y="25"/>
                  </a:moveTo>
                  <a:lnTo>
                    <a:pt x="0" y="29"/>
                  </a:lnTo>
                  <a:lnTo>
                    <a:pt x="9" y="32"/>
                  </a:lnTo>
                  <a:lnTo>
                    <a:pt x="17" y="38"/>
                  </a:lnTo>
                  <a:lnTo>
                    <a:pt x="26" y="38"/>
                  </a:lnTo>
                  <a:lnTo>
                    <a:pt x="36" y="38"/>
                  </a:lnTo>
                  <a:lnTo>
                    <a:pt x="45" y="38"/>
                  </a:lnTo>
                  <a:lnTo>
                    <a:pt x="56" y="35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5" y="16"/>
                  </a:lnTo>
                  <a:lnTo>
                    <a:pt x="82" y="11"/>
                  </a:lnTo>
                  <a:lnTo>
                    <a:pt x="78" y="0"/>
                  </a:lnTo>
                  <a:lnTo>
                    <a:pt x="63" y="0"/>
                  </a:lnTo>
                  <a:lnTo>
                    <a:pt x="66" y="14"/>
                  </a:lnTo>
                  <a:lnTo>
                    <a:pt x="56" y="14"/>
                  </a:lnTo>
                  <a:lnTo>
                    <a:pt x="50" y="25"/>
                  </a:lnTo>
                  <a:lnTo>
                    <a:pt x="42" y="25"/>
                  </a:lnTo>
                  <a:lnTo>
                    <a:pt x="33" y="25"/>
                  </a:lnTo>
                  <a:lnTo>
                    <a:pt x="20" y="28"/>
                  </a:lnTo>
                  <a:lnTo>
                    <a:pt x="9" y="28"/>
                  </a:lnTo>
                  <a:lnTo>
                    <a:pt x="0" y="2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7" name=""/>
            <p:cNvSpPr/>
            <p:nvPr/>
          </p:nvSpPr>
          <p:spPr>
            <a:xfrm>
              <a:off x="6995520" y="2677680"/>
              <a:ext cx="24840" cy="720"/>
            </a:xfrm>
            <a:custGeom>
              <a:avLst/>
              <a:gdLst/>
              <a:ahLst/>
              <a:rect l="l" t="t" r="r" b="b"/>
              <a:pathLst>
                <a:path w="27" h="1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8" name=""/>
            <p:cNvSpPr/>
            <p:nvPr/>
          </p:nvSpPr>
          <p:spPr>
            <a:xfrm>
              <a:off x="7071840" y="2685960"/>
              <a:ext cx="43560" cy="37800"/>
            </a:xfrm>
            <a:custGeom>
              <a:avLst/>
              <a:gdLst/>
              <a:ahLst/>
              <a:rect l="l" t="t" r="r" b="b"/>
              <a:pathLst>
                <a:path w="48" h="42">
                  <a:moveTo>
                    <a:pt x="0" y="0"/>
                  </a:moveTo>
                  <a:lnTo>
                    <a:pt x="12" y="8"/>
                  </a:lnTo>
                  <a:lnTo>
                    <a:pt x="22" y="16"/>
                  </a:lnTo>
                  <a:lnTo>
                    <a:pt x="32" y="16"/>
                  </a:lnTo>
                  <a:lnTo>
                    <a:pt x="37" y="26"/>
                  </a:lnTo>
                  <a:lnTo>
                    <a:pt x="40" y="41"/>
                  </a:lnTo>
                  <a:lnTo>
                    <a:pt x="47" y="32"/>
                  </a:lnTo>
                  <a:lnTo>
                    <a:pt x="43" y="24"/>
                  </a:lnTo>
                  <a:lnTo>
                    <a:pt x="32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9" name=""/>
            <p:cNvSpPr/>
            <p:nvPr/>
          </p:nvSpPr>
          <p:spPr>
            <a:xfrm>
              <a:off x="7142040" y="2733840"/>
              <a:ext cx="25920" cy="23040"/>
            </a:xfrm>
            <a:custGeom>
              <a:avLst/>
              <a:gdLst/>
              <a:ahLst/>
              <a:rect l="l" t="t" r="r" b="b"/>
              <a:pathLst>
                <a:path w="29" h="25">
                  <a:moveTo>
                    <a:pt x="0" y="0"/>
                  </a:moveTo>
                  <a:lnTo>
                    <a:pt x="3" y="9"/>
                  </a:lnTo>
                  <a:lnTo>
                    <a:pt x="9" y="18"/>
                  </a:lnTo>
                  <a:lnTo>
                    <a:pt x="15" y="24"/>
                  </a:lnTo>
                  <a:lnTo>
                    <a:pt x="28" y="18"/>
                  </a:lnTo>
                  <a:lnTo>
                    <a:pt x="18" y="1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760" bIns="-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240" name=""/>
          <p:cNvSpPr/>
          <p:nvPr/>
        </p:nvSpPr>
        <p:spPr>
          <a:xfrm>
            <a:off x="7372440" y="1738440"/>
            <a:ext cx="1495440" cy="1739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1" name=""/>
          <p:cNvSpPr/>
          <p:nvPr/>
        </p:nvSpPr>
        <p:spPr>
          <a:xfrm>
            <a:off x="7730280" y="1809720"/>
            <a:ext cx="119700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Areas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Active Online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2" name=""/>
          <p:cNvSpPr/>
          <p:nvPr/>
        </p:nvSpPr>
        <p:spPr>
          <a:xfrm>
            <a:off x="7508880" y="1909800"/>
            <a:ext cx="177840" cy="177840"/>
          </a:xfrm>
          <a:prstGeom prst="rect">
            <a:avLst/>
          </a:prstGeom>
          <a:noFill/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3" name=""/>
          <p:cNvSpPr/>
          <p:nvPr/>
        </p:nvSpPr>
        <p:spPr>
          <a:xfrm>
            <a:off x="1936800" y="1014480"/>
            <a:ext cx="1359000" cy="1177920"/>
          </a:xfrm>
          <a:prstGeom prst="rect">
            <a:avLst/>
          </a:prstGeom>
          <a:noFill/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4" name=""/>
          <p:cNvSpPr/>
          <p:nvPr/>
        </p:nvSpPr>
        <p:spPr>
          <a:xfrm>
            <a:off x="4181400" y="1440000"/>
            <a:ext cx="177840" cy="291960"/>
          </a:xfrm>
          <a:prstGeom prst="rect">
            <a:avLst/>
          </a:prstGeom>
          <a:noFill/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5" name=""/>
          <p:cNvSpPr/>
          <p:nvPr/>
        </p:nvSpPr>
        <p:spPr>
          <a:xfrm>
            <a:off x="4397400" y="982800"/>
            <a:ext cx="355680" cy="596880"/>
          </a:xfrm>
          <a:prstGeom prst="rect">
            <a:avLst/>
          </a:prstGeom>
          <a:noFill/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6" name=""/>
          <p:cNvSpPr/>
          <p:nvPr/>
        </p:nvSpPr>
        <p:spPr>
          <a:xfrm>
            <a:off x="4276800" y="1712880"/>
            <a:ext cx="177840" cy="241200"/>
          </a:xfrm>
          <a:prstGeom prst="rect">
            <a:avLst/>
          </a:prstGeom>
          <a:noFill/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7" name=""/>
          <p:cNvSpPr/>
          <p:nvPr/>
        </p:nvSpPr>
        <p:spPr>
          <a:xfrm>
            <a:off x="6359400" y="2798640"/>
            <a:ext cx="812880" cy="622440"/>
          </a:xfrm>
          <a:prstGeom prst="rect">
            <a:avLst/>
          </a:prstGeom>
          <a:noFill/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8" name=""/>
          <p:cNvSpPr/>
          <p:nvPr/>
        </p:nvSpPr>
        <p:spPr>
          <a:xfrm>
            <a:off x="6689880" y="1884240"/>
            <a:ext cx="253800" cy="317520"/>
          </a:xfrm>
          <a:prstGeom prst="rect">
            <a:avLst/>
          </a:prstGeom>
          <a:noFill/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9" name=""/>
          <p:cNvSpPr/>
          <p:nvPr/>
        </p:nvSpPr>
        <p:spPr>
          <a:xfrm>
            <a:off x="7504200" y="2535120"/>
            <a:ext cx="234720" cy="22248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0" name=""/>
          <p:cNvSpPr/>
          <p:nvPr/>
        </p:nvSpPr>
        <p:spPr>
          <a:xfrm>
            <a:off x="6864480" y="2922480"/>
            <a:ext cx="12852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1" name=""/>
          <p:cNvSpPr/>
          <p:nvPr/>
        </p:nvSpPr>
        <p:spPr>
          <a:xfrm>
            <a:off x="4438800" y="1284120"/>
            <a:ext cx="12852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2" name=""/>
          <p:cNvSpPr/>
          <p:nvPr/>
        </p:nvSpPr>
        <p:spPr>
          <a:xfrm>
            <a:off x="420840" y="4059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3" name=""/>
          <p:cNvSpPr/>
          <p:nvPr/>
        </p:nvSpPr>
        <p:spPr>
          <a:xfrm>
            <a:off x="420840" y="47196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4" name=""/>
          <p:cNvSpPr/>
          <p:nvPr/>
        </p:nvSpPr>
        <p:spPr>
          <a:xfrm>
            <a:off x="420840" y="53452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5" name=""/>
          <p:cNvSpPr/>
          <p:nvPr/>
        </p:nvSpPr>
        <p:spPr>
          <a:xfrm>
            <a:off x="4954680" y="4059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6" name=""/>
          <p:cNvSpPr/>
          <p:nvPr/>
        </p:nvSpPr>
        <p:spPr>
          <a:xfrm>
            <a:off x="4954680" y="49482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7" name=""/>
          <p:cNvSpPr/>
          <p:nvPr/>
        </p:nvSpPr>
        <p:spPr>
          <a:xfrm>
            <a:off x="420840" y="60310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8" name=""/>
          <p:cNvSpPr/>
          <p:nvPr/>
        </p:nvSpPr>
        <p:spPr>
          <a:xfrm>
            <a:off x="7521480" y="2962440"/>
            <a:ext cx="200160" cy="1728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800" bIns="10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9" name=""/>
          <p:cNvSpPr/>
          <p:nvPr/>
        </p:nvSpPr>
        <p:spPr>
          <a:xfrm>
            <a:off x="2981160" y="1832040"/>
            <a:ext cx="8748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0" name=""/>
          <p:cNvSpPr/>
          <p:nvPr/>
        </p:nvSpPr>
        <p:spPr>
          <a:xfrm>
            <a:off x="2948040" y="1857240"/>
            <a:ext cx="87120" cy="7488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600" bIns="-21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1" name=""/>
          <p:cNvSpPr/>
          <p:nvPr/>
        </p:nvSpPr>
        <p:spPr>
          <a:xfrm>
            <a:off x="2919240" y="1870200"/>
            <a:ext cx="8748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2" name=""/>
          <p:cNvSpPr/>
          <p:nvPr/>
        </p:nvSpPr>
        <p:spPr>
          <a:xfrm>
            <a:off x="2878200" y="1890720"/>
            <a:ext cx="8712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3" name=""/>
          <p:cNvSpPr/>
          <p:nvPr/>
        </p:nvSpPr>
        <p:spPr>
          <a:xfrm>
            <a:off x="2752560" y="2003400"/>
            <a:ext cx="8748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4" name=""/>
          <p:cNvSpPr/>
          <p:nvPr/>
        </p:nvSpPr>
        <p:spPr>
          <a:xfrm>
            <a:off x="2787480" y="1862280"/>
            <a:ext cx="8748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5" name=""/>
          <p:cNvSpPr/>
          <p:nvPr/>
        </p:nvSpPr>
        <p:spPr>
          <a:xfrm>
            <a:off x="2793960" y="1619280"/>
            <a:ext cx="8748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6" name=""/>
          <p:cNvSpPr/>
          <p:nvPr/>
        </p:nvSpPr>
        <p:spPr>
          <a:xfrm>
            <a:off x="2611440" y="2014560"/>
            <a:ext cx="8748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7" name=""/>
          <p:cNvSpPr/>
          <p:nvPr/>
        </p:nvSpPr>
        <p:spPr>
          <a:xfrm>
            <a:off x="2519280" y="2055960"/>
            <a:ext cx="8748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8" name=""/>
          <p:cNvSpPr/>
          <p:nvPr/>
        </p:nvSpPr>
        <p:spPr>
          <a:xfrm>
            <a:off x="2519280" y="2036880"/>
            <a:ext cx="128520" cy="12204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9" name=""/>
          <p:cNvSpPr/>
          <p:nvPr/>
        </p:nvSpPr>
        <p:spPr>
          <a:xfrm>
            <a:off x="2327400" y="2066760"/>
            <a:ext cx="87120" cy="7488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600" bIns="-21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0" name=""/>
          <p:cNvSpPr/>
          <p:nvPr/>
        </p:nvSpPr>
        <p:spPr>
          <a:xfrm>
            <a:off x="2095560" y="1924200"/>
            <a:ext cx="8712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1" name=""/>
          <p:cNvSpPr/>
          <p:nvPr/>
        </p:nvSpPr>
        <p:spPr>
          <a:xfrm>
            <a:off x="4600440" y="1393920"/>
            <a:ext cx="8748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2" name=""/>
          <p:cNvSpPr/>
          <p:nvPr/>
        </p:nvSpPr>
        <p:spPr>
          <a:xfrm>
            <a:off x="4492800" y="1378080"/>
            <a:ext cx="8712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3" name=""/>
          <p:cNvSpPr/>
          <p:nvPr/>
        </p:nvSpPr>
        <p:spPr>
          <a:xfrm>
            <a:off x="4317840" y="1708200"/>
            <a:ext cx="8748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4" name=""/>
          <p:cNvSpPr/>
          <p:nvPr/>
        </p:nvSpPr>
        <p:spPr>
          <a:xfrm>
            <a:off x="4264200" y="1612800"/>
            <a:ext cx="87120" cy="7488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600" bIns="-21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5" name=""/>
          <p:cNvSpPr/>
          <p:nvPr/>
        </p:nvSpPr>
        <p:spPr>
          <a:xfrm>
            <a:off x="4213080" y="1554120"/>
            <a:ext cx="12888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6" name=""/>
          <p:cNvSpPr/>
          <p:nvPr/>
        </p:nvSpPr>
        <p:spPr>
          <a:xfrm>
            <a:off x="6854760" y="1984320"/>
            <a:ext cx="8748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7" name=""/>
          <p:cNvSpPr/>
          <p:nvPr/>
        </p:nvSpPr>
        <p:spPr>
          <a:xfrm>
            <a:off x="6800760" y="1932120"/>
            <a:ext cx="128520" cy="12204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8" name=""/>
          <p:cNvSpPr/>
          <p:nvPr/>
        </p:nvSpPr>
        <p:spPr>
          <a:xfrm>
            <a:off x="6746760" y="2009880"/>
            <a:ext cx="8748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9" name=""/>
          <p:cNvSpPr/>
          <p:nvPr/>
        </p:nvSpPr>
        <p:spPr>
          <a:xfrm>
            <a:off x="6292800" y="2232000"/>
            <a:ext cx="8748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0" name=""/>
          <p:cNvSpPr/>
          <p:nvPr/>
        </p:nvSpPr>
        <p:spPr>
          <a:xfrm>
            <a:off x="7007400" y="3200400"/>
            <a:ext cx="8712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1" name=""/>
          <p:cNvSpPr/>
          <p:nvPr/>
        </p:nvSpPr>
        <p:spPr>
          <a:xfrm>
            <a:off x="6937200" y="3257640"/>
            <a:ext cx="8748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05CC0B8-5112-491D-B24A-647EDE1C0A05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2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83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Shipping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4" name="PlaceHolder 2"/>
          <p:cNvSpPr>
            <a:spLocks noGrp="1"/>
          </p:cNvSpPr>
          <p:nvPr>
            <p:ph/>
          </p:nvPr>
        </p:nvSpPr>
        <p:spPr>
          <a:xfrm>
            <a:off x="673200" y="1088640"/>
            <a:ext cx="7772400" cy="474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Leading market maker of vessel freight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Providing transparency, liquidity and long dated market making to the international freight market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Actively transacting products through EnronOnline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Creating markets in long dated shipping capacity up to 5 years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Currently making an online market for 3 liquid markets (1) Colombia to Europe (2) South Africa to Europe (3) US Gulf to Japan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5" name=""/>
          <p:cNvSpPr/>
          <p:nvPr/>
        </p:nvSpPr>
        <p:spPr>
          <a:xfrm>
            <a:off x="420840" y="12654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6" name=""/>
          <p:cNvSpPr/>
          <p:nvPr/>
        </p:nvSpPr>
        <p:spPr>
          <a:xfrm>
            <a:off x="420840" y="20527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7" name=""/>
          <p:cNvSpPr/>
          <p:nvPr/>
        </p:nvSpPr>
        <p:spPr>
          <a:xfrm>
            <a:off x="420840" y="32115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8" name=""/>
          <p:cNvSpPr/>
          <p:nvPr/>
        </p:nvSpPr>
        <p:spPr>
          <a:xfrm>
            <a:off x="420840" y="401148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9" name=""/>
          <p:cNvSpPr/>
          <p:nvPr/>
        </p:nvSpPr>
        <p:spPr>
          <a:xfrm>
            <a:off x="420840" y="51926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4AA9D10-7B14-4171-9015-52B601AD491F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91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Transportation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2" name="PlaceHolder 2"/>
          <p:cNvSpPr>
            <a:spLocks noGrp="1"/>
          </p:cNvSpPr>
          <p:nvPr>
            <p:ph/>
          </p:nvPr>
        </p:nvSpPr>
        <p:spPr>
          <a:xfrm>
            <a:off x="673200" y="1088640"/>
            <a:ext cx="7772400" cy="474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Investigating and developing intermodel and truck-load risk management products to create value for railroad and trucking companies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 allows for dramatic increases in efficiency and cost reduction for emerging commodity markets with high transaction volume and large numbers of counterparties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new credit and financing alternatives for thinly capitalized trucking companies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3" name=""/>
          <p:cNvSpPr/>
          <p:nvPr/>
        </p:nvSpPr>
        <p:spPr>
          <a:xfrm>
            <a:off x="420840" y="12398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4" name=""/>
          <p:cNvSpPr/>
          <p:nvPr/>
        </p:nvSpPr>
        <p:spPr>
          <a:xfrm>
            <a:off x="420840" y="27669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5" name=""/>
          <p:cNvSpPr/>
          <p:nvPr/>
        </p:nvSpPr>
        <p:spPr>
          <a:xfrm>
            <a:off x="420840" y="46846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BE0EF36-A5EE-48D6-8A06-AD36C3F6D424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6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97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Risk Markets - Insurance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8" name="PlaceHolder 2"/>
          <p:cNvSpPr>
            <a:spLocks noGrp="1"/>
          </p:cNvSpPr>
          <p:nvPr>
            <p:ph/>
          </p:nvPr>
        </p:nvSpPr>
        <p:spPr>
          <a:xfrm>
            <a:off x="673200" y="1088640"/>
            <a:ext cx="7772400" cy="474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Identify, transform &amp; transfer risks from Enron’s core markets into more efficient insurance market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Create products that both extend Enron’s market making model and creates new market opportunities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Leverage financial capital, core competencies and industry knowledge to create contingent capital distribution/trading channels and solutions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Opportunities for highly structured transactions that require specialized skill sets that can be managed effectively by Enron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9" name=""/>
          <p:cNvSpPr/>
          <p:nvPr/>
        </p:nvSpPr>
        <p:spPr>
          <a:xfrm>
            <a:off x="420840" y="12780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0" name=""/>
          <p:cNvSpPr/>
          <p:nvPr/>
        </p:nvSpPr>
        <p:spPr>
          <a:xfrm>
            <a:off x="420840" y="24368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1" name=""/>
          <p:cNvSpPr/>
          <p:nvPr/>
        </p:nvSpPr>
        <p:spPr>
          <a:xfrm>
            <a:off x="420840" y="39481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2" name=""/>
          <p:cNvSpPr/>
          <p:nvPr/>
        </p:nvSpPr>
        <p:spPr>
          <a:xfrm>
            <a:off x="420840" y="54594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DCDD1AC-81A2-4D4F-8541-24090F05AD48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"/>
          <p:cNvSpPr/>
          <p:nvPr/>
        </p:nvSpPr>
        <p:spPr>
          <a:xfrm>
            <a:off x="7372440" y="1738440"/>
            <a:ext cx="1495440" cy="3999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304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05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Financial Trading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6" name=""/>
          <p:cNvSpPr/>
          <p:nvPr/>
        </p:nvSpPr>
        <p:spPr>
          <a:xfrm>
            <a:off x="468360" y="3989520"/>
            <a:ext cx="4416480" cy="268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9999"/>
          </a:bodyPr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Trading group provides risk management activities in foreign exchange, interest rates and equities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Manages $4.2 billion (NPV) global portfolio of commodity cash flow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Structured over 1,500 financial transactions in 50 countries this year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Provides global financial risk management products, financial engineering services and 24 hour execution capability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7" name=""/>
          <p:cNvSpPr/>
          <p:nvPr/>
        </p:nvSpPr>
        <p:spPr>
          <a:xfrm>
            <a:off x="1895400" y="932040"/>
            <a:ext cx="5324400" cy="28573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308" name=""/>
          <p:cNvGrpSpPr/>
          <p:nvPr/>
        </p:nvGrpSpPr>
        <p:grpSpPr>
          <a:xfrm>
            <a:off x="1909800" y="957240"/>
            <a:ext cx="5271840" cy="2766960"/>
            <a:chOff x="1909800" y="957240"/>
            <a:chExt cx="5271840" cy="2766960"/>
          </a:xfrm>
        </p:grpSpPr>
        <p:sp>
          <p:nvSpPr>
            <p:cNvPr id="1309" name=""/>
            <p:cNvSpPr/>
            <p:nvPr/>
          </p:nvSpPr>
          <p:spPr>
            <a:xfrm>
              <a:off x="4158720" y="957960"/>
              <a:ext cx="3022920" cy="1663920"/>
            </a:xfrm>
            <a:custGeom>
              <a:avLst/>
              <a:gdLst/>
              <a:ahLst/>
              <a:rect l="l" t="t" r="r" b="b"/>
              <a:pathLst>
                <a:path w="3312" h="1823">
                  <a:moveTo>
                    <a:pt x="880" y="1303"/>
                  </a:moveTo>
                  <a:lnTo>
                    <a:pt x="873" y="1333"/>
                  </a:lnTo>
                  <a:lnTo>
                    <a:pt x="883" y="1333"/>
                  </a:lnTo>
                  <a:lnTo>
                    <a:pt x="922" y="1386"/>
                  </a:lnTo>
                  <a:lnTo>
                    <a:pt x="932" y="1406"/>
                  </a:lnTo>
                  <a:lnTo>
                    <a:pt x="949" y="1416"/>
                  </a:lnTo>
                  <a:lnTo>
                    <a:pt x="962" y="1435"/>
                  </a:lnTo>
                  <a:lnTo>
                    <a:pt x="962" y="1470"/>
                  </a:lnTo>
                  <a:lnTo>
                    <a:pt x="975" y="1483"/>
                  </a:lnTo>
                  <a:lnTo>
                    <a:pt x="986" y="1486"/>
                  </a:lnTo>
                  <a:lnTo>
                    <a:pt x="995" y="1494"/>
                  </a:lnTo>
                  <a:lnTo>
                    <a:pt x="1017" y="1529"/>
                  </a:lnTo>
                  <a:lnTo>
                    <a:pt x="1028" y="1542"/>
                  </a:lnTo>
                  <a:lnTo>
                    <a:pt x="1044" y="1601"/>
                  </a:lnTo>
                  <a:lnTo>
                    <a:pt x="1044" y="1612"/>
                  </a:lnTo>
                  <a:lnTo>
                    <a:pt x="1050" y="1621"/>
                  </a:lnTo>
                  <a:lnTo>
                    <a:pt x="1077" y="1618"/>
                  </a:lnTo>
                  <a:lnTo>
                    <a:pt x="1090" y="1615"/>
                  </a:lnTo>
                  <a:lnTo>
                    <a:pt x="1092" y="1609"/>
                  </a:lnTo>
                  <a:lnTo>
                    <a:pt x="1123" y="1609"/>
                  </a:lnTo>
                  <a:lnTo>
                    <a:pt x="1137" y="1598"/>
                  </a:lnTo>
                  <a:lnTo>
                    <a:pt x="1156" y="1597"/>
                  </a:lnTo>
                  <a:lnTo>
                    <a:pt x="1174" y="1583"/>
                  </a:lnTo>
                  <a:lnTo>
                    <a:pt x="1226" y="1569"/>
                  </a:lnTo>
                  <a:lnTo>
                    <a:pt x="1229" y="1559"/>
                  </a:lnTo>
                  <a:lnTo>
                    <a:pt x="1237" y="1553"/>
                  </a:lnTo>
                  <a:lnTo>
                    <a:pt x="1259" y="1545"/>
                  </a:lnTo>
                  <a:lnTo>
                    <a:pt x="1276" y="1545"/>
                  </a:lnTo>
                  <a:lnTo>
                    <a:pt x="1283" y="1539"/>
                  </a:lnTo>
                  <a:lnTo>
                    <a:pt x="1286" y="1532"/>
                  </a:lnTo>
                  <a:lnTo>
                    <a:pt x="1307" y="1526"/>
                  </a:lnTo>
                  <a:lnTo>
                    <a:pt x="1319" y="1510"/>
                  </a:lnTo>
                  <a:lnTo>
                    <a:pt x="1338" y="1504"/>
                  </a:lnTo>
                  <a:lnTo>
                    <a:pt x="1335" y="1489"/>
                  </a:lnTo>
                  <a:lnTo>
                    <a:pt x="1341" y="1480"/>
                  </a:lnTo>
                  <a:lnTo>
                    <a:pt x="1349" y="1480"/>
                  </a:lnTo>
                  <a:lnTo>
                    <a:pt x="1365" y="1462"/>
                  </a:lnTo>
                  <a:lnTo>
                    <a:pt x="1374" y="1442"/>
                  </a:lnTo>
                  <a:lnTo>
                    <a:pt x="1368" y="1438"/>
                  </a:lnTo>
                  <a:lnTo>
                    <a:pt x="1356" y="1421"/>
                  </a:lnTo>
                  <a:lnTo>
                    <a:pt x="1325" y="1410"/>
                  </a:lnTo>
                  <a:lnTo>
                    <a:pt x="1307" y="1397"/>
                  </a:lnTo>
                  <a:lnTo>
                    <a:pt x="1310" y="1371"/>
                  </a:lnTo>
                  <a:lnTo>
                    <a:pt x="1305" y="1371"/>
                  </a:lnTo>
                  <a:lnTo>
                    <a:pt x="1265" y="1407"/>
                  </a:lnTo>
                  <a:lnTo>
                    <a:pt x="1234" y="1407"/>
                  </a:lnTo>
                  <a:lnTo>
                    <a:pt x="1229" y="1413"/>
                  </a:lnTo>
                  <a:lnTo>
                    <a:pt x="1204" y="1406"/>
                  </a:lnTo>
                  <a:lnTo>
                    <a:pt x="1210" y="1397"/>
                  </a:lnTo>
                  <a:lnTo>
                    <a:pt x="1210" y="1378"/>
                  </a:lnTo>
                  <a:lnTo>
                    <a:pt x="1207" y="1371"/>
                  </a:lnTo>
                  <a:lnTo>
                    <a:pt x="1201" y="1373"/>
                  </a:lnTo>
                  <a:lnTo>
                    <a:pt x="1193" y="1389"/>
                  </a:lnTo>
                  <a:lnTo>
                    <a:pt x="1183" y="1375"/>
                  </a:lnTo>
                  <a:lnTo>
                    <a:pt x="1183" y="1359"/>
                  </a:lnTo>
                  <a:lnTo>
                    <a:pt x="1156" y="1335"/>
                  </a:lnTo>
                  <a:lnTo>
                    <a:pt x="1144" y="1309"/>
                  </a:lnTo>
                  <a:lnTo>
                    <a:pt x="1134" y="1306"/>
                  </a:lnTo>
                  <a:lnTo>
                    <a:pt x="1147" y="1300"/>
                  </a:lnTo>
                  <a:lnTo>
                    <a:pt x="1160" y="1283"/>
                  </a:lnTo>
                  <a:lnTo>
                    <a:pt x="1171" y="1292"/>
                  </a:lnTo>
                  <a:lnTo>
                    <a:pt x="1180" y="1289"/>
                  </a:lnTo>
                  <a:lnTo>
                    <a:pt x="1186" y="1298"/>
                  </a:lnTo>
                  <a:lnTo>
                    <a:pt x="1210" y="1335"/>
                  </a:lnTo>
                  <a:lnTo>
                    <a:pt x="1223" y="1341"/>
                  </a:lnTo>
                  <a:lnTo>
                    <a:pt x="1256" y="1362"/>
                  </a:lnTo>
                  <a:lnTo>
                    <a:pt x="1265" y="1359"/>
                  </a:lnTo>
                  <a:lnTo>
                    <a:pt x="1273" y="1365"/>
                  </a:lnTo>
                  <a:lnTo>
                    <a:pt x="1305" y="1354"/>
                  </a:lnTo>
                  <a:lnTo>
                    <a:pt x="1313" y="1354"/>
                  </a:lnTo>
                  <a:lnTo>
                    <a:pt x="1319" y="1359"/>
                  </a:lnTo>
                  <a:lnTo>
                    <a:pt x="1325" y="1378"/>
                  </a:lnTo>
                  <a:lnTo>
                    <a:pt x="1416" y="1392"/>
                  </a:lnTo>
                  <a:lnTo>
                    <a:pt x="1455" y="1383"/>
                  </a:lnTo>
                  <a:lnTo>
                    <a:pt x="1471" y="1389"/>
                  </a:lnTo>
                  <a:lnTo>
                    <a:pt x="1501" y="1383"/>
                  </a:lnTo>
                  <a:lnTo>
                    <a:pt x="1510" y="1386"/>
                  </a:lnTo>
                  <a:lnTo>
                    <a:pt x="1523" y="1397"/>
                  </a:lnTo>
                  <a:lnTo>
                    <a:pt x="1528" y="1413"/>
                  </a:lnTo>
                  <a:lnTo>
                    <a:pt x="1547" y="1421"/>
                  </a:lnTo>
                  <a:lnTo>
                    <a:pt x="1561" y="1435"/>
                  </a:lnTo>
                  <a:lnTo>
                    <a:pt x="1586" y="1432"/>
                  </a:lnTo>
                  <a:lnTo>
                    <a:pt x="1583" y="1442"/>
                  </a:lnTo>
                  <a:lnTo>
                    <a:pt x="1559" y="1445"/>
                  </a:lnTo>
                  <a:lnTo>
                    <a:pt x="1570" y="1462"/>
                  </a:lnTo>
                  <a:lnTo>
                    <a:pt x="1589" y="1472"/>
                  </a:lnTo>
                  <a:lnTo>
                    <a:pt x="1613" y="1470"/>
                  </a:lnTo>
                  <a:lnTo>
                    <a:pt x="1619" y="1465"/>
                  </a:lnTo>
                  <a:lnTo>
                    <a:pt x="1626" y="1445"/>
                  </a:lnTo>
                  <a:lnTo>
                    <a:pt x="1632" y="1445"/>
                  </a:lnTo>
                  <a:lnTo>
                    <a:pt x="1629" y="1456"/>
                  </a:lnTo>
                  <a:lnTo>
                    <a:pt x="1634" y="1472"/>
                  </a:lnTo>
                  <a:lnTo>
                    <a:pt x="1632" y="1491"/>
                  </a:lnTo>
                  <a:lnTo>
                    <a:pt x="1637" y="1507"/>
                  </a:lnTo>
                  <a:lnTo>
                    <a:pt x="1634" y="1512"/>
                  </a:lnTo>
                  <a:lnTo>
                    <a:pt x="1643" y="1553"/>
                  </a:lnTo>
                  <a:lnTo>
                    <a:pt x="1668" y="1588"/>
                  </a:lnTo>
                  <a:lnTo>
                    <a:pt x="1676" y="1626"/>
                  </a:lnTo>
                  <a:lnTo>
                    <a:pt x="1695" y="1650"/>
                  </a:lnTo>
                  <a:lnTo>
                    <a:pt x="1706" y="1688"/>
                  </a:lnTo>
                  <a:lnTo>
                    <a:pt x="1722" y="1701"/>
                  </a:lnTo>
                  <a:lnTo>
                    <a:pt x="1728" y="1703"/>
                  </a:lnTo>
                  <a:lnTo>
                    <a:pt x="1738" y="1698"/>
                  </a:lnTo>
                  <a:lnTo>
                    <a:pt x="1741" y="1691"/>
                  </a:lnTo>
                  <a:lnTo>
                    <a:pt x="1759" y="1682"/>
                  </a:lnTo>
                  <a:lnTo>
                    <a:pt x="1759" y="1674"/>
                  </a:lnTo>
                  <a:lnTo>
                    <a:pt x="1765" y="1666"/>
                  </a:lnTo>
                  <a:lnTo>
                    <a:pt x="1774" y="1666"/>
                  </a:lnTo>
                  <a:lnTo>
                    <a:pt x="1774" y="1639"/>
                  </a:lnTo>
                  <a:lnTo>
                    <a:pt x="1782" y="1623"/>
                  </a:lnTo>
                  <a:lnTo>
                    <a:pt x="1785" y="1612"/>
                  </a:lnTo>
                  <a:lnTo>
                    <a:pt x="1779" y="1580"/>
                  </a:lnTo>
                  <a:lnTo>
                    <a:pt x="1785" y="1564"/>
                  </a:lnTo>
                  <a:lnTo>
                    <a:pt x="1798" y="1566"/>
                  </a:lnTo>
                  <a:lnTo>
                    <a:pt x="1801" y="1559"/>
                  </a:lnTo>
                  <a:lnTo>
                    <a:pt x="1815" y="1556"/>
                  </a:lnTo>
                  <a:lnTo>
                    <a:pt x="1822" y="1542"/>
                  </a:lnTo>
                  <a:lnTo>
                    <a:pt x="1868" y="1512"/>
                  </a:lnTo>
                  <a:lnTo>
                    <a:pt x="1885" y="1494"/>
                  </a:lnTo>
                  <a:lnTo>
                    <a:pt x="1904" y="1489"/>
                  </a:lnTo>
                  <a:lnTo>
                    <a:pt x="1917" y="1472"/>
                  </a:lnTo>
                  <a:lnTo>
                    <a:pt x="1920" y="1462"/>
                  </a:lnTo>
                  <a:lnTo>
                    <a:pt x="1937" y="1453"/>
                  </a:lnTo>
                  <a:lnTo>
                    <a:pt x="1940" y="1448"/>
                  </a:lnTo>
                  <a:lnTo>
                    <a:pt x="1943" y="1459"/>
                  </a:lnTo>
                  <a:lnTo>
                    <a:pt x="1983" y="1453"/>
                  </a:lnTo>
                  <a:lnTo>
                    <a:pt x="2003" y="1435"/>
                  </a:lnTo>
                  <a:lnTo>
                    <a:pt x="2019" y="1467"/>
                  </a:lnTo>
                  <a:lnTo>
                    <a:pt x="2040" y="1489"/>
                  </a:lnTo>
                  <a:lnTo>
                    <a:pt x="2046" y="1489"/>
                  </a:lnTo>
                  <a:lnTo>
                    <a:pt x="2052" y="1510"/>
                  </a:lnTo>
                  <a:lnTo>
                    <a:pt x="2062" y="1510"/>
                  </a:lnTo>
                  <a:lnTo>
                    <a:pt x="2067" y="1539"/>
                  </a:lnTo>
                  <a:lnTo>
                    <a:pt x="2062" y="1559"/>
                  </a:lnTo>
                  <a:lnTo>
                    <a:pt x="2086" y="1566"/>
                  </a:lnTo>
                  <a:lnTo>
                    <a:pt x="2109" y="1550"/>
                  </a:lnTo>
                  <a:lnTo>
                    <a:pt x="2116" y="1545"/>
                  </a:lnTo>
                  <a:lnTo>
                    <a:pt x="2128" y="1556"/>
                  </a:lnTo>
                  <a:lnTo>
                    <a:pt x="2135" y="1583"/>
                  </a:lnTo>
                  <a:lnTo>
                    <a:pt x="2152" y="1626"/>
                  </a:lnTo>
                  <a:lnTo>
                    <a:pt x="2146" y="1636"/>
                  </a:lnTo>
                  <a:lnTo>
                    <a:pt x="2152" y="1653"/>
                  </a:lnTo>
                  <a:lnTo>
                    <a:pt x="2146" y="1659"/>
                  </a:lnTo>
                  <a:lnTo>
                    <a:pt x="2146" y="1677"/>
                  </a:lnTo>
                  <a:lnTo>
                    <a:pt x="2139" y="1688"/>
                  </a:lnTo>
                  <a:lnTo>
                    <a:pt x="2143" y="1703"/>
                  </a:lnTo>
                  <a:lnTo>
                    <a:pt x="2149" y="1701"/>
                  </a:lnTo>
                  <a:lnTo>
                    <a:pt x="2176" y="1730"/>
                  </a:lnTo>
                  <a:lnTo>
                    <a:pt x="2185" y="1757"/>
                  </a:lnTo>
                  <a:lnTo>
                    <a:pt x="2188" y="1762"/>
                  </a:lnTo>
                  <a:lnTo>
                    <a:pt x="2188" y="1771"/>
                  </a:lnTo>
                  <a:lnTo>
                    <a:pt x="2204" y="1788"/>
                  </a:lnTo>
                  <a:lnTo>
                    <a:pt x="2204" y="1798"/>
                  </a:lnTo>
                  <a:lnTo>
                    <a:pt x="2247" y="1822"/>
                  </a:lnTo>
                  <a:lnTo>
                    <a:pt x="2261" y="1822"/>
                  </a:lnTo>
                  <a:lnTo>
                    <a:pt x="2258" y="1812"/>
                  </a:lnTo>
                  <a:lnTo>
                    <a:pt x="2244" y="1795"/>
                  </a:lnTo>
                  <a:lnTo>
                    <a:pt x="2244" y="1760"/>
                  </a:lnTo>
                  <a:lnTo>
                    <a:pt x="2207" y="1725"/>
                  </a:lnTo>
                  <a:lnTo>
                    <a:pt x="2188" y="1720"/>
                  </a:lnTo>
                  <a:lnTo>
                    <a:pt x="2179" y="1701"/>
                  </a:lnTo>
                  <a:lnTo>
                    <a:pt x="2174" y="1695"/>
                  </a:lnTo>
                  <a:lnTo>
                    <a:pt x="2174" y="1682"/>
                  </a:lnTo>
                  <a:lnTo>
                    <a:pt x="2162" y="1685"/>
                  </a:lnTo>
                  <a:lnTo>
                    <a:pt x="2158" y="1666"/>
                  </a:lnTo>
                  <a:lnTo>
                    <a:pt x="2174" y="1630"/>
                  </a:lnTo>
                  <a:lnTo>
                    <a:pt x="2176" y="1609"/>
                  </a:lnTo>
                  <a:lnTo>
                    <a:pt x="2185" y="1607"/>
                  </a:lnTo>
                  <a:lnTo>
                    <a:pt x="2195" y="1609"/>
                  </a:lnTo>
                  <a:lnTo>
                    <a:pt x="2195" y="1621"/>
                  </a:lnTo>
                  <a:lnTo>
                    <a:pt x="2212" y="1623"/>
                  </a:lnTo>
                  <a:lnTo>
                    <a:pt x="2228" y="1630"/>
                  </a:lnTo>
                  <a:lnTo>
                    <a:pt x="2241" y="1653"/>
                  </a:lnTo>
                  <a:lnTo>
                    <a:pt x="2277" y="1668"/>
                  </a:lnTo>
                  <a:lnTo>
                    <a:pt x="2274" y="1688"/>
                  </a:lnTo>
                  <a:lnTo>
                    <a:pt x="2277" y="1692"/>
                  </a:lnTo>
                  <a:lnTo>
                    <a:pt x="2291" y="1682"/>
                  </a:lnTo>
                  <a:lnTo>
                    <a:pt x="2301" y="1680"/>
                  </a:lnTo>
                  <a:lnTo>
                    <a:pt x="2310" y="1674"/>
                  </a:lnTo>
                  <a:lnTo>
                    <a:pt x="2310" y="1663"/>
                  </a:lnTo>
                  <a:lnTo>
                    <a:pt x="2321" y="1663"/>
                  </a:lnTo>
                  <a:lnTo>
                    <a:pt x="2356" y="1644"/>
                  </a:lnTo>
                  <a:lnTo>
                    <a:pt x="2361" y="1601"/>
                  </a:lnTo>
                  <a:lnTo>
                    <a:pt x="2353" y="1574"/>
                  </a:lnTo>
                  <a:lnTo>
                    <a:pt x="2304" y="1529"/>
                  </a:lnTo>
                  <a:lnTo>
                    <a:pt x="2288" y="1507"/>
                  </a:lnTo>
                  <a:lnTo>
                    <a:pt x="2294" y="1489"/>
                  </a:lnTo>
                  <a:lnTo>
                    <a:pt x="2316" y="1470"/>
                  </a:lnTo>
                  <a:lnTo>
                    <a:pt x="2346" y="1456"/>
                  </a:lnTo>
                  <a:lnTo>
                    <a:pt x="2370" y="1462"/>
                  </a:lnTo>
                  <a:lnTo>
                    <a:pt x="2367" y="1470"/>
                  </a:lnTo>
                  <a:lnTo>
                    <a:pt x="2373" y="1480"/>
                  </a:lnTo>
                  <a:lnTo>
                    <a:pt x="2380" y="1480"/>
                  </a:lnTo>
                  <a:lnTo>
                    <a:pt x="2386" y="1477"/>
                  </a:lnTo>
                  <a:lnTo>
                    <a:pt x="2380" y="1470"/>
                  </a:lnTo>
                  <a:lnTo>
                    <a:pt x="2383" y="1465"/>
                  </a:lnTo>
                  <a:lnTo>
                    <a:pt x="2433" y="1451"/>
                  </a:lnTo>
                  <a:lnTo>
                    <a:pt x="2437" y="1439"/>
                  </a:lnTo>
                  <a:lnTo>
                    <a:pt x="2446" y="1445"/>
                  </a:lnTo>
                  <a:lnTo>
                    <a:pt x="2449" y="1438"/>
                  </a:lnTo>
                  <a:lnTo>
                    <a:pt x="2459" y="1445"/>
                  </a:lnTo>
                  <a:lnTo>
                    <a:pt x="2465" y="1438"/>
                  </a:lnTo>
                  <a:lnTo>
                    <a:pt x="2495" y="1435"/>
                  </a:lnTo>
                  <a:lnTo>
                    <a:pt x="2503" y="1430"/>
                  </a:lnTo>
                  <a:lnTo>
                    <a:pt x="2536" y="1406"/>
                  </a:lnTo>
                  <a:lnTo>
                    <a:pt x="2536" y="1400"/>
                  </a:lnTo>
                  <a:lnTo>
                    <a:pt x="2549" y="1400"/>
                  </a:lnTo>
                  <a:lnTo>
                    <a:pt x="2568" y="1373"/>
                  </a:lnTo>
                  <a:lnTo>
                    <a:pt x="2568" y="1357"/>
                  </a:lnTo>
                  <a:lnTo>
                    <a:pt x="2572" y="1359"/>
                  </a:lnTo>
                  <a:lnTo>
                    <a:pt x="2598" y="1330"/>
                  </a:lnTo>
                  <a:lnTo>
                    <a:pt x="2604" y="1330"/>
                  </a:lnTo>
                  <a:lnTo>
                    <a:pt x="2615" y="1292"/>
                  </a:lnTo>
                  <a:lnTo>
                    <a:pt x="2582" y="1286"/>
                  </a:lnTo>
                  <a:lnTo>
                    <a:pt x="2612" y="1274"/>
                  </a:lnTo>
                  <a:lnTo>
                    <a:pt x="2609" y="1268"/>
                  </a:lnTo>
                  <a:lnTo>
                    <a:pt x="2601" y="1260"/>
                  </a:lnTo>
                  <a:lnTo>
                    <a:pt x="2609" y="1260"/>
                  </a:lnTo>
                  <a:lnTo>
                    <a:pt x="2607" y="1248"/>
                  </a:lnTo>
                  <a:lnTo>
                    <a:pt x="2591" y="1241"/>
                  </a:lnTo>
                  <a:lnTo>
                    <a:pt x="2582" y="1203"/>
                  </a:lnTo>
                  <a:lnTo>
                    <a:pt x="2558" y="1192"/>
                  </a:lnTo>
                  <a:lnTo>
                    <a:pt x="2568" y="1177"/>
                  </a:lnTo>
                  <a:lnTo>
                    <a:pt x="2588" y="1163"/>
                  </a:lnTo>
                  <a:lnTo>
                    <a:pt x="2591" y="1154"/>
                  </a:lnTo>
                  <a:lnTo>
                    <a:pt x="2615" y="1144"/>
                  </a:lnTo>
                  <a:lnTo>
                    <a:pt x="2621" y="1150"/>
                  </a:lnTo>
                  <a:lnTo>
                    <a:pt x="2628" y="1139"/>
                  </a:lnTo>
                  <a:lnTo>
                    <a:pt x="2598" y="1133"/>
                  </a:lnTo>
                  <a:lnTo>
                    <a:pt x="2591" y="1128"/>
                  </a:lnTo>
                  <a:lnTo>
                    <a:pt x="2582" y="1130"/>
                  </a:lnTo>
                  <a:lnTo>
                    <a:pt x="2571" y="1144"/>
                  </a:lnTo>
                  <a:lnTo>
                    <a:pt x="2561" y="1144"/>
                  </a:lnTo>
                  <a:lnTo>
                    <a:pt x="2552" y="1139"/>
                  </a:lnTo>
                  <a:lnTo>
                    <a:pt x="2552" y="1128"/>
                  </a:lnTo>
                  <a:lnTo>
                    <a:pt x="2528" y="1109"/>
                  </a:lnTo>
                  <a:lnTo>
                    <a:pt x="2535" y="1095"/>
                  </a:lnTo>
                  <a:lnTo>
                    <a:pt x="2542" y="1098"/>
                  </a:lnTo>
                  <a:lnTo>
                    <a:pt x="2555" y="1095"/>
                  </a:lnTo>
                  <a:lnTo>
                    <a:pt x="2565" y="1083"/>
                  </a:lnTo>
                  <a:lnTo>
                    <a:pt x="2582" y="1074"/>
                  </a:lnTo>
                  <a:lnTo>
                    <a:pt x="2601" y="1056"/>
                  </a:lnTo>
                  <a:lnTo>
                    <a:pt x="2612" y="1057"/>
                  </a:lnTo>
                  <a:lnTo>
                    <a:pt x="2618" y="1069"/>
                  </a:lnTo>
                  <a:lnTo>
                    <a:pt x="2601" y="1088"/>
                  </a:lnTo>
                  <a:lnTo>
                    <a:pt x="2607" y="1095"/>
                  </a:lnTo>
                  <a:lnTo>
                    <a:pt x="2598" y="1106"/>
                  </a:lnTo>
                  <a:lnTo>
                    <a:pt x="2615" y="1098"/>
                  </a:lnTo>
                  <a:lnTo>
                    <a:pt x="2621" y="1090"/>
                  </a:lnTo>
                  <a:lnTo>
                    <a:pt x="2645" y="1083"/>
                  </a:lnTo>
                  <a:lnTo>
                    <a:pt x="2655" y="1083"/>
                  </a:lnTo>
                  <a:lnTo>
                    <a:pt x="2681" y="1090"/>
                  </a:lnTo>
                  <a:lnTo>
                    <a:pt x="2670" y="1121"/>
                  </a:lnTo>
                  <a:lnTo>
                    <a:pt x="2681" y="1130"/>
                  </a:lnTo>
                  <a:lnTo>
                    <a:pt x="2694" y="1128"/>
                  </a:lnTo>
                  <a:lnTo>
                    <a:pt x="2707" y="1136"/>
                  </a:lnTo>
                  <a:lnTo>
                    <a:pt x="2710" y="1144"/>
                  </a:lnTo>
                  <a:lnTo>
                    <a:pt x="2697" y="1147"/>
                  </a:lnTo>
                  <a:lnTo>
                    <a:pt x="2710" y="1171"/>
                  </a:lnTo>
                  <a:lnTo>
                    <a:pt x="2700" y="1182"/>
                  </a:lnTo>
                  <a:lnTo>
                    <a:pt x="2707" y="1203"/>
                  </a:lnTo>
                  <a:lnTo>
                    <a:pt x="2718" y="1195"/>
                  </a:lnTo>
                  <a:lnTo>
                    <a:pt x="2754" y="1184"/>
                  </a:lnTo>
                  <a:lnTo>
                    <a:pt x="2761" y="1165"/>
                  </a:lnTo>
                  <a:lnTo>
                    <a:pt x="2757" y="1133"/>
                  </a:lnTo>
                  <a:lnTo>
                    <a:pt x="2740" y="1106"/>
                  </a:lnTo>
                  <a:lnTo>
                    <a:pt x="2721" y="1095"/>
                  </a:lnTo>
                  <a:lnTo>
                    <a:pt x="2724" y="1088"/>
                  </a:lnTo>
                  <a:lnTo>
                    <a:pt x="2721" y="1083"/>
                  </a:lnTo>
                  <a:lnTo>
                    <a:pt x="2740" y="1074"/>
                  </a:lnTo>
                  <a:lnTo>
                    <a:pt x="2767" y="1057"/>
                  </a:lnTo>
                  <a:lnTo>
                    <a:pt x="2764" y="1042"/>
                  </a:lnTo>
                  <a:lnTo>
                    <a:pt x="2776" y="1028"/>
                  </a:lnTo>
                  <a:lnTo>
                    <a:pt x="2789" y="1025"/>
                  </a:lnTo>
                  <a:lnTo>
                    <a:pt x="2791" y="1018"/>
                  </a:lnTo>
                  <a:lnTo>
                    <a:pt x="2797" y="1018"/>
                  </a:lnTo>
                  <a:lnTo>
                    <a:pt x="2810" y="1001"/>
                  </a:lnTo>
                  <a:lnTo>
                    <a:pt x="2819" y="1001"/>
                  </a:lnTo>
                  <a:lnTo>
                    <a:pt x="2819" y="1010"/>
                  </a:lnTo>
                  <a:lnTo>
                    <a:pt x="2836" y="1015"/>
                  </a:lnTo>
                  <a:lnTo>
                    <a:pt x="2873" y="995"/>
                  </a:lnTo>
                  <a:lnTo>
                    <a:pt x="2885" y="974"/>
                  </a:lnTo>
                  <a:lnTo>
                    <a:pt x="2931" y="929"/>
                  </a:lnTo>
                  <a:lnTo>
                    <a:pt x="2942" y="904"/>
                  </a:lnTo>
                  <a:lnTo>
                    <a:pt x="2975" y="866"/>
                  </a:lnTo>
                  <a:lnTo>
                    <a:pt x="2982" y="842"/>
                  </a:lnTo>
                  <a:lnTo>
                    <a:pt x="2982" y="800"/>
                  </a:lnTo>
                  <a:lnTo>
                    <a:pt x="3001" y="765"/>
                  </a:lnTo>
                  <a:lnTo>
                    <a:pt x="2994" y="759"/>
                  </a:lnTo>
                  <a:lnTo>
                    <a:pt x="2994" y="745"/>
                  </a:lnTo>
                  <a:lnTo>
                    <a:pt x="3001" y="736"/>
                  </a:lnTo>
                  <a:lnTo>
                    <a:pt x="2979" y="719"/>
                  </a:lnTo>
                  <a:lnTo>
                    <a:pt x="2975" y="710"/>
                  </a:lnTo>
                  <a:lnTo>
                    <a:pt x="2964" y="706"/>
                  </a:lnTo>
                  <a:lnTo>
                    <a:pt x="2949" y="706"/>
                  </a:lnTo>
                  <a:lnTo>
                    <a:pt x="2939" y="722"/>
                  </a:lnTo>
                  <a:lnTo>
                    <a:pt x="2922" y="727"/>
                  </a:lnTo>
                  <a:lnTo>
                    <a:pt x="2928" y="716"/>
                  </a:lnTo>
                  <a:lnTo>
                    <a:pt x="2928" y="703"/>
                  </a:lnTo>
                  <a:lnTo>
                    <a:pt x="2915" y="706"/>
                  </a:lnTo>
                  <a:lnTo>
                    <a:pt x="2906" y="719"/>
                  </a:lnTo>
                  <a:lnTo>
                    <a:pt x="2906" y="695"/>
                  </a:lnTo>
                  <a:lnTo>
                    <a:pt x="2892" y="698"/>
                  </a:lnTo>
                  <a:lnTo>
                    <a:pt x="2879" y="692"/>
                  </a:lnTo>
                  <a:lnTo>
                    <a:pt x="2876" y="684"/>
                  </a:lnTo>
                  <a:lnTo>
                    <a:pt x="2892" y="675"/>
                  </a:lnTo>
                  <a:lnTo>
                    <a:pt x="2919" y="651"/>
                  </a:lnTo>
                  <a:lnTo>
                    <a:pt x="2952" y="613"/>
                  </a:lnTo>
                  <a:lnTo>
                    <a:pt x="2979" y="592"/>
                  </a:lnTo>
                  <a:lnTo>
                    <a:pt x="2994" y="571"/>
                  </a:lnTo>
                  <a:lnTo>
                    <a:pt x="3028" y="542"/>
                  </a:lnTo>
                  <a:lnTo>
                    <a:pt x="3084" y="542"/>
                  </a:lnTo>
                  <a:lnTo>
                    <a:pt x="3091" y="547"/>
                  </a:lnTo>
                  <a:lnTo>
                    <a:pt x="3103" y="536"/>
                  </a:lnTo>
                  <a:lnTo>
                    <a:pt x="3121" y="542"/>
                  </a:lnTo>
                  <a:lnTo>
                    <a:pt x="3137" y="542"/>
                  </a:lnTo>
                  <a:lnTo>
                    <a:pt x="3149" y="542"/>
                  </a:lnTo>
                  <a:lnTo>
                    <a:pt x="3151" y="528"/>
                  </a:lnTo>
                  <a:lnTo>
                    <a:pt x="3160" y="525"/>
                  </a:lnTo>
                  <a:lnTo>
                    <a:pt x="3187" y="533"/>
                  </a:lnTo>
                  <a:lnTo>
                    <a:pt x="3200" y="531"/>
                  </a:lnTo>
                  <a:lnTo>
                    <a:pt x="3206" y="542"/>
                  </a:lnTo>
                  <a:lnTo>
                    <a:pt x="3194" y="549"/>
                  </a:lnTo>
                  <a:lnTo>
                    <a:pt x="3200" y="557"/>
                  </a:lnTo>
                  <a:lnTo>
                    <a:pt x="3213" y="557"/>
                  </a:lnTo>
                  <a:lnTo>
                    <a:pt x="3239" y="547"/>
                  </a:lnTo>
                  <a:lnTo>
                    <a:pt x="3252" y="549"/>
                  </a:lnTo>
                  <a:lnTo>
                    <a:pt x="3276" y="547"/>
                  </a:lnTo>
                  <a:lnTo>
                    <a:pt x="3266" y="536"/>
                  </a:lnTo>
                  <a:lnTo>
                    <a:pt x="3255" y="533"/>
                  </a:lnTo>
                  <a:lnTo>
                    <a:pt x="3260" y="516"/>
                  </a:lnTo>
                  <a:lnTo>
                    <a:pt x="3309" y="457"/>
                  </a:lnTo>
                  <a:lnTo>
                    <a:pt x="3311" y="40"/>
                  </a:lnTo>
                  <a:lnTo>
                    <a:pt x="3292" y="33"/>
                  </a:lnTo>
                  <a:lnTo>
                    <a:pt x="3263" y="43"/>
                  </a:lnTo>
                  <a:lnTo>
                    <a:pt x="3222" y="46"/>
                  </a:lnTo>
                  <a:lnTo>
                    <a:pt x="3222" y="30"/>
                  </a:lnTo>
                  <a:lnTo>
                    <a:pt x="3203" y="14"/>
                  </a:lnTo>
                  <a:lnTo>
                    <a:pt x="3186" y="14"/>
                  </a:lnTo>
                  <a:lnTo>
                    <a:pt x="3173" y="1"/>
                  </a:lnTo>
                  <a:lnTo>
                    <a:pt x="2971" y="2"/>
                  </a:lnTo>
                  <a:lnTo>
                    <a:pt x="2975" y="11"/>
                  </a:lnTo>
                  <a:lnTo>
                    <a:pt x="2945" y="7"/>
                  </a:lnTo>
                  <a:lnTo>
                    <a:pt x="2906" y="11"/>
                  </a:lnTo>
                  <a:lnTo>
                    <a:pt x="2892" y="1"/>
                  </a:lnTo>
                  <a:lnTo>
                    <a:pt x="2873" y="7"/>
                  </a:lnTo>
                  <a:lnTo>
                    <a:pt x="2862" y="19"/>
                  </a:lnTo>
                  <a:lnTo>
                    <a:pt x="2843" y="11"/>
                  </a:lnTo>
                  <a:lnTo>
                    <a:pt x="2827" y="2"/>
                  </a:lnTo>
                  <a:lnTo>
                    <a:pt x="2813" y="33"/>
                  </a:lnTo>
                  <a:lnTo>
                    <a:pt x="2797" y="51"/>
                  </a:lnTo>
                  <a:lnTo>
                    <a:pt x="2779" y="43"/>
                  </a:lnTo>
                  <a:lnTo>
                    <a:pt x="2761" y="19"/>
                  </a:lnTo>
                  <a:lnTo>
                    <a:pt x="2753" y="1"/>
                  </a:lnTo>
                  <a:lnTo>
                    <a:pt x="1811" y="1"/>
                  </a:lnTo>
                  <a:lnTo>
                    <a:pt x="1700" y="0"/>
                  </a:lnTo>
                  <a:lnTo>
                    <a:pt x="1710" y="11"/>
                  </a:lnTo>
                  <a:lnTo>
                    <a:pt x="1738" y="25"/>
                  </a:lnTo>
                  <a:lnTo>
                    <a:pt x="1746" y="39"/>
                  </a:lnTo>
                  <a:lnTo>
                    <a:pt x="1686" y="19"/>
                  </a:lnTo>
                  <a:lnTo>
                    <a:pt x="1689" y="2"/>
                  </a:lnTo>
                  <a:lnTo>
                    <a:pt x="1661" y="2"/>
                  </a:lnTo>
                  <a:lnTo>
                    <a:pt x="1640" y="19"/>
                  </a:lnTo>
                  <a:lnTo>
                    <a:pt x="1665" y="63"/>
                  </a:lnTo>
                  <a:lnTo>
                    <a:pt x="1656" y="84"/>
                  </a:lnTo>
                  <a:lnTo>
                    <a:pt x="1649" y="108"/>
                  </a:lnTo>
                  <a:lnTo>
                    <a:pt x="1656" y="137"/>
                  </a:lnTo>
                  <a:lnTo>
                    <a:pt x="1689" y="143"/>
                  </a:lnTo>
                  <a:lnTo>
                    <a:pt x="1670" y="154"/>
                  </a:lnTo>
                  <a:lnTo>
                    <a:pt x="1668" y="178"/>
                  </a:lnTo>
                  <a:lnTo>
                    <a:pt x="1673" y="207"/>
                  </a:lnTo>
                  <a:lnTo>
                    <a:pt x="1649" y="245"/>
                  </a:lnTo>
                  <a:lnTo>
                    <a:pt x="1610" y="269"/>
                  </a:lnTo>
                  <a:lnTo>
                    <a:pt x="1589" y="251"/>
                  </a:lnTo>
                  <a:lnTo>
                    <a:pt x="1613" y="237"/>
                  </a:lnTo>
                  <a:lnTo>
                    <a:pt x="1629" y="221"/>
                  </a:lnTo>
                  <a:lnTo>
                    <a:pt x="1640" y="202"/>
                  </a:lnTo>
                  <a:lnTo>
                    <a:pt x="1640" y="184"/>
                  </a:lnTo>
                  <a:lnTo>
                    <a:pt x="1649" y="162"/>
                  </a:lnTo>
                  <a:lnTo>
                    <a:pt x="1632" y="143"/>
                  </a:lnTo>
                  <a:lnTo>
                    <a:pt x="1632" y="33"/>
                  </a:lnTo>
                  <a:lnTo>
                    <a:pt x="1612" y="12"/>
                  </a:lnTo>
                  <a:lnTo>
                    <a:pt x="1616" y="0"/>
                  </a:lnTo>
                  <a:lnTo>
                    <a:pt x="1544" y="2"/>
                  </a:lnTo>
                  <a:lnTo>
                    <a:pt x="1544" y="7"/>
                  </a:lnTo>
                  <a:lnTo>
                    <a:pt x="1520" y="25"/>
                  </a:lnTo>
                  <a:lnTo>
                    <a:pt x="1517" y="46"/>
                  </a:lnTo>
                  <a:lnTo>
                    <a:pt x="1525" y="71"/>
                  </a:lnTo>
                  <a:lnTo>
                    <a:pt x="1517" y="92"/>
                  </a:lnTo>
                  <a:lnTo>
                    <a:pt x="1517" y="108"/>
                  </a:lnTo>
                  <a:lnTo>
                    <a:pt x="1534" y="116"/>
                  </a:lnTo>
                  <a:lnTo>
                    <a:pt x="1547" y="143"/>
                  </a:lnTo>
                  <a:lnTo>
                    <a:pt x="1559" y="154"/>
                  </a:lnTo>
                  <a:lnTo>
                    <a:pt x="1550" y="178"/>
                  </a:lnTo>
                  <a:lnTo>
                    <a:pt x="1534" y="167"/>
                  </a:lnTo>
                  <a:lnTo>
                    <a:pt x="1520" y="151"/>
                  </a:lnTo>
                  <a:lnTo>
                    <a:pt x="1498" y="143"/>
                  </a:lnTo>
                  <a:lnTo>
                    <a:pt x="1480" y="130"/>
                  </a:lnTo>
                  <a:lnTo>
                    <a:pt x="1458" y="127"/>
                  </a:lnTo>
                  <a:lnTo>
                    <a:pt x="1438" y="108"/>
                  </a:lnTo>
                  <a:lnTo>
                    <a:pt x="1414" y="105"/>
                  </a:lnTo>
                  <a:lnTo>
                    <a:pt x="1382" y="87"/>
                  </a:lnTo>
                  <a:lnTo>
                    <a:pt x="1362" y="66"/>
                  </a:lnTo>
                  <a:lnTo>
                    <a:pt x="1349" y="84"/>
                  </a:lnTo>
                  <a:lnTo>
                    <a:pt x="1362" y="95"/>
                  </a:lnTo>
                  <a:lnTo>
                    <a:pt x="1382" y="108"/>
                  </a:lnTo>
                  <a:lnTo>
                    <a:pt x="1401" y="143"/>
                  </a:lnTo>
                  <a:lnTo>
                    <a:pt x="1389" y="154"/>
                  </a:lnTo>
                  <a:lnTo>
                    <a:pt x="1374" y="160"/>
                  </a:lnTo>
                  <a:lnTo>
                    <a:pt x="1374" y="175"/>
                  </a:lnTo>
                  <a:lnTo>
                    <a:pt x="1362" y="169"/>
                  </a:lnTo>
                  <a:lnTo>
                    <a:pt x="1362" y="143"/>
                  </a:lnTo>
                  <a:lnTo>
                    <a:pt x="1343" y="151"/>
                  </a:lnTo>
                  <a:lnTo>
                    <a:pt x="1325" y="167"/>
                  </a:lnTo>
                  <a:lnTo>
                    <a:pt x="1302" y="162"/>
                  </a:lnTo>
                  <a:lnTo>
                    <a:pt x="1283" y="167"/>
                  </a:lnTo>
                  <a:lnTo>
                    <a:pt x="1276" y="184"/>
                  </a:lnTo>
                  <a:lnTo>
                    <a:pt x="1259" y="167"/>
                  </a:lnTo>
                  <a:lnTo>
                    <a:pt x="1259" y="143"/>
                  </a:lnTo>
                  <a:lnTo>
                    <a:pt x="1220" y="167"/>
                  </a:lnTo>
                  <a:lnTo>
                    <a:pt x="1201" y="175"/>
                  </a:lnTo>
                  <a:lnTo>
                    <a:pt x="1144" y="207"/>
                  </a:lnTo>
                  <a:lnTo>
                    <a:pt x="1144" y="231"/>
                  </a:lnTo>
                  <a:lnTo>
                    <a:pt x="1126" y="245"/>
                  </a:lnTo>
                  <a:lnTo>
                    <a:pt x="1107" y="245"/>
                  </a:lnTo>
                  <a:lnTo>
                    <a:pt x="1095" y="230"/>
                  </a:lnTo>
                  <a:lnTo>
                    <a:pt x="1077" y="221"/>
                  </a:lnTo>
                  <a:lnTo>
                    <a:pt x="1090" y="202"/>
                  </a:lnTo>
                  <a:lnTo>
                    <a:pt x="1114" y="199"/>
                  </a:lnTo>
                  <a:lnTo>
                    <a:pt x="1104" y="178"/>
                  </a:lnTo>
                  <a:lnTo>
                    <a:pt x="1092" y="167"/>
                  </a:lnTo>
                  <a:lnTo>
                    <a:pt x="1071" y="167"/>
                  </a:lnTo>
                  <a:lnTo>
                    <a:pt x="1044" y="160"/>
                  </a:lnTo>
                  <a:lnTo>
                    <a:pt x="1062" y="178"/>
                  </a:lnTo>
                  <a:lnTo>
                    <a:pt x="1062" y="207"/>
                  </a:lnTo>
                  <a:lnTo>
                    <a:pt x="1055" y="230"/>
                  </a:lnTo>
                  <a:lnTo>
                    <a:pt x="1071" y="237"/>
                  </a:lnTo>
                  <a:lnTo>
                    <a:pt x="1071" y="259"/>
                  </a:lnTo>
                  <a:lnTo>
                    <a:pt x="1058" y="275"/>
                  </a:lnTo>
                  <a:lnTo>
                    <a:pt x="1022" y="264"/>
                  </a:lnTo>
                  <a:lnTo>
                    <a:pt x="1011" y="278"/>
                  </a:lnTo>
                  <a:lnTo>
                    <a:pt x="975" y="302"/>
                  </a:lnTo>
                  <a:lnTo>
                    <a:pt x="992" y="342"/>
                  </a:lnTo>
                  <a:lnTo>
                    <a:pt x="971" y="339"/>
                  </a:lnTo>
                  <a:lnTo>
                    <a:pt x="935" y="321"/>
                  </a:lnTo>
                  <a:lnTo>
                    <a:pt x="919" y="318"/>
                  </a:lnTo>
                  <a:lnTo>
                    <a:pt x="910" y="331"/>
                  </a:lnTo>
                  <a:lnTo>
                    <a:pt x="926" y="348"/>
                  </a:lnTo>
                  <a:lnTo>
                    <a:pt x="941" y="348"/>
                  </a:lnTo>
                  <a:lnTo>
                    <a:pt x="941" y="369"/>
                  </a:lnTo>
                  <a:lnTo>
                    <a:pt x="916" y="369"/>
                  </a:lnTo>
                  <a:lnTo>
                    <a:pt x="896" y="354"/>
                  </a:lnTo>
                  <a:lnTo>
                    <a:pt x="873" y="342"/>
                  </a:lnTo>
                  <a:lnTo>
                    <a:pt x="873" y="280"/>
                  </a:lnTo>
                  <a:lnTo>
                    <a:pt x="837" y="251"/>
                  </a:lnTo>
                  <a:lnTo>
                    <a:pt x="826" y="230"/>
                  </a:lnTo>
                  <a:lnTo>
                    <a:pt x="843" y="245"/>
                  </a:lnTo>
                  <a:lnTo>
                    <a:pt x="869" y="251"/>
                  </a:lnTo>
                  <a:lnTo>
                    <a:pt x="886" y="264"/>
                  </a:lnTo>
                  <a:lnTo>
                    <a:pt x="946" y="278"/>
                  </a:lnTo>
                  <a:lnTo>
                    <a:pt x="971" y="275"/>
                  </a:lnTo>
                  <a:lnTo>
                    <a:pt x="992" y="264"/>
                  </a:lnTo>
                  <a:lnTo>
                    <a:pt x="1005" y="248"/>
                  </a:lnTo>
                  <a:lnTo>
                    <a:pt x="1005" y="227"/>
                  </a:lnTo>
                  <a:lnTo>
                    <a:pt x="998" y="207"/>
                  </a:lnTo>
                  <a:lnTo>
                    <a:pt x="919" y="146"/>
                  </a:lnTo>
                  <a:lnTo>
                    <a:pt x="899" y="134"/>
                  </a:lnTo>
                  <a:lnTo>
                    <a:pt x="843" y="122"/>
                  </a:lnTo>
                  <a:lnTo>
                    <a:pt x="843" y="105"/>
                  </a:lnTo>
                  <a:lnTo>
                    <a:pt x="823" y="95"/>
                  </a:lnTo>
                  <a:lnTo>
                    <a:pt x="807" y="105"/>
                  </a:lnTo>
                  <a:lnTo>
                    <a:pt x="780" y="101"/>
                  </a:lnTo>
                  <a:lnTo>
                    <a:pt x="757" y="84"/>
                  </a:lnTo>
                  <a:lnTo>
                    <a:pt x="780" y="87"/>
                  </a:lnTo>
                  <a:lnTo>
                    <a:pt x="804" y="71"/>
                  </a:lnTo>
                  <a:lnTo>
                    <a:pt x="763" y="43"/>
                  </a:lnTo>
                  <a:lnTo>
                    <a:pt x="734" y="33"/>
                  </a:lnTo>
                  <a:lnTo>
                    <a:pt x="717" y="66"/>
                  </a:lnTo>
                  <a:lnTo>
                    <a:pt x="714" y="43"/>
                  </a:lnTo>
                  <a:lnTo>
                    <a:pt x="692" y="63"/>
                  </a:lnTo>
                  <a:lnTo>
                    <a:pt x="695" y="30"/>
                  </a:lnTo>
                  <a:lnTo>
                    <a:pt x="678" y="39"/>
                  </a:lnTo>
                  <a:lnTo>
                    <a:pt x="668" y="57"/>
                  </a:lnTo>
                  <a:lnTo>
                    <a:pt x="647" y="43"/>
                  </a:lnTo>
                  <a:lnTo>
                    <a:pt x="629" y="57"/>
                  </a:lnTo>
                  <a:lnTo>
                    <a:pt x="611" y="78"/>
                  </a:lnTo>
                  <a:lnTo>
                    <a:pt x="586" y="87"/>
                  </a:lnTo>
                  <a:lnTo>
                    <a:pt x="559" y="87"/>
                  </a:lnTo>
                  <a:lnTo>
                    <a:pt x="545" y="113"/>
                  </a:lnTo>
                  <a:lnTo>
                    <a:pt x="523" y="122"/>
                  </a:lnTo>
                  <a:lnTo>
                    <a:pt x="523" y="137"/>
                  </a:lnTo>
                  <a:lnTo>
                    <a:pt x="532" y="143"/>
                  </a:lnTo>
                  <a:lnTo>
                    <a:pt x="513" y="160"/>
                  </a:lnTo>
                  <a:lnTo>
                    <a:pt x="513" y="143"/>
                  </a:lnTo>
                  <a:lnTo>
                    <a:pt x="502" y="154"/>
                  </a:lnTo>
                  <a:lnTo>
                    <a:pt x="505" y="130"/>
                  </a:lnTo>
                  <a:lnTo>
                    <a:pt x="472" y="160"/>
                  </a:lnTo>
                  <a:lnTo>
                    <a:pt x="483" y="169"/>
                  </a:lnTo>
                  <a:lnTo>
                    <a:pt x="456" y="178"/>
                  </a:lnTo>
                  <a:lnTo>
                    <a:pt x="440" y="199"/>
                  </a:lnTo>
                  <a:lnTo>
                    <a:pt x="463" y="184"/>
                  </a:lnTo>
                  <a:lnTo>
                    <a:pt x="505" y="175"/>
                  </a:lnTo>
                  <a:lnTo>
                    <a:pt x="483" y="199"/>
                  </a:lnTo>
                  <a:lnTo>
                    <a:pt x="475" y="219"/>
                  </a:lnTo>
                  <a:lnTo>
                    <a:pt x="459" y="237"/>
                  </a:lnTo>
                  <a:lnTo>
                    <a:pt x="426" y="313"/>
                  </a:lnTo>
                  <a:lnTo>
                    <a:pt x="407" y="328"/>
                  </a:lnTo>
                  <a:lnTo>
                    <a:pt x="371" y="386"/>
                  </a:lnTo>
                  <a:lnTo>
                    <a:pt x="360" y="375"/>
                  </a:lnTo>
                  <a:lnTo>
                    <a:pt x="341" y="404"/>
                  </a:lnTo>
                  <a:lnTo>
                    <a:pt x="323" y="410"/>
                  </a:lnTo>
                  <a:lnTo>
                    <a:pt x="281" y="450"/>
                  </a:lnTo>
                  <a:lnTo>
                    <a:pt x="287" y="460"/>
                  </a:lnTo>
                  <a:lnTo>
                    <a:pt x="281" y="474"/>
                  </a:lnTo>
                  <a:lnTo>
                    <a:pt x="284" y="504"/>
                  </a:lnTo>
                  <a:lnTo>
                    <a:pt x="295" y="519"/>
                  </a:lnTo>
                  <a:lnTo>
                    <a:pt x="287" y="531"/>
                  </a:lnTo>
                  <a:lnTo>
                    <a:pt x="293" y="542"/>
                  </a:lnTo>
                  <a:lnTo>
                    <a:pt x="305" y="542"/>
                  </a:lnTo>
                  <a:lnTo>
                    <a:pt x="295" y="552"/>
                  </a:lnTo>
                  <a:lnTo>
                    <a:pt x="295" y="566"/>
                  </a:lnTo>
                  <a:lnTo>
                    <a:pt x="320" y="581"/>
                  </a:lnTo>
                  <a:lnTo>
                    <a:pt x="335" y="584"/>
                  </a:lnTo>
                  <a:lnTo>
                    <a:pt x="354" y="577"/>
                  </a:lnTo>
                  <a:lnTo>
                    <a:pt x="377" y="552"/>
                  </a:lnTo>
                  <a:lnTo>
                    <a:pt x="387" y="552"/>
                  </a:lnTo>
                  <a:lnTo>
                    <a:pt x="396" y="542"/>
                  </a:lnTo>
                  <a:lnTo>
                    <a:pt x="404" y="549"/>
                  </a:lnTo>
                  <a:lnTo>
                    <a:pt x="429" y="622"/>
                  </a:lnTo>
                  <a:lnTo>
                    <a:pt x="440" y="636"/>
                  </a:lnTo>
                  <a:lnTo>
                    <a:pt x="436" y="646"/>
                  </a:lnTo>
                  <a:lnTo>
                    <a:pt x="440" y="657"/>
                  </a:lnTo>
                  <a:lnTo>
                    <a:pt x="440" y="668"/>
                  </a:lnTo>
                  <a:lnTo>
                    <a:pt x="469" y="668"/>
                  </a:lnTo>
                  <a:lnTo>
                    <a:pt x="466" y="657"/>
                  </a:lnTo>
                  <a:lnTo>
                    <a:pt x="475" y="646"/>
                  </a:lnTo>
                  <a:lnTo>
                    <a:pt x="502" y="646"/>
                  </a:lnTo>
                  <a:lnTo>
                    <a:pt x="508" y="627"/>
                  </a:lnTo>
                  <a:lnTo>
                    <a:pt x="519" y="566"/>
                  </a:lnTo>
                  <a:lnTo>
                    <a:pt x="549" y="547"/>
                  </a:lnTo>
                  <a:lnTo>
                    <a:pt x="542" y="542"/>
                  </a:lnTo>
                  <a:lnTo>
                    <a:pt x="559" y="522"/>
                  </a:lnTo>
                  <a:lnTo>
                    <a:pt x="553" y="509"/>
                  </a:lnTo>
                  <a:lnTo>
                    <a:pt x="526" y="487"/>
                  </a:lnTo>
                  <a:lnTo>
                    <a:pt x="532" y="434"/>
                  </a:lnTo>
                  <a:lnTo>
                    <a:pt x="549" y="404"/>
                  </a:lnTo>
                  <a:lnTo>
                    <a:pt x="595" y="372"/>
                  </a:lnTo>
                  <a:lnTo>
                    <a:pt x="602" y="358"/>
                  </a:lnTo>
                  <a:lnTo>
                    <a:pt x="614" y="345"/>
                  </a:lnTo>
                  <a:lnTo>
                    <a:pt x="602" y="334"/>
                  </a:lnTo>
                  <a:lnTo>
                    <a:pt x="611" y="321"/>
                  </a:lnTo>
                  <a:lnTo>
                    <a:pt x="611" y="310"/>
                  </a:lnTo>
                  <a:lnTo>
                    <a:pt x="622" y="302"/>
                  </a:lnTo>
                  <a:lnTo>
                    <a:pt x="629" y="289"/>
                  </a:lnTo>
                  <a:lnTo>
                    <a:pt x="659" y="292"/>
                  </a:lnTo>
                  <a:lnTo>
                    <a:pt x="671" y="289"/>
                  </a:lnTo>
                  <a:lnTo>
                    <a:pt x="690" y="302"/>
                  </a:lnTo>
                  <a:lnTo>
                    <a:pt x="690" y="324"/>
                  </a:lnTo>
                  <a:lnTo>
                    <a:pt x="674" y="331"/>
                  </a:lnTo>
                  <a:lnTo>
                    <a:pt x="662" y="354"/>
                  </a:lnTo>
                  <a:lnTo>
                    <a:pt x="614" y="404"/>
                  </a:lnTo>
                  <a:lnTo>
                    <a:pt x="605" y="425"/>
                  </a:lnTo>
                  <a:lnTo>
                    <a:pt x="608" y="445"/>
                  </a:lnTo>
                  <a:lnTo>
                    <a:pt x="614" y="460"/>
                  </a:lnTo>
                  <a:lnTo>
                    <a:pt x="608" y="493"/>
                  </a:lnTo>
                  <a:lnTo>
                    <a:pt x="632" y="509"/>
                  </a:lnTo>
                  <a:lnTo>
                    <a:pt x="654" y="516"/>
                  </a:lnTo>
                  <a:lnTo>
                    <a:pt x="726" y="495"/>
                  </a:lnTo>
                  <a:lnTo>
                    <a:pt x="747" y="495"/>
                  </a:lnTo>
                  <a:lnTo>
                    <a:pt x="763" y="509"/>
                  </a:lnTo>
                  <a:lnTo>
                    <a:pt x="777" y="509"/>
                  </a:lnTo>
                  <a:lnTo>
                    <a:pt x="783" y="522"/>
                  </a:lnTo>
                  <a:lnTo>
                    <a:pt x="764" y="516"/>
                  </a:lnTo>
                  <a:lnTo>
                    <a:pt x="741" y="536"/>
                  </a:lnTo>
                  <a:lnTo>
                    <a:pt x="717" y="536"/>
                  </a:lnTo>
                  <a:lnTo>
                    <a:pt x="698" y="531"/>
                  </a:lnTo>
                  <a:lnTo>
                    <a:pt x="665" y="536"/>
                  </a:lnTo>
                  <a:lnTo>
                    <a:pt x="654" y="547"/>
                  </a:lnTo>
                  <a:lnTo>
                    <a:pt x="655" y="574"/>
                  </a:lnTo>
                  <a:lnTo>
                    <a:pt x="668" y="577"/>
                  </a:lnTo>
                  <a:lnTo>
                    <a:pt x="668" y="609"/>
                  </a:lnTo>
                  <a:lnTo>
                    <a:pt x="659" y="616"/>
                  </a:lnTo>
                  <a:lnTo>
                    <a:pt x="647" y="613"/>
                  </a:lnTo>
                  <a:lnTo>
                    <a:pt x="629" y="595"/>
                  </a:lnTo>
                  <a:lnTo>
                    <a:pt x="614" y="598"/>
                  </a:lnTo>
                  <a:lnTo>
                    <a:pt x="602" y="627"/>
                  </a:lnTo>
                  <a:lnTo>
                    <a:pt x="605" y="660"/>
                  </a:lnTo>
                  <a:lnTo>
                    <a:pt x="595" y="675"/>
                  </a:lnTo>
                  <a:lnTo>
                    <a:pt x="581" y="684"/>
                  </a:lnTo>
                  <a:lnTo>
                    <a:pt x="578" y="698"/>
                  </a:lnTo>
                  <a:lnTo>
                    <a:pt x="568" y="703"/>
                  </a:lnTo>
                  <a:lnTo>
                    <a:pt x="556" y="703"/>
                  </a:lnTo>
                  <a:lnTo>
                    <a:pt x="549" y="686"/>
                  </a:lnTo>
                  <a:lnTo>
                    <a:pt x="513" y="695"/>
                  </a:lnTo>
                  <a:lnTo>
                    <a:pt x="502" y="703"/>
                  </a:lnTo>
                  <a:lnTo>
                    <a:pt x="469" y="713"/>
                  </a:lnTo>
                  <a:lnTo>
                    <a:pt x="447" y="706"/>
                  </a:lnTo>
                  <a:lnTo>
                    <a:pt x="456" y="703"/>
                  </a:lnTo>
                  <a:lnTo>
                    <a:pt x="450" y="692"/>
                  </a:lnTo>
                  <a:lnTo>
                    <a:pt x="407" y="713"/>
                  </a:lnTo>
                  <a:lnTo>
                    <a:pt x="399" y="713"/>
                  </a:lnTo>
                  <a:lnTo>
                    <a:pt x="403" y="703"/>
                  </a:lnTo>
                  <a:lnTo>
                    <a:pt x="384" y="698"/>
                  </a:lnTo>
                  <a:lnTo>
                    <a:pt x="384" y="689"/>
                  </a:lnTo>
                  <a:lnTo>
                    <a:pt x="371" y="681"/>
                  </a:lnTo>
                  <a:lnTo>
                    <a:pt x="387" y="649"/>
                  </a:lnTo>
                  <a:lnTo>
                    <a:pt x="399" y="646"/>
                  </a:lnTo>
                  <a:lnTo>
                    <a:pt x="399" y="636"/>
                  </a:lnTo>
                  <a:lnTo>
                    <a:pt x="387" y="636"/>
                  </a:lnTo>
                  <a:lnTo>
                    <a:pt x="393" y="598"/>
                  </a:lnTo>
                  <a:lnTo>
                    <a:pt x="377" y="601"/>
                  </a:lnTo>
                  <a:lnTo>
                    <a:pt x="371" y="613"/>
                  </a:lnTo>
                  <a:lnTo>
                    <a:pt x="357" y="613"/>
                  </a:lnTo>
                  <a:lnTo>
                    <a:pt x="347" y="622"/>
                  </a:lnTo>
                  <a:lnTo>
                    <a:pt x="344" y="636"/>
                  </a:lnTo>
                  <a:lnTo>
                    <a:pt x="347" y="663"/>
                  </a:lnTo>
                  <a:lnTo>
                    <a:pt x="357" y="671"/>
                  </a:lnTo>
                  <a:lnTo>
                    <a:pt x="357" y="686"/>
                  </a:lnTo>
                  <a:lnTo>
                    <a:pt x="363" y="698"/>
                  </a:lnTo>
                  <a:lnTo>
                    <a:pt x="357" y="703"/>
                  </a:lnTo>
                  <a:lnTo>
                    <a:pt x="363" y="708"/>
                  </a:lnTo>
                  <a:lnTo>
                    <a:pt x="354" y="716"/>
                  </a:lnTo>
                  <a:lnTo>
                    <a:pt x="354" y="727"/>
                  </a:lnTo>
                  <a:lnTo>
                    <a:pt x="341" y="722"/>
                  </a:lnTo>
                  <a:lnTo>
                    <a:pt x="330" y="722"/>
                  </a:lnTo>
                  <a:lnTo>
                    <a:pt x="323" y="730"/>
                  </a:lnTo>
                  <a:lnTo>
                    <a:pt x="305" y="730"/>
                  </a:lnTo>
                  <a:lnTo>
                    <a:pt x="293" y="736"/>
                  </a:lnTo>
                  <a:lnTo>
                    <a:pt x="293" y="745"/>
                  </a:lnTo>
                  <a:lnTo>
                    <a:pt x="301" y="748"/>
                  </a:lnTo>
                  <a:lnTo>
                    <a:pt x="301" y="757"/>
                  </a:lnTo>
                  <a:lnTo>
                    <a:pt x="293" y="765"/>
                  </a:lnTo>
                  <a:lnTo>
                    <a:pt x="284" y="759"/>
                  </a:lnTo>
                  <a:lnTo>
                    <a:pt x="284" y="743"/>
                  </a:lnTo>
                  <a:lnTo>
                    <a:pt x="278" y="745"/>
                  </a:lnTo>
                  <a:lnTo>
                    <a:pt x="268" y="768"/>
                  </a:lnTo>
                  <a:lnTo>
                    <a:pt x="254" y="786"/>
                  </a:lnTo>
                  <a:lnTo>
                    <a:pt x="218" y="803"/>
                  </a:lnTo>
                  <a:lnTo>
                    <a:pt x="214" y="824"/>
                  </a:lnTo>
                  <a:lnTo>
                    <a:pt x="186" y="834"/>
                  </a:lnTo>
                  <a:lnTo>
                    <a:pt x="184" y="848"/>
                  </a:lnTo>
                  <a:lnTo>
                    <a:pt x="162" y="848"/>
                  </a:lnTo>
                  <a:lnTo>
                    <a:pt x="156" y="834"/>
                  </a:lnTo>
                  <a:lnTo>
                    <a:pt x="148" y="834"/>
                  </a:lnTo>
                  <a:lnTo>
                    <a:pt x="156" y="865"/>
                  </a:lnTo>
                  <a:lnTo>
                    <a:pt x="129" y="866"/>
                  </a:lnTo>
                  <a:lnTo>
                    <a:pt x="123" y="859"/>
                  </a:lnTo>
                  <a:lnTo>
                    <a:pt x="90" y="866"/>
                  </a:lnTo>
                  <a:lnTo>
                    <a:pt x="93" y="880"/>
                  </a:lnTo>
                  <a:lnTo>
                    <a:pt x="135" y="894"/>
                  </a:lnTo>
                  <a:lnTo>
                    <a:pt x="148" y="907"/>
                  </a:lnTo>
                  <a:lnTo>
                    <a:pt x="145" y="913"/>
                  </a:lnTo>
                  <a:lnTo>
                    <a:pt x="159" y="927"/>
                  </a:lnTo>
                  <a:lnTo>
                    <a:pt x="165" y="936"/>
                  </a:lnTo>
                  <a:lnTo>
                    <a:pt x="156" y="991"/>
                  </a:lnTo>
                  <a:lnTo>
                    <a:pt x="150" y="995"/>
                  </a:lnTo>
                  <a:lnTo>
                    <a:pt x="142" y="998"/>
                  </a:lnTo>
                  <a:lnTo>
                    <a:pt x="112" y="993"/>
                  </a:lnTo>
                  <a:lnTo>
                    <a:pt x="96" y="998"/>
                  </a:lnTo>
                  <a:lnTo>
                    <a:pt x="69" y="993"/>
                  </a:lnTo>
                  <a:lnTo>
                    <a:pt x="39" y="993"/>
                  </a:lnTo>
                  <a:lnTo>
                    <a:pt x="26" y="988"/>
                  </a:lnTo>
                  <a:lnTo>
                    <a:pt x="17" y="998"/>
                  </a:lnTo>
                  <a:lnTo>
                    <a:pt x="4" y="1001"/>
                  </a:lnTo>
                  <a:lnTo>
                    <a:pt x="3" y="1007"/>
                  </a:lnTo>
                  <a:lnTo>
                    <a:pt x="11" y="1021"/>
                  </a:lnTo>
                  <a:lnTo>
                    <a:pt x="7" y="1031"/>
                  </a:lnTo>
                  <a:lnTo>
                    <a:pt x="14" y="1050"/>
                  </a:lnTo>
                  <a:lnTo>
                    <a:pt x="4" y="1085"/>
                  </a:lnTo>
                  <a:lnTo>
                    <a:pt x="0" y="1092"/>
                  </a:lnTo>
                  <a:lnTo>
                    <a:pt x="0" y="1104"/>
                  </a:lnTo>
                  <a:lnTo>
                    <a:pt x="3" y="1112"/>
                  </a:lnTo>
                  <a:lnTo>
                    <a:pt x="11" y="1112"/>
                  </a:lnTo>
                  <a:lnTo>
                    <a:pt x="4" y="1144"/>
                  </a:lnTo>
                  <a:lnTo>
                    <a:pt x="44" y="1139"/>
                  </a:lnTo>
                  <a:lnTo>
                    <a:pt x="53" y="1144"/>
                  </a:lnTo>
                  <a:lnTo>
                    <a:pt x="66" y="1163"/>
                  </a:lnTo>
                  <a:lnTo>
                    <a:pt x="75" y="1165"/>
                  </a:lnTo>
                  <a:lnTo>
                    <a:pt x="93" y="1151"/>
                  </a:lnTo>
                  <a:lnTo>
                    <a:pt x="142" y="1150"/>
                  </a:lnTo>
                  <a:lnTo>
                    <a:pt x="156" y="1130"/>
                  </a:lnTo>
                  <a:lnTo>
                    <a:pt x="169" y="1130"/>
                  </a:lnTo>
                  <a:lnTo>
                    <a:pt x="178" y="1115"/>
                  </a:lnTo>
                  <a:lnTo>
                    <a:pt x="189" y="1106"/>
                  </a:lnTo>
                  <a:lnTo>
                    <a:pt x="178" y="1098"/>
                  </a:lnTo>
                  <a:lnTo>
                    <a:pt x="178" y="1088"/>
                  </a:lnTo>
                  <a:lnTo>
                    <a:pt x="205" y="1056"/>
                  </a:lnTo>
                  <a:lnTo>
                    <a:pt x="226" y="1047"/>
                  </a:lnTo>
                  <a:lnTo>
                    <a:pt x="248" y="1033"/>
                  </a:lnTo>
                  <a:lnTo>
                    <a:pt x="244" y="1007"/>
                  </a:lnTo>
                  <a:lnTo>
                    <a:pt x="262" y="993"/>
                  </a:lnTo>
                  <a:lnTo>
                    <a:pt x="298" y="1007"/>
                  </a:lnTo>
                  <a:lnTo>
                    <a:pt x="311" y="1004"/>
                  </a:lnTo>
                  <a:lnTo>
                    <a:pt x="320" y="995"/>
                  </a:lnTo>
                  <a:lnTo>
                    <a:pt x="341" y="986"/>
                  </a:lnTo>
                  <a:lnTo>
                    <a:pt x="347" y="977"/>
                  </a:lnTo>
                  <a:lnTo>
                    <a:pt x="357" y="974"/>
                  </a:lnTo>
                  <a:lnTo>
                    <a:pt x="384" y="983"/>
                  </a:lnTo>
                  <a:lnTo>
                    <a:pt x="387" y="993"/>
                  </a:lnTo>
                  <a:lnTo>
                    <a:pt x="403" y="1024"/>
                  </a:lnTo>
                  <a:lnTo>
                    <a:pt x="414" y="1024"/>
                  </a:lnTo>
                  <a:lnTo>
                    <a:pt x="433" y="1042"/>
                  </a:lnTo>
                  <a:lnTo>
                    <a:pt x="440" y="1047"/>
                  </a:lnTo>
                  <a:lnTo>
                    <a:pt x="453" y="1047"/>
                  </a:lnTo>
                  <a:lnTo>
                    <a:pt x="477" y="1063"/>
                  </a:lnTo>
                  <a:lnTo>
                    <a:pt x="483" y="1074"/>
                  </a:lnTo>
                  <a:lnTo>
                    <a:pt x="496" y="1077"/>
                  </a:lnTo>
                  <a:lnTo>
                    <a:pt x="505" y="1104"/>
                  </a:lnTo>
                  <a:lnTo>
                    <a:pt x="496" y="1125"/>
                  </a:lnTo>
                  <a:lnTo>
                    <a:pt x="502" y="1125"/>
                  </a:lnTo>
                  <a:lnTo>
                    <a:pt x="513" y="1115"/>
                  </a:lnTo>
                  <a:lnTo>
                    <a:pt x="513" y="1104"/>
                  </a:lnTo>
                  <a:lnTo>
                    <a:pt x="523" y="1101"/>
                  </a:lnTo>
                  <a:lnTo>
                    <a:pt x="523" y="1090"/>
                  </a:lnTo>
                  <a:lnTo>
                    <a:pt x="513" y="1085"/>
                  </a:lnTo>
                  <a:lnTo>
                    <a:pt x="519" y="1066"/>
                  </a:lnTo>
                  <a:lnTo>
                    <a:pt x="538" y="1071"/>
                  </a:lnTo>
                  <a:lnTo>
                    <a:pt x="542" y="1080"/>
                  </a:lnTo>
                  <a:lnTo>
                    <a:pt x="546" y="1083"/>
                  </a:lnTo>
                  <a:lnTo>
                    <a:pt x="549" y="1074"/>
                  </a:lnTo>
                  <a:lnTo>
                    <a:pt x="542" y="1063"/>
                  </a:lnTo>
                  <a:lnTo>
                    <a:pt x="499" y="1042"/>
                  </a:lnTo>
                  <a:lnTo>
                    <a:pt x="505" y="1033"/>
                  </a:lnTo>
                  <a:lnTo>
                    <a:pt x="486" y="1033"/>
                  </a:lnTo>
                  <a:lnTo>
                    <a:pt x="466" y="1024"/>
                  </a:lnTo>
                  <a:lnTo>
                    <a:pt x="453" y="995"/>
                  </a:lnTo>
                  <a:lnTo>
                    <a:pt x="426" y="977"/>
                  </a:lnTo>
                  <a:lnTo>
                    <a:pt x="426" y="945"/>
                  </a:lnTo>
                  <a:lnTo>
                    <a:pt x="436" y="945"/>
                  </a:lnTo>
                  <a:lnTo>
                    <a:pt x="444" y="939"/>
                  </a:lnTo>
                  <a:lnTo>
                    <a:pt x="453" y="939"/>
                  </a:lnTo>
                  <a:lnTo>
                    <a:pt x="450" y="948"/>
                  </a:lnTo>
                  <a:lnTo>
                    <a:pt x="456" y="962"/>
                  </a:lnTo>
                  <a:lnTo>
                    <a:pt x="466" y="959"/>
                  </a:lnTo>
                  <a:lnTo>
                    <a:pt x="466" y="951"/>
                  </a:lnTo>
                  <a:lnTo>
                    <a:pt x="477" y="959"/>
                  </a:lnTo>
                  <a:lnTo>
                    <a:pt x="486" y="983"/>
                  </a:lnTo>
                  <a:lnTo>
                    <a:pt x="502" y="993"/>
                  </a:lnTo>
                  <a:lnTo>
                    <a:pt x="513" y="995"/>
                  </a:lnTo>
                  <a:lnTo>
                    <a:pt x="572" y="1036"/>
                  </a:lnTo>
                  <a:lnTo>
                    <a:pt x="568" y="1071"/>
                  </a:lnTo>
                  <a:lnTo>
                    <a:pt x="578" y="1077"/>
                  </a:lnTo>
                  <a:lnTo>
                    <a:pt x="605" y="1115"/>
                  </a:lnTo>
                  <a:lnTo>
                    <a:pt x="632" y="1115"/>
                  </a:lnTo>
                  <a:lnTo>
                    <a:pt x="641" y="1122"/>
                  </a:lnTo>
                  <a:lnTo>
                    <a:pt x="654" y="1125"/>
                  </a:lnTo>
                  <a:lnTo>
                    <a:pt x="662" y="1130"/>
                  </a:lnTo>
                  <a:lnTo>
                    <a:pt x="662" y="1121"/>
                  </a:lnTo>
                  <a:lnTo>
                    <a:pt x="674" y="1122"/>
                  </a:lnTo>
                  <a:lnTo>
                    <a:pt x="647" y="1101"/>
                  </a:lnTo>
                  <a:lnTo>
                    <a:pt x="632" y="1077"/>
                  </a:lnTo>
                  <a:lnTo>
                    <a:pt x="632" y="1063"/>
                  </a:lnTo>
                  <a:lnTo>
                    <a:pt x="644" y="1074"/>
                  </a:lnTo>
                  <a:lnTo>
                    <a:pt x="654" y="1074"/>
                  </a:lnTo>
                  <a:lnTo>
                    <a:pt x="655" y="1069"/>
                  </a:lnTo>
                  <a:lnTo>
                    <a:pt x="654" y="1060"/>
                  </a:lnTo>
                  <a:lnTo>
                    <a:pt x="662" y="1060"/>
                  </a:lnTo>
                  <a:lnTo>
                    <a:pt x="668" y="1056"/>
                  </a:lnTo>
                  <a:lnTo>
                    <a:pt x="695" y="1057"/>
                  </a:lnTo>
                  <a:lnTo>
                    <a:pt x="704" y="1066"/>
                  </a:lnTo>
                  <a:lnTo>
                    <a:pt x="714" y="1063"/>
                  </a:lnTo>
                  <a:lnTo>
                    <a:pt x="704" y="1071"/>
                  </a:lnTo>
                  <a:lnTo>
                    <a:pt x="704" y="1077"/>
                  </a:lnTo>
                  <a:lnTo>
                    <a:pt x="728" y="1056"/>
                  </a:lnTo>
                  <a:lnTo>
                    <a:pt x="760" y="1056"/>
                  </a:lnTo>
                  <a:lnTo>
                    <a:pt x="771" y="1060"/>
                  </a:lnTo>
                  <a:lnTo>
                    <a:pt x="760" y="1063"/>
                  </a:lnTo>
                  <a:lnTo>
                    <a:pt x="763" y="1069"/>
                  </a:lnTo>
                  <a:lnTo>
                    <a:pt x="714" y="1069"/>
                  </a:lnTo>
                  <a:lnTo>
                    <a:pt x="704" y="1077"/>
                  </a:lnTo>
                  <a:lnTo>
                    <a:pt x="701" y="1090"/>
                  </a:lnTo>
                  <a:lnTo>
                    <a:pt x="717" y="1088"/>
                  </a:lnTo>
                  <a:lnTo>
                    <a:pt x="714" y="1095"/>
                  </a:lnTo>
                  <a:lnTo>
                    <a:pt x="720" y="1115"/>
                  </a:lnTo>
                  <a:lnTo>
                    <a:pt x="714" y="1115"/>
                  </a:lnTo>
                  <a:lnTo>
                    <a:pt x="708" y="1109"/>
                  </a:lnTo>
                  <a:lnTo>
                    <a:pt x="708" y="1118"/>
                  </a:lnTo>
                  <a:lnTo>
                    <a:pt x="726" y="1125"/>
                  </a:lnTo>
                  <a:lnTo>
                    <a:pt x="723" y="1130"/>
                  </a:lnTo>
                  <a:lnTo>
                    <a:pt x="731" y="1139"/>
                  </a:lnTo>
                  <a:lnTo>
                    <a:pt x="726" y="1144"/>
                  </a:lnTo>
                  <a:lnTo>
                    <a:pt x="744" y="1144"/>
                  </a:lnTo>
                  <a:lnTo>
                    <a:pt x="741" y="1150"/>
                  </a:lnTo>
                  <a:lnTo>
                    <a:pt x="753" y="1150"/>
                  </a:lnTo>
                  <a:lnTo>
                    <a:pt x="777" y="1163"/>
                  </a:lnTo>
                  <a:lnTo>
                    <a:pt x="790" y="1157"/>
                  </a:lnTo>
                  <a:lnTo>
                    <a:pt x="796" y="1150"/>
                  </a:lnTo>
                  <a:lnTo>
                    <a:pt x="807" y="1150"/>
                  </a:lnTo>
                  <a:lnTo>
                    <a:pt x="836" y="1165"/>
                  </a:lnTo>
                  <a:lnTo>
                    <a:pt x="853" y="1163"/>
                  </a:lnTo>
                  <a:lnTo>
                    <a:pt x="872" y="1150"/>
                  </a:lnTo>
                  <a:lnTo>
                    <a:pt x="889" y="1154"/>
                  </a:lnTo>
                  <a:lnTo>
                    <a:pt x="902" y="1147"/>
                  </a:lnTo>
                  <a:lnTo>
                    <a:pt x="902" y="1151"/>
                  </a:lnTo>
                  <a:lnTo>
                    <a:pt x="896" y="1160"/>
                  </a:lnTo>
                  <a:lnTo>
                    <a:pt x="899" y="1165"/>
                  </a:lnTo>
                  <a:lnTo>
                    <a:pt x="896" y="1174"/>
                  </a:lnTo>
                  <a:lnTo>
                    <a:pt x="899" y="1198"/>
                  </a:lnTo>
                  <a:lnTo>
                    <a:pt x="873" y="1251"/>
                  </a:lnTo>
                  <a:lnTo>
                    <a:pt x="862" y="1268"/>
                  </a:lnTo>
                  <a:lnTo>
                    <a:pt x="880" y="130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0" name=""/>
            <p:cNvSpPr/>
            <p:nvPr/>
          </p:nvSpPr>
          <p:spPr>
            <a:xfrm>
              <a:off x="1917000" y="957240"/>
              <a:ext cx="1402200" cy="1581120"/>
            </a:xfrm>
            <a:custGeom>
              <a:avLst/>
              <a:gdLst/>
              <a:ahLst/>
              <a:rect l="l" t="t" r="r" b="b"/>
              <a:pathLst>
                <a:path w="1537" h="1733">
                  <a:moveTo>
                    <a:pt x="1115" y="1710"/>
                  </a:moveTo>
                  <a:lnTo>
                    <a:pt x="1105" y="1702"/>
                  </a:lnTo>
                  <a:lnTo>
                    <a:pt x="1099" y="1696"/>
                  </a:lnTo>
                  <a:lnTo>
                    <a:pt x="1093" y="1689"/>
                  </a:lnTo>
                  <a:lnTo>
                    <a:pt x="1085" y="1684"/>
                  </a:lnTo>
                  <a:lnTo>
                    <a:pt x="1075" y="1684"/>
                  </a:lnTo>
                  <a:lnTo>
                    <a:pt x="1066" y="1678"/>
                  </a:lnTo>
                  <a:lnTo>
                    <a:pt x="1056" y="1678"/>
                  </a:lnTo>
                  <a:lnTo>
                    <a:pt x="1050" y="1684"/>
                  </a:lnTo>
                  <a:lnTo>
                    <a:pt x="1042" y="1689"/>
                  </a:lnTo>
                  <a:lnTo>
                    <a:pt x="1032" y="1692"/>
                  </a:lnTo>
                  <a:lnTo>
                    <a:pt x="1020" y="1694"/>
                  </a:lnTo>
                  <a:lnTo>
                    <a:pt x="1013" y="1689"/>
                  </a:lnTo>
                  <a:lnTo>
                    <a:pt x="1006" y="1689"/>
                  </a:lnTo>
                  <a:lnTo>
                    <a:pt x="1002" y="1684"/>
                  </a:lnTo>
                  <a:lnTo>
                    <a:pt x="993" y="1678"/>
                  </a:lnTo>
                  <a:lnTo>
                    <a:pt x="987" y="1672"/>
                  </a:lnTo>
                  <a:lnTo>
                    <a:pt x="980" y="1664"/>
                  </a:lnTo>
                  <a:lnTo>
                    <a:pt x="976" y="1657"/>
                  </a:lnTo>
                  <a:lnTo>
                    <a:pt x="972" y="1649"/>
                  </a:lnTo>
                  <a:lnTo>
                    <a:pt x="976" y="1643"/>
                  </a:lnTo>
                  <a:lnTo>
                    <a:pt x="976" y="1632"/>
                  </a:lnTo>
                  <a:lnTo>
                    <a:pt x="979" y="1622"/>
                  </a:lnTo>
                  <a:lnTo>
                    <a:pt x="979" y="1613"/>
                  </a:lnTo>
                  <a:lnTo>
                    <a:pt x="979" y="1602"/>
                  </a:lnTo>
                  <a:lnTo>
                    <a:pt x="983" y="1595"/>
                  </a:lnTo>
                  <a:lnTo>
                    <a:pt x="983" y="1581"/>
                  </a:lnTo>
                  <a:lnTo>
                    <a:pt x="980" y="1578"/>
                  </a:lnTo>
                  <a:lnTo>
                    <a:pt x="972" y="1575"/>
                  </a:lnTo>
                  <a:lnTo>
                    <a:pt x="966" y="1567"/>
                  </a:lnTo>
                  <a:lnTo>
                    <a:pt x="957" y="1567"/>
                  </a:lnTo>
                  <a:lnTo>
                    <a:pt x="950" y="1566"/>
                  </a:lnTo>
                  <a:lnTo>
                    <a:pt x="939" y="1567"/>
                  </a:lnTo>
                  <a:lnTo>
                    <a:pt x="930" y="1566"/>
                  </a:lnTo>
                  <a:lnTo>
                    <a:pt x="920" y="1567"/>
                  </a:lnTo>
                  <a:lnTo>
                    <a:pt x="907" y="1567"/>
                  </a:lnTo>
                  <a:lnTo>
                    <a:pt x="896" y="1567"/>
                  </a:lnTo>
                  <a:lnTo>
                    <a:pt x="887" y="1570"/>
                  </a:lnTo>
                  <a:lnTo>
                    <a:pt x="877" y="1567"/>
                  </a:lnTo>
                  <a:lnTo>
                    <a:pt x="870" y="1563"/>
                  </a:lnTo>
                  <a:lnTo>
                    <a:pt x="881" y="1557"/>
                  </a:lnTo>
                  <a:lnTo>
                    <a:pt x="884" y="1546"/>
                  </a:lnTo>
                  <a:lnTo>
                    <a:pt x="884" y="1535"/>
                  </a:lnTo>
                  <a:lnTo>
                    <a:pt x="887" y="1522"/>
                  </a:lnTo>
                  <a:lnTo>
                    <a:pt x="890" y="1528"/>
                  </a:lnTo>
                  <a:lnTo>
                    <a:pt x="896" y="1519"/>
                  </a:lnTo>
                  <a:lnTo>
                    <a:pt x="896" y="1508"/>
                  </a:lnTo>
                  <a:lnTo>
                    <a:pt x="900" y="1498"/>
                  </a:lnTo>
                  <a:lnTo>
                    <a:pt x="903" y="1490"/>
                  </a:lnTo>
                  <a:lnTo>
                    <a:pt x="906" y="1481"/>
                  </a:lnTo>
                  <a:lnTo>
                    <a:pt x="914" y="1473"/>
                  </a:lnTo>
                  <a:lnTo>
                    <a:pt x="914" y="1466"/>
                  </a:lnTo>
                  <a:lnTo>
                    <a:pt x="907" y="1463"/>
                  </a:lnTo>
                  <a:lnTo>
                    <a:pt x="896" y="1463"/>
                  </a:lnTo>
                  <a:lnTo>
                    <a:pt x="890" y="1460"/>
                  </a:lnTo>
                  <a:lnTo>
                    <a:pt x="881" y="1463"/>
                  </a:lnTo>
                  <a:lnTo>
                    <a:pt x="870" y="1466"/>
                  </a:lnTo>
                  <a:lnTo>
                    <a:pt x="860" y="1466"/>
                  </a:lnTo>
                  <a:lnTo>
                    <a:pt x="851" y="1469"/>
                  </a:lnTo>
                  <a:lnTo>
                    <a:pt x="841" y="1471"/>
                  </a:lnTo>
                  <a:lnTo>
                    <a:pt x="841" y="1481"/>
                  </a:lnTo>
                  <a:lnTo>
                    <a:pt x="838" y="1490"/>
                  </a:lnTo>
                  <a:lnTo>
                    <a:pt x="835" y="1495"/>
                  </a:lnTo>
                  <a:lnTo>
                    <a:pt x="835" y="1502"/>
                  </a:lnTo>
                  <a:lnTo>
                    <a:pt x="830" y="1505"/>
                  </a:lnTo>
                  <a:lnTo>
                    <a:pt x="824" y="1511"/>
                  </a:lnTo>
                  <a:lnTo>
                    <a:pt x="824" y="1516"/>
                  </a:lnTo>
                  <a:lnTo>
                    <a:pt x="811" y="1519"/>
                  </a:lnTo>
                  <a:lnTo>
                    <a:pt x="811" y="1516"/>
                  </a:lnTo>
                  <a:lnTo>
                    <a:pt x="802" y="1514"/>
                  </a:lnTo>
                  <a:lnTo>
                    <a:pt x="790" y="1519"/>
                  </a:lnTo>
                  <a:lnTo>
                    <a:pt x="778" y="1522"/>
                  </a:lnTo>
                  <a:lnTo>
                    <a:pt x="765" y="1522"/>
                  </a:lnTo>
                  <a:lnTo>
                    <a:pt x="760" y="1522"/>
                  </a:lnTo>
                  <a:lnTo>
                    <a:pt x="754" y="1516"/>
                  </a:lnTo>
                  <a:lnTo>
                    <a:pt x="745" y="1514"/>
                  </a:lnTo>
                  <a:lnTo>
                    <a:pt x="732" y="1511"/>
                  </a:lnTo>
                  <a:lnTo>
                    <a:pt x="726" y="1502"/>
                  </a:lnTo>
                  <a:lnTo>
                    <a:pt x="721" y="1495"/>
                  </a:lnTo>
                  <a:lnTo>
                    <a:pt x="718" y="1487"/>
                  </a:lnTo>
                  <a:lnTo>
                    <a:pt x="711" y="1481"/>
                  </a:lnTo>
                  <a:lnTo>
                    <a:pt x="705" y="1473"/>
                  </a:lnTo>
                  <a:lnTo>
                    <a:pt x="702" y="1466"/>
                  </a:lnTo>
                  <a:lnTo>
                    <a:pt x="705" y="1460"/>
                  </a:lnTo>
                  <a:lnTo>
                    <a:pt x="696" y="1455"/>
                  </a:lnTo>
                  <a:lnTo>
                    <a:pt x="692" y="1443"/>
                  </a:lnTo>
                  <a:lnTo>
                    <a:pt x="696" y="1436"/>
                  </a:lnTo>
                  <a:lnTo>
                    <a:pt x="696" y="1428"/>
                  </a:lnTo>
                  <a:lnTo>
                    <a:pt x="696" y="1417"/>
                  </a:lnTo>
                  <a:lnTo>
                    <a:pt x="696" y="1407"/>
                  </a:lnTo>
                  <a:lnTo>
                    <a:pt x="699" y="1398"/>
                  </a:lnTo>
                  <a:lnTo>
                    <a:pt x="702" y="1387"/>
                  </a:lnTo>
                  <a:lnTo>
                    <a:pt x="705" y="1379"/>
                  </a:lnTo>
                  <a:lnTo>
                    <a:pt x="705" y="1372"/>
                  </a:lnTo>
                  <a:lnTo>
                    <a:pt x="705" y="1360"/>
                  </a:lnTo>
                  <a:lnTo>
                    <a:pt x="702" y="1352"/>
                  </a:lnTo>
                  <a:lnTo>
                    <a:pt x="702" y="1342"/>
                  </a:lnTo>
                  <a:lnTo>
                    <a:pt x="711" y="1334"/>
                  </a:lnTo>
                  <a:lnTo>
                    <a:pt x="721" y="1328"/>
                  </a:lnTo>
                  <a:lnTo>
                    <a:pt x="729" y="1320"/>
                  </a:lnTo>
                  <a:lnTo>
                    <a:pt x="738" y="1320"/>
                  </a:lnTo>
                  <a:lnTo>
                    <a:pt x="745" y="1314"/>
                  </a:lnTo>
                  <a:lnTo>
                    <a:pt x="754" y="1310"/>
                  </a:lnTo>
                  <a:lnTo>
                    <a:pt x="748" y="1301"/>
                  </a:lnTo>
                  <a:lnTo>
                    <a:pt x="754" y="1299"/>
                  </a:lnTo>
                  <a:lnTo>
                    <a:pt x="754" y="1307"/>
                  </a:lnTo>
                  <a:lnTo>
                    <a:pt x="765" y="1301"/>
                  </a:lnTo>
                  <a:lnTo>
                    <a:pt x="775" y="1301"/>
                  </a:lnTo>
                  <a:lnTo>
                    <a:pt x="784" y="1299"/>
                  </a:lnTo>
                  <a:lnTo>
                    <a:pt x="797" y="1301"/>
                  </a:lnTo>
                  <a:lnTo>
                    <a:pt x="802" y="1304"/>
                  </a:lnTo>
                  <a:lnTo>
                    <a:pt x="811" y="1299"/>
                  </a:lnTo>
                  <a:lnTo>
                    <a:pt x="824" y="1307"/>
                  </a:lnTo>
                  <a:lnTo>
                    <a:pt x="824" y="1313"/>
                  </a:lnTo>
                  <a:lnTo>
                    <a:pt x="835" y="1314"/>
                  </a:lnTo>
                  <a:lnTo>
                    <a:pt x="844" y="1313"/>
                  </a:lnTo>
                  <a:lnTo>
                    <a:pt x="854" y="1310"/>
                  </a:lnTo>
                  <a:lnTo>
                    <a:pt x="860" y="1310"/>
                  </a:lnTo>
                  <a:lnTo>
                    <a:pt x="866" y="1314"/>
                  </a:lnTo>
                  <a:lnTo>
                    <a:pt x="870" y="1313"/>
                  </a:lnTo>
                  <a:lnTo>
                    <a:pt x="860" y="1307"/>
                  </a:lnTo>
                  <a:lnTo>
                    <a:pt x="860" y="1301"/>
                  </a:lnTo>
                  <a:lnTo>
                    <a:pt x="863" y="1299"/>
                  </a:lnTo>
                  <a:lnTo>
                    <a:pt x="866" y="1293"/>
                  </a:lnTo>
                  <a:lnTo>
                    <a:pt x="857" y="1293"/>
                  </a:lnTo>
                  <a:lnTo>
                    <a:pt x="847" y="1293"/>
                  </a:lnTo>
                  <a:lnTo>
                    <a:pt x="841" y="1293"/>
                  </a:lnTo>
                  <a:lnTo>
                    <a:pt x="844" y="1284"/>
                  </a:lnTo>
                  <a:lnTo>
                    <a:pt x="857" y="1290"/>
                  </a:lnTo>
                  <a:lnTo>
                    <a:pt x="866" y="1284"/>
                  </a:lnTo>
                  <a:lnTo>
                    <a:pt x="874" y="1284"/>
                  </a:lnTo>
                  <a:lnTo>
                    <a:pt x="884" y="1284"/>
                  </a:lnTo>
                  <a:lnTo>
                    <a:pt x="890" y="1280"/>
                  </a:lnTo>
                  <a:lnTo>
                    <a:pt x="893" y="1287"/>
                  </a:lnTo>
                  <a:lnTo>
                    <a:pt x="903" y="1287"/>
                  </a:lnTo>
                  <a:lnTo>
                    <a:pt x="914" y="1284"/>
                  </a:lnTo>
                  <a:lnTo>
                    <a:pt x="923" y="1284"/>
                  </a:lnTo>
                  <a:lnTo>
                    <a:pt x="930" y="1290"/>
                  </a:lnTo>
                  <a:lnTo>
                    <a:pt x="939" y="1293"/>
                  </a:lnTo>
                  <a:lnTo>
                    <a:pt x="942" y="1301"/>
                  </a:lnTo>
                  <a:lnTo>
                    <a:pt x="953" y="1301"/>
                  </a:lnTo>
                  <a:lnTo>
                    <a:pt x="960" y="1293"/>
                  </a:lnTo>
                  <a:lnTo>
                    <a:pt x="972" y="1293"/>
                  </a:lnTo>
                  <a:lnTo>
                    <a:pt x="979" y="1301"/>
                  </a:lnTo>
                  <a:lnTo>
                    <a:pt x="987" y="1313"/>
                  </a:lnTo>
                  <a:lnTo>
                    <a:pt x="993" y="1314"/>
                  </a:lnTo>
                  <a:lnTo>
                    <a:pt x="996" y="1322"/>
                  </a:lnTo>
                  <a:lnTo>
                    <a:pt x="993" y="1331"/>
                  </a:lnTo>
                  <a:lnTo>
                    <a:pt x="993" y="1339"/>
                  </a:lnTo>
                  <a:lnTo>
                    <a:pt x="1002" y="1336"/>
                  </a:lnTo>
                  <a:lnTo>
                    <a:pt x="996" y="1346"/>
                  </a:lnTo>
                  <a:lnTo>
                    <a:pt x="999" y="1355"/>
                  </a:lnTo>
                  <a:lnTo>
                    <a:pt x="1006" y="1360"/>
                  </a:lnTo>
                  <a:lnTo>
                    <a:pt x="1012" y="1369"/>
                  </a:lnTo>
                  <a:lnTo>
                    <a:pt x="1017" y="1376"/>
                  </a:lnTo>
                  <a:lnTo>
                    <a:pt x="1023" y="1384"/>
                  </a:lnTo>
                  <a:lnTo>
                    <a:pt x="1026" y="1393"/>
                  </a:lnTo>
                  <a:lnTo>
                    <a:pt x="1036" y="1390"/>
                  </a:lnTo>
                  <a:lnTo>
                    <a:pt x="1042" y="1387"/>
                  </a:lnTo>
                  <a:lnTo>
                    <a:pt x="1045" y="1376"/>
                  </a:lnTo>
                  <a:lnTo>
                    <a:pt x="1048" y="1366"/>
                  </a:lnTo>
                  <a:lnTo>
                    <a:pt x="1048" y="1355"/>
                  </a:lnTo>
                  <a:lnTo>
                    <a:pt x="1042" y="1343"/>
                  </a:lnTo>
                  <a:lnTo>
                    <a:pt x="1039" y="1331"/>
                  </a:lnTo>
                  <a:lnTo>
                    <a:pt x="1039" y="1325"/>
                  </a:lnTo>
                  <a:lnTo>
                    <a:pt x="1029" y="1314"/>
                  </a:lnTo>
                  <a:lnTo>
                    <a:pt x="1026" y="1307"/>
                  </a:lnTo>
                  <a:lnTo>
                    <a:pt x="1023" y="1293"/>
                  </a:lnTo>
                  <a:lnTo>
                    <a:pt x="1020" y="1284"/>
                  </a:lnTo>
                  <a:lnTo>
                    <a:pt x="1017" y="1275"/>
                  </a:lnTo>
                  <a:lnTo>
                    <a:pt x="1023" y="1263"/>
                  </a:lnTo>
                  <a:lnTo>
                    <a:pt x="1029" y="1252"/>
                  </a:lnTo>
                  <a:lnTo>
                    <a:pt x="1039" y="1245"/>
                  </a:lnTo>
                  <a:lnTo>
                    <a:pt x="1050" y="1239"/>
                  </a:lnTo>
                  <a:lnTo>
                    <a:pt x="1059" y="1234"/>
                  </a:lnTo>
                  <a:lnTo>
                    <a:pt x="1066" y="1225"/>
                  </a:lnTo>
                  <a:lnTo>
                    <a:pt x="1069" y="1220"/>
                  </a:lnTo>
                  <a:lnTo>
                    <a:pt x="1082" y="1213"/>
                  </a:lnTo>
                  <a:lnTo>
                    <a:pt x="1086" y="1213"/>
                  </a:lnTo>
                  <a:lnTo>
                    <a:pt x="1096" y="1204"/>
                  </a:lnTo>
                  <a:lnTo>
                    <a:pt x="1105" y="1199"/>
                  </a:lnTo>
                  <a:lnTo>
                    <a:pt x="1118" y="1196"/>
                  </a:lnTo>
                  <a:lnTo>
                    <a:pt x="1123" y="1190"/>
                  </a:lnTo>
                  <a:lnTo>
                    <a:pt x="1112" y="1190"/>
                  </a:lnTo>
                  <a:lnTo>
                    <a:pt x="1123" y="1183"/>
                  </a:lnTo>
                  <a:lnTo>
                    <a:pt x="1129" y="1183"/>
                  </a:lnTo>
                  <a:lnTo>
                    <a:pt x="1132" y="1178"/>
                  </a:lnTo>
                  <a:lnTo>
                    <a:pt x="1132" y="1172"/>
                  </a:lnTo>
                  <a:lnTo>
                    <a:pt x="1123" y="1172"/>
                  </a:lnTo>
                  <a:lnTo>
                    <a:pt x="1115" y="1172"/>
                  </a:lnTo>
                  <a:lnTo>
                    <a:pt x="1123" y="1166"/>
                  </a:lnTo>
                  <a:lnTo>
                    <a:pt x="1129" y="1164"/>
                  </a:lnTo>
                  <a:lnTo>
                    <a:pt x="1132" y="1166"/>
                  </a:lnTo>
                  <a:lnTo>
                    <a:pt x="1138" y="1175"/>
                  </a:lnTo>
                  <a:lnTo>
                    <a:pt x="1132" y="1166"/>
                  </a:lnTo>
                  <a:lnTo>
                    <a:pt x="1132" y="1158"/>
                  </a:lnTo>
                  <a:lnTo>
                    <a:pt x="1129" y="1151"/>
                  </a:lnTo>
                  <a:lnTo>
                    <a:pt x="1121" y="1142"/>
                  </a:lnTo>
                  <a:lnTo>
                    <a:pt x="1121" y="1137"/>
                  </a:lnTo>
                  <a:lnTo>
                    <a:pt x="1123" y="1126"/>
                  </a:lnTo>
                  <a:lnTo>
                    <a:pt x="1108" y="1119"/>
                  </a:lnTo>
                  <a:lnTo>
                    <a:pt x="1121" y="1121"/>
                  </a:lnTo>
                  <a:lnTo>
                    <a:pt x="1118" y="1113"/>
                  </a:lnTo>
                  <a:lnTo>
                    <a:pt x="1118" y="1102"/>
                  </a:lnTo>
                  <a:lnTo>
                    <a:pt x="1121" y="1093"/>
                  </a:lnTo>
                  <a:lnTo>
                    <a:pt x="1129" y="1090"/>
                  </a:lnTo>
                  <a:lnTo>
                    <a:pt x="1123" y="1099"/>
                  </a:lnTo>
                  <a:lnTo>
                    <a:pt x="1123" y="1107"/>
                  </a:lnTo>
                  <a:lnTo>
                    <a:pt x="1123" y="1116"/>
                  </a:lnTo>
                  <a:lnTo>
                    <a:pt x="1129" y="1119"/>
                  </a:lnTo>
                  <a:lnTo>
                    <a:pt x="1129" y="1123"/>
                  </a:lnTo>
                  <a:lnTo>
                    <a:pt x="1135" y="1123"/>
                  </a:lnTo>
                  <a:lnTo>
                    <a:pt x="1132" y="1131"/>
                  </a:lnTo>
                  <a:lnTo>
                    <a:pt x="1129" y="1142"/>
                  </a:lnTo>
                  <a:lnTo>
                    <a:pt x="1132" y="1142"/>
                  </a:lnTo>
                  <a:lnTo>
                    <a:pt x="1138" y="1131"/>
                  </a:lnTo>
                  <a:lnTo>
                    <a:pt x="1145" y="1121"/>
                  </a:lnTo>
                  <a:lnTo>
                    <a:pt x="1148" y="1116"/>
                  </a:lnTo>
                  <a:lnTo>
                    <a:pt x="1142" y="1102"/>
                  </a:lnTo>
                  <a:lnTo>
                    <a:pt x="1138" y="1090"/>
                  </a:lnTo>
                  <a:lnTo>
                    <a:pt x="1145" y="1093"/>
                  </a:lnTo>
                  <a:lnTo>
                    <a:pt x="1148" y="1102"/>
                  </a:lnTo>
                  <a:lnTo>
                    <a:pt x="1159" y="1093"/>
                  </a:lnTo>
                  <a:lnTo>
                    <a:pt x="1165" y="1083"/>
                  </a:lnTo>
                  <a:lnTo>
                    <a:pt x="1169" y="1072"/>
                  </a:lnTo>
                  <a:lnTo>
                    <a:pt x="1159" y="1067"/>
                  </a:lnTo>
                  <a:lnTo>
                    <a:pt x="1169" y="1058"/>
                  </a:lnTo>
                  <a:lnTo>
                    <a:pt x="1178" y="1054"/>
                  </a:lnTo>
                  <a:lnTo>
                    <a:pt x="1187" y="1051"/>
                  </a:lnTo>
                  <a:lnTo>
                    <a:pt x="1199" y="1051"/>
                  </a:lnTo>
                  <a:lnTo>
                    <a:pt x="1208" y="1051"/>
                  </a:lnTo>
                  <a:lnTo>
                    <a:pt x="1218" y="1045"/>
                  </a:lnTo>
                  <a:lnTo>
                    <a:pt x="1221" y="1037"/>
                  </a:lnTo>
                  <a:lnTo>
                    <a:pt x="1227" y="1043"/>
                  </a:lnTo>
                  <a:lnTo>
                    <a:pt x="1235" y="1040"/>
                  </a:lnTo>
                  <a:lnTo>
                    <a:pt x="1235" y="1043"/>
                  </a:lnTo>
                  <a:lnTo>
                    <a:pt x="1248" y="1040"/>
                  </a:lnTo>
                  <a:lnTo>
                    <a:pt x="1248" y="1031"/>
                  </a:lnTo>
                  <a:lnTo>
                    <a:pt x="1248" y="1037"/>
                  </a:lnTo>
                  <a:lnTo>
                    <a:pt x="1238" y="1037"/>
                  </a:lnTo>
                  <a:lnTo>
                    <a:pt x="1235" y="1029"/>
                  </a:lnTo>
                  <a:lnTo>
                    <a:pt x="1230" y="1026"/>
                  </a:lnTo>
                  <a:lnTo>
                    <a:pt x="1232" y="1019"/>
                  </a:lnTo>
                  <a:lnTo>
                    <a:pt x="1232" y="1013"/>
                  </a:lnTo>
                  <a:lnTo>
                    <a:pt x="1235" y="1005"/>
                  </a:lnTo>
                  <a:lnTo>
                    <a:pt x="1244" y="996"/>
                  </a:lnTo>
                  <a:lnTo>
                    <a:pt x="1244" y="992"/>
                  </a:lnTo>
                  <a:lnTo>
                    <a:pt x="1254" y="989"/>
                  </a:lnTo>
                  <a:lnTo>
                    <a:pt x="1267" y="986"/>
                  </a:lnTo>
                  <a:lnTo>
                    <a:pt x="1271" y="972"/>
                  </a:lnTo>
                  <a:lnTo>
                    <a:pt x="1278" y="978"/>
                  </a:lnTo>
                  <a:lnTo>
                    <a:pt x="1287" y="972"/>
                  </a:lnTo>
                  <a:lnTo>
                    <a:pt x="1300" y="970"/>
                  </a:lnTo>
                  <a:lnTo>
                    <a:pt x="1308" y="963"/>
                  </a:lnTo>
                  <a:lnTo>
                    <a:pt x="1308" y="957"/>
                  </a:lnTo>
                  <a:lnTo>
                    <a:pt x="1324" y="957"/>
                  </a:lnTo>
                  <a:lnTo>
                    <a:pt x="1336" y="951"/>
                  </a:lnTo>
                  <a:lnTo>
                    <a:pt x="1350" y="943"/>
                  </a:lnTo>
                  <a:lnTo>
                    <a:pt x="1350" y="951"/>
                  </a:lnTo>
                  <a:lnTo>
                    <a:pt x="1363" y="948"/>
                  </a:lnTo>
                  <a:lnTo>
                    <a:pt x="1350" y="957"/>
                  </a:lnTo>
                  <a:lnTo>
                    <a:pt x="1341" y="963"/>
                  </a:lnTo>
                  <a:lnTo>
                    <a:pt x="1330" y="970"/>
                  </a:lnTo>
                  <a:lnTo>
                    <a:pt x="1327" y="981"/>
                  </a:lnTo>
                  <a:lnTo>
                    <a:pt x="1330" y="992"/>
                  </a:lnTo>
                  <a:lnTo>
                    <a:pt x="1339" y="996"/>
                  </a:lnTo>
                  <a:lnTo>
                    <a:pt x="1347" y="989"/>
                  </a:lnTo>
                  <a:lnTo>
                    <a:pt x="1357" y="981"/>
                  </a:lnTo>
                  <a:lnTo>
                    <a:pt x="1366" y="972"/>
                  </a:lnTo>
                  <a:lnTo>
                    <a:pt x="1376" y="972"/>
                  </a:lnTo>
                  <a:lnTo>
                    <a:pt x="1387" y="964"/>
                  </a:lnTo>
                  <a:lnTo>
                    <a:pt x="1409" y="960"/>
                  </a:lnTo>
                  <a:lnTo>
                    <a:pt x="1423" y="957"/>
                  </a:lnTo>
                  <a:lnTo>
                    <a:pt x="1426" y="946"/>
                  </a:lnTo>
                  <a:lnTo>
                    <a:pt x="1439" y="943"/>
                  </a:lnTo>
                  <a:lnTo>
                    <a:pt x="1450" y="934"/>
                  </a:lnTo>
                  <a:lnTo>
                    <a:pt x="1436" y="927"/>
                  </a:lnTo>
                  <a:lnTo>
                    <a:pt x="1439" y="913"/>
                  </a:lnTo>
                  <a:lnTo>
                    <a:pt x="1436" y="908"/>
                  </a:lnTo>
                  <a:lnTo>
                    <a:pt x="1426" y="919"/>
                  </a:lnTo>
                  <a:lnTo>
                    <a:pt x="1417" y="930"/>
                  </a:lnTo>
                  <a:lnTo>
                    <a:pt x="1417" y="940"/>
                  </a:lnTo>
                  <a:lnTo>
                    <a:pt x="1409" y="937"/>
                  </a:lnTo>
                  <a:lnTo>
                    <a:pt x="1396" y="943"/>
                  </a:lnTo>
                  <a:lnTo>
                    <a:pt x="1380" y="940"/>
                  </a:lnTo>
                  <a:lnTo>
                    <a:pt x="1369" y="932"/>
                  </a:lnTo>
                  <a:lnTo>
                    <a:pt x="1357" y="930"/>
                  </a:lnTo>
                  <a:lnTo>
                    <a:pt x="1350" y="916"/>
                  </a:lnTo>
                  <a:lnTo>
                    <a:pt x="1347" y="899"/>
                  </a:lnTo>
                  <a:lnTo>
                    <a:pt x="1350" y="889"/>
                  </a:lnTo>
                  <a:lnTo>
                    <a:pt x="1336" y="895"/>
                  </a:lnTo>
                  <a:lnTo>
                    <a:pt x="1320" y="881"/>
                  </a:lnTo>
                  <a:lnTo>
                    <a:pt x="1341" y="881"/>
                  </a:lnTo>
                  <a:lnTo>
                    <a:pt x="1350" y="875"/>
                  </a:lnTo>
                  <a:lnTo>
                    <a:pt x="1363" y="870"/>
                  </a:lnTo>
                  <a:lnTo>
                    <a:pt x="1363" y="860"/>
                  </a:lnTo>
                  <a:lnTo>
                    <a:pt x="1357" y="854"/>
                  </a:lnTo>
                  <a:lnTo>
                    <a:pt x="1341" y="849"/>
                  </a:lnTo>
                  <a:lnTo>
                    <a:pt x="1330" y="851"/>
                  </a:lnTo>
                  <a:lnTo>
                    <a:pt x="1314" y="854"/>
                  </a:lnTo>
                  <a:lnTo>
                    <a:pt x="1300" y="860"/>
                  </a:lnTo>
                  <a:lnTo>
                    <a:pt x="1287" y="866"/>
                  </a:lnTo>
                  <a:lnTo>
                    <a:pt x="1274" y="870"/>
                  </a:lnTo>
                  <a:lnTo>
                    <a:pt x="1263" y="881"/>
                  </a:lnTo>
                  <a:lnTo>
                    <a:pt x="1254" y="892"/>
                  </a:lnTo>
                  <a:lnTo>
                    <a:pt x="1244" y="899"/>
                  </a:lnTo>
                  <a:lnTo>
                    <a:pt x="1238" y="908"/>
                  </a:lnTo>
                  <a:lnTo>
                    <a:pt x="1224" y="913"/>
                  </a:lnTo>
                  <a:lnTo>
                    <a:pt x="1232" y="905"/>
                  </a:lnTo>
                  <a:lnTo>
                    <a:pt x="1238" y="898"/>
                  </a:lnTo>
                  <a:lnTo>
                    <a:pt x="1248" y="887"/>
                  </a:lnTo>
                  <a:lnTo>
                    <a:pt x="1254" y="878"/>
                  </a:lnTo>
                  <a:lnTo>
                    <a:pt x="1263" y="867"/>
                  </a:lnTo>
                  <a:lnTo>
                    <a:pt x="1274" y="857"/>
                  </a:lnTo>
                  <a:lnTo>
                    <a:pt x="1287" y="846"/>
                  </a:lnTo>
                  <a:lnTo>
                    <a:pt x="1303" y="846"/>
                  </a:lnTo>
                  <a:lnTo>
                    <a:pt x="1305" y="835"/>
                  </a:lnTo>
                  <a:lnTo>
                    <a:pt x="1314" y="828"/>
                  </a:lnTo>
                  <a:lnTo>
                    <a:pt x="1330" y="822"/>
                  </a:lnTo>
                  <a:lnTo>
                    <a:pt x="1339" y="822"/>
                  </a:lnTo>
                  <a:lnTo>
                    <a:pt x="1354" y="822"/>
                  </a:lnTo>
                  <a:lnTo>
                    <a:pt x="1369" y="819"/>
                  </a:lnTo>
                  <a:lnTo>
                    <a:pt x="1377" y="822"/>
                  </a:lnTo>
                  <a:lnTo>
                    <a:pt x="1390" y="822"/>
                  </a:lnTo>
                  <a:lnTo>
                    <a:pt x="1406" y="822"/>
                  </a:lnTo>
                  <a:lnTo>
                    <a:pt x="1414" y="828"/>
                  </a:lnTo>
                  <a:lnTo>
                    <a:pt x="1430" y="825"/>
                  </a:lnTo>
                  <a:lnTo>
                    <a:pt x="1448" y="825"/>
                  </a:lnTo>
                  <a:lnTo>
                    <a:pt x="1456" y="816"/>
                  </a:lnTo>
                  <a:lnTo>
                    <a:pt x="1466" y="805"/>
                  </a:lnTo>
                  <a:lnTo>
                    <a:pt x="1472" y="795"/>
                  </a:lnTo>
                  <a:lnTo>
                    <a:pt x="1490" y="790"/>
                  </a:lnTo>
                  <a:lnTo>
                    <a:pt x="1512" y="787"/>
                  </a:lnTo>
                  <a:lnTo>
                    <a:pt x="1523" y="776"/>
                  </a:lnTo>
                  <a:lnTo>
                    <a:pt x="1536" y="771"/>
                  </a:lnTo>
                  <a:lnTo>
                    <a:pt x="1526" y="752"/>
                  </a:lnTo>
                  <a:lnTo>
                    <a:pt x="1529" y="739"/>
                  </a:lnTo>
                  <a:lnTo>
                    <a:pt x="1518" y="725"/>
                  </a:lnTo>
                  <a:lnTo>
                    <a:pt x="1502" y="725"/>
                  </a:lnTo>
                  <a:lnTo>
                    <a:pt x="1499" y="711"/>
                  </a:lnTo>
                  <a:lnTo>
                    <a:pt x="1482" y="708"/>
                  </a:lnTo>
                  <a:lnTo>
                    <a:pt x="1499" y="698"/>
                  </a:lnTo>
                  <a:lnTo>
                    <a:pt x="1486" y="690"/>
                  </a:lnTo>
                  <a:lnTo>
                    <a:pt x="1469" y="687"/>
                  </a:lnTo>
                  <a:lnTo>
                    <a:pt x="1463" y="679"/>
                  </a:lnTo>
                  <a:lnTo>
                    <a:pt x="1442" y="676"/>
                  </a:lnTo>
                  <a:lnTo>
                    <a:pt x="1436" y="663"/>
                  </a:lnTo>
                  <a:lnTo>
                    <a:pt x="1420" y="655"/>
                  </a:lnTo>
                  <a:lnTo>
                    <a:pt x="1414" y="643"/>
                  </a:lnTo>
                  <a:lnTo>
                    <a:pt x="1414" y="628"/>
                  </a:lnTo>
                  <a:lnTo>
                    <a:pt x="1420" y="617"/>
                  </a:lnTo>
                  <a:lnTo>
                    <a:pt x="1412" y="610"/>
                  </a:lnTo>
                  <a:lnTo>
                    <a:pt x="1412" y="598"/>
                  </a:lnTo>
                  <a:lnTo>
                    <a:pt x="1399" y="587"/>
                  </a:lnTo>
                  <a:lnTo>
                    <a:pt x="1390" y="572"/>
                  </a:lnTo>
                  <a:lnTo>
                    <a:pt x="1380" y="552"/>
                  </a:lnTo>
                  <a:lnTo>
                    <a:pt x="1373" y="537"/>
                  </a:lnTo>
                  <a:lnTo>
                    <a:pt x="1363" y="517"/>
                  </a:lnTo>
                  <a:lnTo>
                    <a:pt x="1354" y="507"/>
                  </a:lnTo>
                  <a:lnTo>
                    <a:pt x="1344" y="517"/>
                  </a:lnTo>
                  <a:lnTo>
                    <a:pt x="1336" y="528"/>
                  </a:lnTo>
                  <a:lnTo>
                    <a:pt x="1341" y="539"/>
                  </a:lnTo>
                  <a:lnTo>
                    <a:pt x="1336" y="552"/>
                  </a:lnTo>
                  <a:lnTo>
                    <a:pt x="1320" y="560"/>
                  </a:lnTo>
                  <a:lnTo>
                    <a:pt x="1314" y="574"/>
                  </a:lnTo>
                  <a:lnTo>
                    <a:pt x="1293" y="582"/>
                  </a:lnTo>
                  <a:lnTo>
                    <a:pt x="1278" y="560"/>
                  </a:lnTo>
                  <a:lnTo>
                    <a:pt x="1268" y="558"/>
                  </a:lnTo>
                  <a:lnTo>
                    <a:pt x="1257" y="545"/>
                  </a:lnTo>
                  <a:lnTo>
                    <a:pt x="1257" y="534"/>
                  </a:lnTo>
                  <a:lnTo>
                    <a:pt x="1260" y="515"/>
                  </a:lnTo>
                  <a:lnTo>
                    <a:pt x="1254" y="501"/>
                  </a:lnTo>
                  <a:lnTo>
                    <a:pt x="1257" y="485"/>
                  </a:lnTo>
                  <a:lnTo>
                    <a:pt x="1244" y="483"/>
                  </a:lnTo>
                  <a:lnTo>
                    <a:pt x="1230" y="483"/>
                  </a:lnTo>
                  <a:lnTo>
                    <a:pt x="1214" y="475"/>
                  </a:lnTo>
                  <a:lnTo>
                    <a:pt x="1218" y="461"/>
                  </a:lnTo>
                  <a:lnTo>
                    <a:pt x="1202" y="454"/>
                  </a:lnTo>
                  <a:lnTo>
                    <a:pt x="1191" y="440"/>
                  </a:lnTo>
                  <a:lnTo>
                    <a:pt x="1175" y="431"/>
                  </a:lnTo>
                  <a:lnTo>
                    <a:pt x="1151" y="437"/>
                  </a:lnTo>
                  <a:lnTo>
                    <a:pt x="1138" y="437"/>
                  </a:lnTo>
                  <a:lnTo>
                    <a:pt x="1121" y="431"/>
                  </a:lnTo>
                  <a:lnTo>
                    <a:pt x="1099" y="425"/>
                  </a:lnTo>
                  <a:lnTo>
                    <a:pt x="1086" y="437"/>
                  </a:lnTo>
                  <a:lnTo>
                    <a:pt x="1086" y="454"/>
                  </a:lnTo>
                  <a:lnTo>
                    <a:pt x="1099" y="461"/>
                  </a:lnTo>
                  <a:lnTo>
                    <a:pt x="1093" y="477"/>
                  </a:lnTo>
                  <a:lnTo>
                    <a:pt x="1086" y="493"/>
                  </a:lnTo>
                  <a:lnTo>
                    <a:pt x="1096" y="501"/>
                  </a:lnTo>
                  <a:lnTo>
                    <a:pt x="1099" y="517"/>
                  </a:lnTo>
                  <a:lnTo>
                    <a:pt x="1099" y="534"/>
                  </a:lnTo>
                  <a:lnTo>
                    <a:pt x="1089" y="548"/>
                  </a:lnTo>
                  <a:lnTo>
                    <a:pt x="1078" y="549"/>
                  </a:lnTo>
                  <a:lnTo>
                    <a:pt x="1075" y="560"/>
                  </a:lnTo>
                  <a:lnTo>
                    <a:pt x="1086" y="574"/>
                  </a:lnTo>
                  <a:lnTo>
                    <a:pt x="1099" y="580"/>
                  </a:lnTo>
                  <a:lnTo>
                    <a:pt x="1105" y="598"/>
                  </a:lnTo>
                  <a:lnTo>
                    <a:pt x="1108" y="612"/>
                  </a:lnTo>
                  <a:lnTo>
                    <a:pt x="1115" y="631"/>
                  </a:lnTo>
                  <a:lnTo>
                    <a:pt x="1115" y="652"/>
                  </a:lnTo>
                  <a:lnTo>
                    <a:pt x="1102" y="666"/>
                  </a:lnTo>
                  <a:lnTo>
                    <a:pt x="1086" y="679"/>
                  </a:lnTo>
                  <a:lnTo>
                    <a:pt x="1075" y="687"/>
                  </a:lnTo>
                  <a:lnTo>
                    <a:pt x="1059" y="695"/>
                  </a:lnTo>
                  <a:lnTo>
                    <a:pt x="1066" y="708"/>
                  </a:lnTo>
                  <a:lnTo>
                    <a:pt x="1069" y="719"/>
                  </a:lnTo>
                  <a:lnTo>
                    <a:pt x="1072" y="739"/>
                  </a:lnTo>
                  <a:lnTo>
                    <a:pt x="1072" y="754"/>
                  </a:lnTo>
                  <a:lnTo>
                    <a:pt x="1082" y="768"/>
                  </a:lnTo>
                  <a:lnTo>
                    <a:pt x="1069" y="784"/>
                  </a:lnTo>
                  <a:lnTo>
                    <a:pt x="1050" y="792"/>
                  </a:lnTo>
                  <a:lnTo>
                    <a:pt x="1053" y="801"/>
                  </a:lnTo>
                  <a:lnTo>
                    <a:pt x="1042" y="792"/>
                  </a:lnTo>
                  <a:lnTo>
                    <a:pt x="1032" y="778"/>
                  </a:lnTo>
                  <a:lnTo>
                    <a:pt x="1023" y="771"/>
                  </a:lnTo>
                  <a:lnTo>
                    <a:pt x="1017" y="757"/>
                  </a:lnTo>
                  <a:lnTo>
                    <a:pt x="1002" y="746"/>
                  </a:lnTo>
                  <a:lnTo>
                    <a:pt x="1006" y="731"/>
                  </a:lnTo>
                  <a:lnTo>
                    <a:pt x="1006" y="719"/>
                  </a:lnTo>
                  <a:lnTo>
                    <a:pt x="1002" y="707"/>
                  </a:lnTo>
                  <a:lnTo>
                    <a:pt x="1006" y="684"/>
                  </a:lnTo>
                  <a:lnTo>
                    <a:pt x="987" y="676"/>
                  </a:lnTo>
                  <a:lnTo>
                    <a:pt x="969" y="676"/>
                  </a:lnTo>
                  <a:lnTo>
                    <a:pt x="950" y="676"/>
                  </a:lnTo>
                  <a:lnTo>
                    <a:pt x="930" y="663"/>
                  </a:lnTo>
                  <a:lnTo>
                    <a:pt x="914" y="657"/>
                  </a:lnTo>
                  <a:lnTo>
                    <a:pt x="900" y="652"/>
                  </a:lnTo>
                  <a:lnTo>
                    <a:pt x="887" y="639"/>
                  </a:lnTo>
                  <a:lnTo>
                    <a:pt x="870" y="628"/>
                  </a:lnTo>
                  <a:lnTo>
                    <a:pt x="851" y="622"/>
                  </a:lnTo>
                  <a:lnTo>
                    <a:pt x="830" y="612"/>
                  </a:lnTo>
                  <a:lnTo>
                    <a:pt x="814" y="617"/>
                  </a:lnTo>
                  <a:lnTo>
                    <a:pt x="802" y="622"/>
                  </a:lnTo>
                  <a:lnTo>
                    <a:pt x="802" y="612"/>
                  </a:lnTo>
                  <a:lnTo>
                    <a:pt x="797" y="598"/>
                  </a:lnTo>
                  <a:lnTo>
                    <a:pt x="797" y="584"/>
                  </a:lnTo>
                  <a:lnTo>
                    <a:pt x="787" y="566"/>
                  </a:lnTo>
                  <a:lnTo>
                    <a:pt x="775" y="560"/>
                  </a:lnTo>
                  <a:lnTo>
                    <a:pt x="760" y="566"/>
                  </a:lnTo>
                  <a:lnTo>
                    <a:pt x="754" y="549"/>
                  </a:lnTo>
                  <a:lnTo>
                    <a:pt x="754" y="534"/>
                  </a:lnTo>
                  <a:lnTo>
                    <a:pt x="757" y="513"/>
                  </a:lnTo>
                  <a:lnTo>
                    <a:pt x="760" y="499"/>
                  </a:lnTo>
                  <a:lnTo>
                    <a:pt x="765" y="483"/>
                  </a:lnTo>
                  <a:lnTo>
                    <a:pt x="775" y="463"/>
                  </a:lnTo>
                  <a:lnTo>
                    <a:pt x="787" y="451"/>
                  </a:lnTo>
                  <a:lnTo>
                    <a:pt x="798" y="442"/>
                  </a:lnTo>
                  <a:lnTo>
                    <a:pt x="798" y="423"/>
                  </a:lnTo>
                  <a:lnTo>
                    <a:pt x="817" y="418"/>
                  </a:lnTo>
                  <a:lnTo>
                    <a:pt x="838" y="410"/>
                  </a:lnTo>
                  <a:lnTo>
                    <a:pt x="835" y="390"/>
                  </a:lnTo>
                  <a:lnTo>
                    <a:pt x="851" y="366"/>
                  </a:lnTo>
                  <a:lnTo>
                    <a:pt x="881" y="366"/>
                  </a:lnTo>
                  <a:lnTo>
                    <a:pt x="896" y="348"/>
                  </a:lnTo>
                  <a:lnTo>
                    <a:pt x="907" y="326"/>
                  </a:lnTo>
                  <a:lnTo>
                    <a:pt x="907" y="305"/>
                  </a:lnTo>
                  <a:lnTo>
                    <a:pt x="930" y="275"/>
                  </a:lnTo>
                  <a:lnTo>
                    <a:pt x="914" y="262"/>
                  </a:lnTo>
                  <a:lnTo>
                    <a:pt x="939" y="260"/>
                  </a:lnTo>
                  <a:lnTo>
                    <a:pt x="947" y="269"/>
                  </a:lnTo>
                  <a:lnTo>
                    <a:pt x="976" y="275"/>
                  </a:lnTo>
                  <a:lnTo>
                    <a:pt x="996" y="260"/>
                  </a:lnTo>
                  <a:lnTo>
                    <a:pt x="1020" y="240"/>
                  </a:lnTo>
                  <a:lnTo>
                    <a:pt x="1023" y="213"/>
                  </a:lnTo>
                  <a:lnTo>
                    <a:pt x="1002" y="199"/>
                  </a:lnTo>
                  <a:lnTo>
                    <a:pt x="1002" y="178"/>
                  </a:lnTo>
                  <a:lnTo>
                    <a:pt x="1023" y="165"/>
                  </a:lnTo>
                  <a:lnTo>
                    <a:pt x="1023" y="134"/>
                  </a:lnTo>
                  <a:lnTo>
                    <a:pt x="993" y="127"/>
                  </a:lnTo>
                  <a:lnTo>
                    <a:pt x="990" y="111"/>
                  </a:lnTo>
                  <a:lnTo>
                    <a:pt x="966" y="104"/>
                  </a:lnTo>
                  <a:lnTo>
                    <a:pt x="939" y="104"/>
                  </a:lnTo>
                  <a:lnTo>
                    <a:pt x="939" y="127"/>
                  </a:lnTo>
                  <a:lnTo>
                    <a:pt x="942" y="157"/>
                  </a:lnTo>
                  <a:lnTo>
                    <a:pt x="942" y="186"/>
                  </a:lnTo>
                  <a:lnTo>
                    <a:pt x="920" y="199"/>
                  </a:lnTo>
                  <a:lnTo>
                    <a:pt x="920" y="222"/>
                  </a:lnTo>
                  <a:lnTo>
                    <a:pt x="906" y="230"/>
                  </a:lnTo>
                  <a:lnTo>
                    <a:pt x="887" y="199"/>
                  </a:lnTo>
                  <a:lnTo>
                    <a:pt x="890" y="178"/>
                  </a:lnTo>
                  <a:lnTo>
                    <a:pt x="890" y="157"/>
                  </a:lnTo>
                  <a:lnTo>
                    <a:pt x="871" y="133"/>
                  </a:lnTo>
                  <a:lnTo>
                    <a:pt x="851" y="165"/>
                  </a:lnTo>
                  <a:lnTo>
                    <a:pt x="835" y="140"/>
                  </a:lnTo>
                  <a:lnTo>
                    <a:pt x="824" y="119"/>
                  </a:lnTo>
                  <a:lnTo>
                    <a:pt x="802" y="108"/>
                  </a:lnTo>
                  <a:lnTo>
                    <a:pt x="824" y="87"/>
                  </a:lnTo>
                  <a:lnTo>
                    <a:pt x="811" y="60"/>
                  </a:lnTo>
                  <a:lnTo>
                    <a:pt x="797" y="40"/>
                  </a:lnTo>
                  <a:lnTo>
                    <a:pt x="781" y="19"/>
                  </a:lnTo>
                  <a:lnTo>
                    <a:pt x="765" y="0"/>
                  </a:lnTo>
                  <a:lnTo>
                    <a:pt x="751" y="1"/>
                  </a:lnTo>
                  <a:lnTo>
                    <a:pt x="732" y="14"/>
                  </a:lnTo>
                  <a:lnTo>
                    <a:pt x="724" y="43"/>
                  </a:lnTo>
                  <a:lnTo>
                    <a:pt x="715" y="73"/>
                  </a:lnTo>
                  <a:lnTo>
                    <a:pt x="738" y="104"/>
                  </a:lnTo>
                  <a:lnTo>
                    <a:pt x="768" y="125"/>
                  </a:lnTo>
                  <a:lnTo>
                    <a:pt x="757" y="146"/>
                  </a:lnTo>
                  <a:lnTo>
                    <a:pt x="765" y="170"/>
                  </a:lnTo>
                  <a:lnTo>
                    <a:pt x="745" y="195"/>
                  </a:lnTo>
                  <a:lnTo>
                    <a:pt x="738" y="195"/>
                  </a:lnTo>
                  <a:lnTo>
                    <a:pt x="732" y="216"/>
                  </a:lnTo>
                  <a:lnTo>
                    <a:pt x="711" y="202"/>
                  </a:lnTo>
                  <a:lnTo>
                    <a:pt x="711" y="175"/>
                  </a:lnTo>
                  <a:lnTo>
                    <a:pt x="738" y="157"/>
                  </a:lnTo>
                  <a:lnTo>
                    <a:pt x="721" y="127"/>
                  </a:lnTo>
                  <a:lnTo>
                    <a:pt x="692" y="104"/>
                  </a:lnTo>
                  <a:lnTo>
                    <a:pt x="678" y="127"/>
                  </a:lnTo>
                  <a:lnTo>
                    <a:pt x="659" y="146"/>
                  </a:lnTo>
                  <a:lnTo>
                    <a:pt x="689" y="165"/>
                  </a:lnTo>
                  <a:lnTo>
                    <a:pt x="675" y="181"/>
                  </a:lnTo>
                  <a:lnTo>
                    <a:pt x="675" y="208"/>
                  </a:lnTo>
                  <a:lnTo>
                    <a:pt x="651" y="213"/>
                  </a:lnTo>
                  <a:lnTo>
                    <a:pt x="615" y="205"/>
                  </a:lnTo>
                  <a:lnTo>
                    <a:pt x="590" y="192"/>
                  </a:lnTo>
                  <a:lnTo>
                    <a:pt x="559" y="175"/>
                  </a:lnTo>
                  <a:lnTo>
                    <a:pt x="539" y="149"/>
                  </a:lnTo>
                  <a:lnTo>
                    <a:pt x="510" y="157"/>
                  </a:lnTo>
                  <a:lnTo>
                    <a:pt x="484" y="165"/>
                  </a:lnTo>
                  <a:lnTo>
                    <a:pt x="471" y="181"/>
                  </a:lnTo>
                  <a:lnTo>
                    <a:pt x="493" y="195"/>
                  </a:lnTo>
                  <a:lnTo>
                    <a:pt x="487" y="213"/>
                  </a:lnTo>
                  <a:lnTo>
                    <a:pt x="466" y="205"/>
                  </a:lnTo>
                  <a:lnTo>
                    <a:pt x="444" y="195"/>
                  </a:lnTo>
                  <a:lnTo>
                    <a:pt x="420" y="199"/>
                  </a:lnTo>
                  <a:lnTo>
                    <a:pt x="390" y="208"/>
                  </a:lnTo>
                  <a:lnTo>
                    <a:pt x="368" y="199"/>
                  </a:lnTo>
                  <a:lnTo>
                    <a:pt x="344" y="199"/>
                  </a:lnTo>
                  <a:lnTo>
                    <a:pt x="348" y="186"/>
                  </a:lnTo>
                  <a:lnTo>
                    <a:pt x="368" y="178"/>
                  </a:lnTo>
                  <a:lnTo>
                    <a:pt x="357" y="160"/>
                  </a:lnTo>
                  <a:lnTo>
                    <a:pt x="332" y="146"/>
                  </a:lnTo>
                  <a:lnTo>
                    <a:pt x="298" y="146"/>
                  </a:lnTo>
                  <a:lnTo>
                    <a:pt x="275" y="134"/>
                  </a:lnTo>
                  <a:lnTo>
                    <a:pt x="248" y="122"/>
                  </a:lnTo>
                  <a:lnTo>
                    <a:pt x="226" y="104"/>
                  </a:lnTo>
                  <a:lnTo>
                    <a:pt x="189" y="104"/>
                  </a:lnTo>
                  <a:lnTo>
                    <a:pt x="181" y="127"/>
                  </a:lnTo>
                  <a:lnTo>
                    <a:pt x="166" y="125"/>
                  </a:lnTo>
                  <a:lnTo>
                    <a:pt x="162" y="95"/>
                  </a:lnTo>
                  <a:lnTo>
                    <a:pt x="145" y="125"/>
                  </a:lnTo>
                  <a:lnTo>
                    <a:pt x="126" y="116"/>
                  </a:lnTo>
                  <a:lnTo>
                    <a:pt x="117" y="89"/>
                  </a:lnTo>
                  <a:lnTo>
                    <a:pt x="90" y="66"/>
                  </a:lnTo>
                  <a:lnTo>
                    <a:pt x="80" y="95"/>
                  </a:lnTo>
                  <a:lnTo>
                    <a:pt x="63" y="104"/>
                  </a:lnTo>
                  <a:lnTo>
                    <a:pt x="56" y="81"/>
                  </a:lnTo>
                  <a:lnTo>
                    <a:pt x="26" y="95"/>
                  </a:lnTo>
                  <a:lnTo>
                    <a:pt x="0" y="111"/>
                  </a:lnTo>
                  <a:lnTo>
                    <a:pt x="1" y="649"/>
                  </a:lnTo>
                  <a:lnTo>
                    <a:pt x="11" y="649"/>
                  </a:lnTo>
                  <a:lnTo>
                    <a:pt x="11" y="660"/>
                  </a:lnTo>
                  <a:lnTo>
                    <a:pt x="17" y="674"/>
                  </a:lnTo>
                  <a:lnTo>
                    <a:pt x="26" y="684"/>
                  </a:lnTo>
                  <a:lnTo>
                    <a:pt x="36" y="690"/>
                  </a:lnTo>
                  <a:lnTo>
                    <a:pt x="50" y="687"/>
                  </a:lnTo>
                  <a:lnTo>
                    <a:pt x="44" y="704"/>
                  </a:lnTo>
                  <a:lnTo>
                    <a:pt x="47" y="708"/>
                  </a:lnTo>
                  <a:lnTo>
                    <a:pt x="36" y="716"/>
                  </a:lnTo>
                  <a:lnTo>
                    <a:pt x="44" y="731"/>
                  </a:lnTo>
                  <a:lnTo>
                    <a:pt x="56" y="739"/>
                  </a:lnTo>
                  <a:lnTo>
                    <a:pt x="69" y="754"/>
                  </a:lnTo>
                  <a:lnTo>
                    <a:pt x="83" y="763"/>
                  </a:lnTo>
                  <a:lnTo>
                    <a:pt x="90" y="776"/>
                  </a:lnTo>
                  <a:lnTo>
                    <a:pt x="96" y="787"/>
                  </a:lnTo>
                  <a:lnTo>
                    <a:pt x="96" y="795"/>
                  </a:lnTo>
                  <a:lnTo>
                    <a:pt x="110" y="805"/>
                  </a:lnTo>
                  <a:lnTo>
                    <a:pt x="126" y="811"/>
                  </a:lnTo>
                  <a:lnTo>
                    <a:pt x="142" y="816"/>
                  </a:lnTo>
                  <a:lnTo>
                    <a:pt x="153" y="828"/>
                  </a:lnTo>
                  <a:lnTo>
                    <a:pt x="166" y="835"/>
                  </a:lnTo>
                  <a:lnTo>
                    <a:pt x="178" y="840"/>
                  </a:lnTo>
                  <a:lnTo>
                    <a:pt x="189" y="835"/>
                  </a:lnTo>
                  <a:lnTo>
                    <a:pt x="189" y="849"/>
                  </a:lnTo>
                  <a:lnTo>
                    <a:pt x="196" y="857"/>
                  </a:lnTo>
                  <a:lnTo>
                    <a:pt x="202" y="867"/>
                  </a:lnTo>
                  <a:lnTo>
                    <a:pt x="199" y="870"/>
                  </a:lnTo>
                  <a:lnTo>
                    <a:pt x="205" y="881"/>
                  </a:lnTo>
                  <a:lnTo>
                    <a:pt x="202" y="898"/>
                  </a:lnTo>
                  <a:lnTo>
                    <a:pt x="199" y="892"/>
                  </a:lnTo>
                  <a:lnTo>
                    <a:pt x="189" y="898"/>
                  </a:lnTo>
                  <a:lnTo>
                    <a:pt x="199" y="884"/>
                  </a:lnTo>
                  <a:lnTo>
                    <a:pt x="189" y="878"/>
                  </a:lnTo>
                  <a:lnTo>
                    <a:pt x="175" y="878"/>
                  </a:lnTo>
                  <a:lnTo>
                    <a:pt x="159" y="870"/>
                  </a:lnTo>
                  <a:lnTo>
                    <a:pt x="156" y="878"/>
                  </a:lnTo>
                  <a:lnTo>
                    <a:pt x="159" y="884"/>
                  </a:lnTo>
                  <a:lnTo>
                    <a:pt x="166" y="898"/>
                  </a:lnTo>
                  <a:lnTo>
                    <a:pt x="169" y="908"/>
                  </a:lnTo>
                  <a:lnTo>
                    <a:pt x="172" y="916"/>
                  </a:lnTo>
                  <a:lnTo>
                    <a:pt x="172" y="927"/>
                  </a:lnTo>
                  <a:lnTo>
                    <a:pt x="189" y="930"/>
                  </a:lnTo>
                  <a:lnTo>
                    <a:pt x="172" y="930"/>
                  </a:lnTo>
                  <a:lnTo>
                    <a:pt x="172" y="937"/>
                  </a:lnTo>
                  <a:lnTo>
                    <a:pt x="175" y="948"/>
                  </a:lnTo>
                  <a:lnTo>
                    <a:pt x="172" y="960"/>
                  </a:lnTo>
                  <a:lnTo>
                    <a:pt x="172" y="972"/>
                  </a:lnTo>
                  <a:lnTo>
                    <a:pt x="169" y="986"/>
                  </a:lnTo>
                  <a:lnTo>
                    <a:pt x="166" y="996"/>
                  </a:lnTo>
                  <a:lnTo>
                    <a:pt x="162" y="1013"/>
                  </a:lnTo>
                  <a:lnTo>
                    <a:pt x="162" y="1026"/>
                  </a:lnTo>
                  <a:lnTo>
                    <a:pt x="169" y="1031"/>
                  </a:lnTo>
                  <a:lnTo>
                    <a:pt x="172" y="1043"/>
                  </a:lnTo>
                  <a:lnTo>
                    <a:pt x="169" y="1057"/>
                  </a:lnTo>
                  <a:lnTo>
                    <a:pt x="166" y="1067"/>
                  </a:lnTo>
                  <a:lnTo>
                    <a:pt x="166" y="1072"/>
                  </a:lnTo>
                  <a:lnTo>
                    <a:pt x="172" y="1078"/>
                  </a:lnTo>
                  <a:lnTo>
                    <a:pt x="178" y="1086"/>
                  </a:lnTo>
                  <a:lnTo>
                    <a:pt x="178" y="1093"/>
                  </a:lnTo>
                  <a:lnTo>
                    <a:pt x="178" y="1104"/>
                  </a:lnTo>
                  <a:lnTo>
                    <a:pt x="183" y="1113"/>
                  </a:lnTo>
                  <a:lnTo>
                    <a:pt x="192" y="1119"/>
                  </a:lnTo>
                  <a:lnTo>
                    <a:pt x="189" y="1123"/>
                  </a:lnTo>
                  <a:lnTo>
                    <a:pt x="202" y="1126"/>
                  </a:lnTo>
                  <a:lnTo>
                    <a:pt x="202" y="1121"/>
                  </a:lnTo>
                  <a:lnTo>
                    <a:pt x="208" y="1123"/>
                  </a:lnTo>
                  <a:lnTo>
                    <a:pt x="205" y="1126"/>
                  </a:lnTo>
                  <a:lnTo>
                    <a:pt x="211" y="1137"/>
                  </a:lnTo>
                  <a:lnTo>
                    <a:pt x="202" y="1131"/>
                  </a:lnTo>
                  <a:lnTo>
                    <a:pt x="202" y="1140"/>
                  </a:lnTo>
                  <a:lnTo>
                    <a:pt x="208" y="1148"/>
                  </a:lnTo>
                  <a:lnTo>
                    <a:pt x="215" y="1148"/>
                  </a:lnTo>
                  <a:lnTo>
                    <a:pt x="215" y="1155"/>
                  </a:lnTo>
                  <a:lnTo>
                    <a:pt x="211" y="1161"/>
                  </a:lnTo>
                  <a:lnTo>
                    <a:pt x="223" y="1169"/>
                  </a:lnTo>
                  <a:lnTo>
                    <a:pt x="229" y="1178"/>
                  </a:lnTo>
                  <a:lnTo>
                    <a:pt x="242" y="1187"/>
                  </a:lnTo>
                  <a:lnTo>
                    <a:pt x="242" y="1199"/>
                  </a:lnTo>
                  <a:lnTo>
                    <a:pt x="254" y="1201"/>
                  </a:lnTo>
                  <a:lnTo>
                    <a:pt x="265" y="1207"/>
                  </a:lnTo>
                  <a:lnTo>
                    <a:pt x="275" y="1210"/>
                  </a:lnTo>
                  <a:lnTo>
                    <a:pt x="284" y="1210"/>
                  </a:lnTo>
                  <a:lnTo>
                    <a:pt x="284" y="1217"/>
                  </a:lnTo>
                  <a:lnTo>
                    <a:pt x="291" y="1217"/>
                  </a:lnTo>
                  <a:lnTo>
                    <a:pt x="298" y="1223"/>
                  </a:lnTo>
                  <a:lnTo>
                    <a:pt x="305" y="1234"/>
                  </a:lnTo>
                  <a:lnTo>
                    <a:pt x="308" y="1245"/>
                  </a:lnTo>
                  <a:lnTo>
                    <a:pt x="317" y="1252"/>
                  </a:lnTo>
                  <a:lnTo>
                    <a:pt x="321" y="1263"/>
                  </a:lnTo>
                  <a:lnTo>
                    <a:pt x="324" y="1269"/>
                  </a:lnTo>
                  <a:lnTo>
                    <a:pt x="324" y="1275"/>
                  </a:lnTo>
                  <a:lnTo>
                    <a:pt x="332" y="1280"/>
                  </a:lnTo>
                  <a:lnTo>
                    <a:pt x="332" y="1287"/>
                  </a:lnTo>
                  <a:lnTo>
                    <a:pt x="335" y="1290"/>
                  </a:lnTo>
                  <a:lnTo>
                    <a:pt x="338" y="1301"/>
                  </a:lnTo>
                  <a:lnTo>
                    <a:pt x="348" y="1307"/>
                  </a:lnTo>
                  <a:lnTo>
                    <a:pt x="357" y="1314"/>
                  </a:lnTo>
                  <a:lnTo>
                    <a:pt x="362" y="1320"/>
                  </a:lnTo>
                  <a:lnTo>
                    <a:pt x="371" y="1325"/>
                  </a:lnTo>
                  <a:lnTo>
                    <a:pt x="371" y="1334"/>
                  </a:lnTo>
                  <a:lnTo>
                    <a:pt x="362" y="1342"/>
                  </a:lnTo>
                  <a:lnTo>
                    <a:pt x="351" y="1339"/>
                  </a:lnTo>
                  <a:lnTo>
                    <a:pt x="362" y="1343"/>
                  </a:lnTo>
                  <a:lnTo>
                    <a:pt x="362" y="1352"/>
                  </a:lnTo>
                  <a:lnTo>
                    <a:pt x="371" y="1355"/>
                  </a:lnTo>
                  <a:lnTo>
                    <a:pt x="381" y="1360"/>
                  </a:lnTo>
                  <a:lnTo>
                    <a:pt x="387" y="1360"/>
                  </a:lnTo>
                  <a:lnTo>
                    <a:pt x="393" y="1366"/>
                  </a:lnTo>
                  <a:lnTo>
                    <a:pt x="404" y="1372"/>
                  </a:lnTo>
                  <a:lnTo>
                    <a:pt x="411" y="1381"/>
                  </a:lnTo>
                  <a:lnTo>
                    <a:pt x="411" y="1390"/>
                  </a:lnTo>
                  <a:lnTo>
                    <a:pt x="404" y="1398"/>
                  </a:lnTo>
                  <a:lnTo>
                    <a:pt x="417" y="1401"/>
                  </a:lnTo>
                  <a:lnTo>
                    <a:pt x="427" y="1408"/>
                  </a:lnTo>
                  <a:lnTo>
                    <a:pt x="433" y="1417"/>
                  </a:lnTo>
                  <a:lnTo>
                    <a:pt x="444" y="1422"/>
                  </a:lnTo>
                  <a:lnTo>
                    <a:pt x="450" y="1436"/>
                  </a:lnTo>
                  <a:lnTo>
                    <a:pt x="463" y="1428"/>
                  </a:lnTo>
                  <a:lnTo>
                    <a:pt x="457" y="1417"/>
                  </a:lnTo>
                  <a:lnTo>
                    <a:pt x="447" y="1408"/>
                  </a:lnTo>
                  <a:lnTo>
                    <a:pt x="438" y="1408"/>
                  </a:lnTo>
                  <a:lnTo>
                    <a:pt x="433" y="1401"/>
                  </a:lnTo>
                  <a:lnTo>
                    <a:pt x="438" y="1398"/>
                  </a:lnTo>
                  <a:lnTo>
                    <a:pt x="433" y="1390"/>
                  </a:lnTo>
                  <a:lnTo>
                    <a:pt x="433" y="1384"/>
                  </a:lnTo>
                  <a:lnTo>
                    <a:pt x="423" y="1374"/>
                  </a:lnTo>
                  <a:lnTo>
                    <a:pt x="420" y="1366"/>
                  </a:lnTo>
                  <a:lnTo>
                    <a:pt x="411" y="1355"/>
                  </a:lnTo>
                  <a:lnTo>
                    <a:pt x="404" y="1343"/>
                  </a:lnTo>
                  <a:lnTo>
                    <a:pt x="397" y="1339"/>
                  </a:lnTo>
                  <a:lnTo>
                    <a:pt x="393" y="1328"/>
                  </a:lnTo>
                  <a:lnTo>
                    <a:pt x="387" y="1320"/>
                  </a:lnTo>
                  <a:lnTo>
                    <a:pt x="378" y="1313"/>
                  </a:lnTo>
                  <a:lnTo>
                    <a:pt x="371" y="1304"/>
                  </a:lnTo>
                  <a:lnTo>
                    <a:pt x="362" y="1299"/>
                  </a:lnTo>
                  <a:lnTo>
                    <a:pt x="357" y="1293"/>
                  </a:lnTo>
                  <a:lnTo>
                    <a:pt x="360" y="1282"/>
                  </a:lnTo>
                  <a:lnTo>
                    <a:pt x="357" y="1275"/>
                  </a:lnTo>
                  <a:lnTo>
                    <a:pt x="354" y="1266"/>
                  </a:lnTo>
                  <a:lnTo>
                    <a:pt x="357" y="1258"/>
                  </a:lnTo>
                  <a:lnTo>
                    <a:pt x="368" y="1263"/>
                  </a:lnTo>
                  <a:lnTo>
                    <a:pt x="374" y="1263"/>
                  </a:lnTo>
                  <a:lnTo>
                    <a:pt x="381" y="1269"/>
                  </a:lnTo>
                  <a:lnTo>
                    <a:pt x="390" y="1272"/>
                  </a:lnTo>
                  <a:lnTo>
                    <a:pt x="390" y="1280"/>
                  </a:lnTo>
                  <a:lnTo>
                    <a:pt x="393" y="1290"/>
                  </a:lnTo>
                  <a:lnTo>
                    <a:pt x="397" y="1296"/>
                  </a:lnTo>
                  <a:lnTo>
                    <a:pt x="401" y="1307"/>
                  </a:lnTo>
                  <a:lnTo>
                    <a:pt x="408" y="1314"/>
                  </a:lnTo>
                  <a:lnTo>
                    <a:pt x="417" y="1325"/>
                  </a:lnTo>
                  <a:lnTo>
                    <a:pt x="427" y="1334"/>
                  </a:lnTo>
                  <a:lnTo>
                    <a:pt x="438" y="1336"/>
                  </a:lnTo>
                  <a:lnTo>
                    <a:pt x="438" y="1346"/>
                  </a:lnTo>
                  <a:lnTo>
                    <a:pt x="450" y="1355"/>
                  </a:lnTo>
                  <a:lnTo>
                    <a:pt x="457" y="1360"/>
                  </a:lnTo>
                  <a:lnTo>
                    <a:pt x="460" y="1360"/>
                  </a:lnTo>
                  <a:lnTo>
                    <a:pt x="466" y="1369"/>
                  </a:lnTo>
                  <a:lnTo>
                    <a:pt x="463" y="1374"/>
                  </a:lnTo>
                  <a:lnTo>
                    <a:pt x="463" y="1379"/>
                  </a:lnTo>
                  <a:lnTo>
                    <a:pt x="471" y="1384"/>
                  </a:lnTo>
                  <a:lnTo>
                    <a:pt x="484" y="1390"/>
                  </a:lnTo>
                  <a:lnTo>
                    <a:pt x="490" y="1401"/>
                  </a:lnTo>
                  <a:lnTo>
                    <a:pt x="499" y="1407"/>
                  </a:lnTo>
                  <a:lnTo>
                    <a:pt x="507" y="1414"/>
                  </a:lnTo>
                  <a:lnTo>
                    <a:pt x="517" y="1422"/>
                  </a:lnTo>
                  <a:lnTo>
                    <a:pt x="523" y="1431"/>
                  </a:lnTo>
                  <a:lnTo>
                    <a:pt x="529" y="1439"/>
                  </a:lnTo>
                  <a:lnTo>
                    <a:pt x="539" y="1443"/>
                  </a:lnTo>
                  <a:lnTo>
                    <a:pt x="542" y="1457"/>
                  </a:lnTo>
                  <a:lnTo>
                    <a:pt x="547" y="1463"/>
                  </a:lnTo>
                  <a:lnTo>
                    <a:pt x="547" y="1469"/>
                  </a:lnTo>
                  <a:lnTo>
                    <a:pt x="542" y="1473"/>
                  </a:lnTo>
                  <a:lnTo>
                    <a:pt x="544" y="1478"/>
                  </a:lnTo>
                  <a:lnTo>
                    <a:pt x="539" y="1481"/>
                  </a:lnTo>
                  <a:lnTo>
                    <a:pt x="544" y="1493"/>
                  </a:lnTo>
                  <a:lnTo>
                    <a:pt x="553" y="1502"/>
                  </a:lnTo>
                  <a:lnTo>
                    <a:pt x="563" y="1505"/>
                  </a:lnTo>
                  <a:lnTo>
                    <a:pt x="575" y="1514"/>
                  </a:lnTo>
                  <a:lnTo>
                    <a:pt x="580" y="1522"/>
                  </a:lnTo>
                  <a:lnTo>
                    <a:pt x="593" y="1525"/>
                  </a:lnTo>
                  <a:lnTo>
                    <a:pt x="605" y="1528"/>
                  </a:lnTo>
                  <a:lnTo>
                    <a:pt x="612" y="1528"/>
                  </a:lnTo>
                  <a:lnTo>
                    <a:pt x="616" y="1533"/>
                  </a:lnTo>
                  <a:lnTo>
                    <a:pt x="629" y="1540"/>
                  </a:lnTo>
                  <a:lnTo>
                    <a:pt x="639" y="1543"/>
                  </a:lnTo>
                  <a:lnTo>
                    <a:pt x="651" y="1546"/>
                  </a:lnTo>
                  <a:lnTo>
                    <a:pt x="659" y="1552"/>
                  </a:lnTo>
                  <a:lnTo>
                    <a:pt x="669" y="1552"/>
                  </a:lnTo>
                  <a:lnTo>
                    <a:pt x="681" y="1557"/>
                  </a:lnTo>
                  <a:lnTo>
                    <a:pt x="689" y="1563"/>
                  </a:lnTo>
                  <a:lnTo>
                    <a:pt x="702" y="1563"/>
                  </a:lnTo>
                  <a:lnTo>
                    <a:pt x="711" y="1567"/>
                  </a:lnTo>
                  <a:lnTo>
                    <a:pt x="724" y="1567"/>
                  </a:lnTo>
                  <a:lnTo>
                    <a:pt x="738" y="1566"/>
                  </a:lnTo>
                  <a:lnTo>
                    <a:pt x="745" y="1560"/>
                  </a:lnTo>
                  <a:lnTo>
                    <a:pt x="757" y="1560"/>
                  </a:lnTo>
                  <a:lnTo>
                    <a:pt x="765" y="1563"/>
                  </a:lnTo>
                  <a:lnTo>
                    <a:pt x="775" y="1566"/>
                  </a:lnTo>
                  <a:lnTo>
                    <a:pt x="781" y="1567"/>
                  </a:lnTo>
                  <a:lnTo>
                    <a:pt x="787" y="1573"/>
                  </a:lnTo>
                  <a:lnTo>
                    <a:pt x="797" y="1581"/>
                  </a:lnTo>
                  <a:lnTo>
                    <a:pt x="802" y="1590"/>
                  </a:lnTo>
                  <a:lnTo>
                    <a:pt x="808" y="1595"/>
                  </a:lnTo>
                  <a:lnTo>
                    <a:pt x="820" y="1598"/>
                  </a:lnTo>
                  <a:lnTo>
                    <a:pt x="830" y="1602"/>
                  </a:lnTo>
                  <a:lnTo>
                    <a:pt x="838" y="1602"/>
                  </a:lnTo>
                  <a:lnTo>
                    <a:pt x="851" y="1605"/>
                  </a:lnTo>
                  <a:lnTo>
                    <a:pt x="854" y="1611"/>
                  </a:lnTo>
                  <a:lnTo>
                    <a:pt x="863" y="1611"/>
                  </a:lnTo>
                  <a:lnTo>
                    <a:pt x="871" y="1616"/>
                  </a:lnTo>
                  <a:lnTo>
                    <a:pt x="881" y="1616"/>
                  </a:lnTo>
                  <a:lnTo>
                    <a:pt x="893" y="1616"/>
                  </a:lnTo>
                  <a:lnTo>
                    <a:pt x="896" y="1611"/>
                  </a:lnTo>
                  <a:lnTo>
                    <a:pt x="903" y="1616"/>
                  </a:lnTo>
                  <a:lnTo>
                    <a:pt x="896" y="1616"/>
                  </a:lnTo>
                  <a:lnTo>
                    <a:pt x="903" y="1625"/>
                  </a:lnTo>
                  <a:lnTo>
                    <a:pt x="907" y="1632"/>
                  </a:lnTo>
                  <a:lnTo>
                    <a:pt x="917" y="1637"/>
                  </a:lnTo>
                  <a:lnTo>
                    <a:pt x="926" y="1643"/>
                  </a:lnTo>
                  <a:lnTo>
                    <a:pt x="933" y="1651"/>
                  </a:lnTo>
                  <a:lnTo>
                    <a:pt x="933" y="1657"/>
                  </a:lnTo>
                  <a:lnTo>
                    <a:pt x="933" y="1664"/>
                  </a:lnTo>
                  <a:lnTo>
                    <a:pt x="936" y="1672"/>
                  </a:lnTo>
                  <a:lnTo>
                    <a:pt x="942" y="1675"/>
                  </a:lnTo>
                  <a:lnTo>
                    <a:pt x="944" y="1678"/>
                  </a:lnTo>
                  <a:lnTo>
                    <a:pt x="953" y="1672"/>
                  </a:lnTo>
                  <a:lnTo>
                    <a:pt x="960" y="1678"/>
                  </a:lnTo>
                  <a:lnTo>
                    <a:pt x="969" y="1684"/>
                  </a:lnTo>
                  <a:lnTo>
                    <a:pt x="976" y="1689"/>
                  </a:lnTo>
                  <a:lnTo>
                    <a:pt x="976" y="1699"/>
                  </a:lnTo>
                  <a:lnTo>
                    <a:pt x="983" y="1699"/>
                  </a:lnTo>
                  <a:lnTo>
                    <a:pt x="987" y="1705"/>
                  </a:lnTo>
                  <a:lnTo>
                    <a:pt x="993" y="1702"/>
                  </a:lnTo>
                  <a:lnTo>
                    <a:pt x="1006" y="1702"/>
                  </a:lnTo>
                  <a:lnTo>
                    <a:pt x="1013" y="1708"/>
                  </a:lnTo>
                  <a:lnTo>
                    <a:pt x="1017" y="1713"/>
                  </a:lnTo>
                  <a:lnTo>
                    <a:pt x="1029" y="1713"/>
                  </a:lnTo>
                  <a:lnTo>
                    <a:pt x="1029" y="1722"/>
                  </a:lnTo>
                  <a:lnTo>
                    <a:pt x="1039" y="1722"/>
                  </a:lnTo>
                  <a:lnTo>
                    <a:pt x="1050" y="1716"/>
                  </a:lnTo>
                  <a:lnTo>
                    <a:pt x="1042" y="1710"/>
                  </a:lnTo>
                  <a:lnTo>
                    <a:pt x="1039" y="1705"/>
                  </a:lnTo>
                  <a:lnTo>
                    <a:pt x="1048" y="1702"/>
                  </a:lnTo>
                  <a:lnTo>
                    <a:pt x="1053" y="1696"/>
                  </a:lnTo>
                  <a:lnTo>
                    <a:pt x="1059" y="1689"/>
                  </a:lnTo>
                  <a:lnTo>
                    <a:pt x="1066" y="1689"/>
                  </a:lnTo>
                  <a:lnTo>
                    <a:pt x="1075" y="1694"/>
                  </a:lnTo>
                  <a:lnTo>
                    <a:pt x="1078" y="1702"/>
                  </a:lnTo>
                  <a:lnTo>
                    <a:pt x="1086" y="1702"/>
                  </a:lnTo>
                  <a:lnTo>
                    <a:pt x="1082" y="1708"/>
                  </a:lnTo>
                  <a:lnTo>
                    <a:pt x="1086" y="1719"/>
                  </a:lnTo>
                  <a:lnTo>
                    <a:pt x="1093" y="1724"/>
                  </a:lnTo>
                  <a:lnTo>
                    <a:pt x="1099" y="1732"/>
                  </a:lnTo>
                  <a:lnTo>
                    <a:pt x="1115" y="171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1" name=""/>
            <p:cNvSpPr/>
            <p:nvPr/>
          </p:nvSpPr>
          <p:spPr>
            <a:xfrm>
              <a:off x="2851560" y="2444760"/>
              <a:ext cx="847440" cy="1233000"/>
            </a:xfrm>
            <a:custGeom>
              <a:avLst/>
              <a:gdLst/>
              <a:ahLst/>
              <a:rect l="l" t="t" r="r" b="b"/>
              <a:pathLst>
                <a:path w="928" h="1351">
                  <a:moveTo>
                    <a:pt x="75" y="101"/>
                  </a:moveTo>
                  <a:lnTo>
                    <a:pt x="75" y="109"/>
                  </a:lnTo>
                  <a:lnTo>
                    <a:pt x="75" y="123"/>
                  </a:lnTo>
                  <a:lnTo>
                    <a:pt x="75" y="130"/>
                  </a:lnTo>
                  <a:lnTo>
                    <a:pt x="78" y="139"/>
                  </a:lnTo>
                  <a:lnTo>
                    <a:pt x="75" y="147"/>
                  </a:lnTo>
                  <a:lnTo>
                    <a:pt x="82" y="153"/>
                  </a:lnTo>
                  <a:lnTo>
                    <a:pt x="75" y="160"/>
                  </a:lnTo>
                  <a:lnTo>
                    <a:pt x="69" y="171"/>
                  </a:lnTo>
                  <a:lnTo>
                    <a:pt x="58" y="171"/>
                  </a:lnTo>
                  <a:lnTo>
                    <a:pt x="52" y="180"/>
                  </a:lnTo>
                  <a:lnTo>
                    <a:pt x="55" y="188"/>
                  </a:lnTo>
                  <a:lnTo>
                    <a:pt x="45" y="191"/>
                  </a:lnTo>
                  <a:lnTo>
                    <a:pt x="48" y="195"/>
                  </a:lnTo>
                  <a:lnTo>
                    <a:pt x="39" y="201"/>
                  </a:lnTo>
                  <a:lnTo>
                    <a:pt x="26" y="206"/>
                  </a:lnTo>
                  <a:lnTo>
                    <a:pt x="25" y="218"/>
                  </a:lnTo>
                  <a:lnTo>
                    <a:pt x="15" y="222"/>
                  </a:lnTo>
                  <a:lnTo>
                    <a:pt x="15" y="233"/>
                  </a:lnTo>
                  <a:lnTo>
                    <a:pt x="6" y="236"/>
                  </a:lnTo>
                  <a:lnTo>
                    <a:pt x="9" y="247"/>
                  </a:lnTo>
                  <a:lnTo>
                    <a:pt x="9" y="254"/>
                  </a:lnTo>
                  <a:lnTo>
                    <a:pt x="6" y="260"/>
                  </a:lnTo>
                  <a:lnTo>
                    <a:pt x="15" y="263"/>
                  </a:lnTo>
                  <a:lnTo>
                    <a:pt x="22" y="271"/>
                  </a:lnTo>
                  <a:lnTo>
                    <a:pt x="25" y="263"/>
                  </a:lnTo>
                  <a:lnTo>
                    <a:pt x="33" y="263"/>
                  </a:lnTo>
                  <a:lnTo>
                    <a:pt x="26" y="268"/>
                  </a:lnTo>
                  <a:lnTo>
                    <a:pt x="26" y="277"/>
                  </a:lnTo>
                  <a:lnTo>
                    <a:pt x="18" y="280"/>
                  </a:lnTo>
                  <a:lnTo>
                    <a:pt x="9" y="285"/>
                  </a:lnTo>
                  <a:lnTo>
                    <a:pt x="0" y="292"/>
                  </a:lnTo>
                  <a:lnTo>
                    <a:pt x="0" y="301"/>
                  </a:lnTo>
                  <a:lnTo>
                    <a:pt x="0" y="309"/>
                  </a:lnTo>
                  <a:lnTo>
                    <a:pt x="9" y="319"/>
                  </a:lnTo>
                  <a:lnTo>
                    <a:pt x="0" y="325"/>
                  </a:lnTo>
                  <a:lnTo>
                    <a:pt x="9" y="327"/>
                  </a:lnTo>
                  <a:lnTo>
                    <a:pt x="18" y="333"/>
                  </a:lnTo>
                  <a:lnTo>
                    <a:pt x="26" y="339"/>
                  </a:lnTo>
                  <a:lnTo>
                    <a:pt x="33" y="347"/>
                  </a:lnTo>
                  <a:lnTo>
                    <a:pt x="36" y="357"/>
                  </a:lnTo>
                  <a:lnTo>
                    <a:pt x="45" y="363"/>
                  </a:lnTo>
                  <a:lnTo>
                    <a:pt x="52" y="371"/>
                  </a:lnTo>
                  <a:lnTo>
                    <a:pt x="55" y="380"/>
                  </a:lnTo>
                  <a:lnTo>
                    <a:pt x="58" y="389"/>
                  </a:lnTo>
                  <a:lnTo>
                    <a:pt x="63" y="398"/>
                  </a:lnTo>
                  <a:lnTo>
                    <a:pt x="72" y="412"/>
                  </a:lnTo>
                  <a:lnTo>
                    <a:pt x="75" y="419"/>
                  </a:lnTo>
                  <a:lnTo>
                    <a:pt x="82" y="427"/>
                  </a:lnTo>
                  <a:lnTo>
                    <a:pt x="85" y="433"/>
                  </a:lnTo>
                  <a:lnTo>
                    <a:pt x="91" y="442"/>
                  </a:lnTo>
                  <a:lnTo>
                    <a:pt x="94" y="449"/>
                  </a:lnTo>
                  <a:lnTo>
                    <a:pt x="99" y="460"/>
                  </a:lnTo>
                  <a:lnTo>
                    <a:pt x="99" y="471"/>
                  </a:lnTo>
                  <a:lnTo>
                    <a:pt x="108" y="478"/>
                  </a:lnTo>
                  <a:lnTo>
                    <a:pt x="115" y="487"/>
                  </a:lnTo>
                  <a:lnTo>
                    <a:pt x="121" y="492"/>
                  </a:lnTo>
                  <a:lnTo>
                    <a:pt x="135" y="498"/>
                  </a:lnTo>
                  <a:lnTo>
                    <a:pt x="145" y="501"/>
                  </a:lnTo>
                  <a:lnTo>
                    <a:pt x="154" y="509"/>
                  </a:lnTo>
                  <a:lnTo>
                    <a:pt x="170" y="513"/>
                  </a:lnTo>
                  <a:lnTo>
                    <a:pt x="175" y="516"/>
                  </a:lnTo>
                  <a:lnTo>
                    <a:pt x="184" y="522"/>
                  </a:lnTo>
                  <a:lnTo>
                    <a:pt x="194" y="527"/>
                  </a:lnTo>
                  <a:lnTo>
                    <a:pt x="200" y="533"/>
                  </a:lnTo>
                  <a:lnTo>
                    <a:pt x="208" y="539"/>
                  </a:lnTo>
                  <a:lnTo>
                    <a:pt x="217" y="546"/>
                  </a:lnTo>
                  <a:lnTo>
                    <a:pt x="217" y="554"/>
                  </a:lnTo>
                  <a:lnTo>
                    <a:pt x="221" y="565"/>
                  </a:lnTo>
                  <a:lnTo>
                    <a:pt x="221" y="578"/>
                  </a:lnTo>
                  <a:lnTo>
                    <a:pt x="221" y="587"/>
                  </a:lnTo>
                  <a:lnTo>
                    <a:pt x="221" y="598"/>
                  </a:lnTo>
                  <a:lnTo>
                    <a:pt x="221" y="605"/>
                  </a:lnTo>
                  <a:lnTo>
                    <a:pt x="221" y="616"/>
                  </a:lnTo>
                  <a:lnTo>
                    <a:pt x="221" y="625"/>
                  </a:lnTo>
                  <a:lnTo>
                    <a:pt x="214" y="636"/>
                  </a:lnTo>
                  <a:lnTo>
                    <a:pt x="214" y="643"/>
                  </a:lnTo>
                  <a:lnTo>
                    <a:pt x="214" y="654"/>
                  </a:lnTo>
                  <a:lnTo>
                    <a:pt x="211" y="663"/>
                  </a:lnTo>
                  <a:lnTo>
                    <a:pt x="214" y="672"/>
                  </a:lnTo>
                  <a:lnTo>
                    <a:pt x="214" y="681"/>
                  </a:lnTo>
                  <a:lnTo>
                    <a:pt x="208" y="689"/>
                  </a:lnTo>
                  <a:lnTo>
                    <a:pt x="211" y="701"/>
                  </a:lnTo>
                  <a:lnTo>
                    <a:pt x="206" y="713"/>
                  </a:lnTo>
                  <a:lnTo>
                    <a:pt x="206" y="724"/>
                  </a:lnTo>
                  <a:lnTo>
                    <a:pt x="200" y="732"/>
                  </a:lnTo>
                  <a:lnTo>
                    <a:pt x="200" y="740"/>
                  </a:lnTo>
                  <a:lnTo>
                    <a:pt x="194" y="754"/>
                  </a:lnTo>
                  <a:lnTo>
                    <a:pt x="197" y="760"/>
                  </a:lnTo>
                  <a:lnTo>
                    <a:pt x="200" y="772"/>
                  </a:lnTo>
                  <a:lnTo>
                    <a:pt x="194" y="778"/>
                  </a:lnTo>
                  <a:lnTo>
                    <a:pt x="191" y="789"/>
                  </a:lnTo>
                  <a:lnTo>
                    <a:pt x="194" y="799"/>
                  </a:lnTo>
                  <a:lnTo>
                    <a:pt x="194" y="810"/>
                  </a:lnTo>
                  <a:lnTo>
                    <a:pt x="194" y="816"/>
                  </a:lnTo>
                  <a:lnTo>
                    <a:pt x="197" y="824"/>
                  </a:lnTo>
                  <a:lnTo>
                    <a:pt x="191" y="837"/>
                  </a:lnTo>
                  <a:lnTo>
                    <a:pt x="194" y="848"/>
                  </a:lnTo>
                  <a:lnTo>
                    <a:pt x="187" y="857"/>
                  </a:lnTo>
                  <a:lnTo>
                    <a:pt x="184" y="867"/>
                  </a:lnTo>
                  <a:lnTo>
                    <a:pt x="181" y="878"/>
                  </a:lnTo>
                  <a:lnTo>
                    <a:pt x="175" y="889"/>
                  </a:lnTo>
                  <a:lnTo>
                    <a:pt x="172" y="899"/>
                  </a:lnTo>
                  <a:lnTo>
                    <a:pt x="170" y="910"/>
                  </a:lnTo>
                  <a:lnTo>
                    <a:pt x="164" y="913"/>
                  </a:lnTo>
                  <a:lnTo>
                    <a:pt x="164" y="926"/>
                  </a:lnTo>
                  <a:lnTo>
                    <a:pt x="154" y="926"/>
                  </a:lnTo>
                  <a:lnTo>
                    <a:pt x="151" y="937"/>
                  </a:lnTo>
                  <a:lnTo>
                    <a:pt x="157" y="948"/>
                  </a:lnTo>
                  <a:lnTo>
                    <a:pt x="157" y="955"/>
                  </a:lnTo>
                  <a:lnTo>
                    <a:pt x="157" y="967"/>
                  </a:lnTo>
                  <a:lnTo>
                    <a:pt x="161" y="978"/>
                  </a:lnTo>
                  <a:lnTo>
                    <a:pt x="151" y="988"/>
                  </a:lnTo>
                  <a:lnTo>
                    <a:pt x="151" y="1002"/>
                  </a:lnTo>
                  <a:lnTo>
                    <a:pt x="148" y="1013"/>
                  </a:lnTo>
                  <a:lnTo>
                    <a:pt x="148" y="1020"/>
                  </a:lnTo>
                  <a:lnTo>
                    <a:pt x="154" y="1029"/>
                  </a:lnTo>
                  <a:lnTo>
                    <a:pt x="164" y="1031"/>
                  </a:lnTo>
                  <a:lnTo>
                    <a:pt x="164" y="1023"/>
                  </a:lnTo>
                  <a:lnTo>
                    <a:pt x="175" y="1026"/>
                  </a:lnTo>
                  <a:lnTo>
                    <a:pt x="170" y="1034"/>
                  </a:lnTo>
                  <a:lnTo>
                    <a:pt x="175" y="1040"/>
                  </a:lnTo>
                  <a:lnTo>
                    <a:pt x="170" y="1043"/>
                  </a:lnTo>
                  <a:lnTo>
                    <a:pt x="170" y="1058"/>
                  </a:lnTo>
                  <a:lnTo>
                    <a:pt x="164" y="1069"/>
                  </a:lnTo>
                  <a:lnTo>
                    <a:pt x="170" y="1078"/>
                  </a:lnTo>
                  <a:lnTo>
                    <a:pt x="164" y="1088"/>
                  </a:lnTo>
                  <a:lnTo>
                    <a:pt x="164" y="1093"/>
                  </a:lnTo>
                  <a:lnTo>
                    <a:pt x="157" y="1099"/>
                  </a:lnTo>
                  <a:lnTo>
                    <a:pt x="157" y="1107"/>
                  </a:lnTo>
                  <a:lnTo>
                    <a:pt x="154" y="1120"/>
                  </a:lnTo>
                  <a:lnTo>
                    <a:pt x="151" y="1113"/>
                  </a:lnTo>
                  <a:lnTo>
                    <a:pt x="148" y="1107"/>
                  </a:lnTo>
                  <a:lnTo>
                    <a:pt x="154" y="1099"/>
                  </a:lnTo>
                  <a:lnTo>
                    <a:pt x="151" y="1093"/>
                  </a:lnTo>
                  <a:lnTo>
                    <a:pt x="154" y="1088"/>
                  </a:lnTo>
                  <a:lnTo>
                    <a:pt x="148" y="1081"/>
                  </a:lnTo>
                  <a:lnTo>
                    <a:pt x="138" y="1088"/>
                  </a:lnTo>
                  <a:lnTo>
                    <a:pt x="135" y="1096"/>
                  </a:lnTo>
                  <a:lnTo>
                    <a:pt x="135" y="1107"/>
                  </a:lnTo>
                  <a:lnTo>
                    <a:pt x="135" y="1113"/>
                  </a:lnTo>
                  <a:lnTo>
                    <a:pt x="131" y="1123"/>
                  </a:lnTo>
                  <a:lnTo>
                    <a:pt x="135" y="1128"/>
                  </a:lnTo>
                  <a:lnTo>
                    <a:pt x="124" y="1131"/>
                  </a:lnTo>
                  <a:lnTo>
                    <a:pt x="131" y="1137"/>
                  </a:lnTo>
                  <a:lnTo>
                    <a:pt x="115" y="1147"/>
                  </a:lnTo>
                  <a:lnTo>
                    <a:pt x="115" y="1155"/>
                  </a:lnTo>
                  <a:lnTo>
                    <a:pt x="124" y="1150"/>
                  </a:lnTo>
                  <a:lnTo>
                    <a:pt x="135" y="1152"/>
                  </a:lnTo>
                  <a:lnTo>
                    <a:pt x="145" y="1152"/>
                  </a:lnTo>
                  <a:lnTo>
                    <a:pt x="135" y="1169"/>
                  </a:lnTo>
                  <a:lnTo>
                    <a:pt x="135" y="1179"/>
                  </a:lnTo>
                  <a:lnTo>
                    <a:pt x="135" y="1193"/>
                  </a:lnTo>
                  <a:lnTo>
                    <a:pt x="127" y="1178"/>
                  </a:lnTo>
                  <a:lnTo>
                    <a:pt x="118" y="1179"/>
                  </a:lnTo>
                  <a:lnTo>
                    <a:pt x="118" y="1190"/>
                  </a:lnTo>
                  <a:lnTo>
                    <a:pt x="118" y="1202"/>
                  </a:lnTo>
                  <a:lnTo>
                    <a:pt x="115" y="1217"/>
                  </a:lnTo>
                  <a:lnTo>
                    <a:pt x="118" y="1223"/>
                  </a:lnTo>
                  <a:lnTo>
                    <a:pt x="115" y="1234"/>
                  </a:lnTo>
                  <a:lnTo>
                    <a:pt x="124" y="1237"/>
                  </a:lnTo>
                  <a:lnTo>
                    <a:pt x="118" y="1243"/>
                  </a:lnTo>
                  <a:lnTo>
                    <a:pt x="118" y="1261"/>
                  </a:lnTo>
                  <a:lnTo>
                    <a:pt x="135" y="1240"/>
                  </a:lnTo>
                  <a:lnTo>
                    <a:pt x="131" y="1250"/>
                  </a:lnTo>
                  <a:lnTo>
                    <a:pt x="135" y="1261"/>
                  </a:lnTo>
                  <a:lnTo>
                    <a:pt x="127" y="1258"/>
                  </a:lnTo>
                  <a:lnTo>
                    <a:pt x="124" y="1272"/>
                  </a:lnTo>
                  <a:lnTo>
                    <a:pt x="118" y="1282"/>
                  </a:lnTo>
                  <a:lnTo>
                    <a:pt x="135" y="1273"/>
                  </a:lnTo>
                  <a:lnTo>
                    <a:pt x="135" y="1266"/>
                  </a:lnTo>
                  <a:lnTo>
                    <a:pt x="142" y="1279"/>
                  </a:lnTo>
                  <a:lnTo>
                    <a:pt x="135" y="1290"/>
                  </a:lnTo>
                  <a:lnTo>
                    <a:pt x="124" y="1288"/>
                  </a:lnTo>
                  <a:lnTo>
                    <a:pt x="124" y="1302"/>
                  </a:lnTo>
                  <a:lnTo>
                    <a:pt x="135" y="1306"/>
                  </a:lnTo>
                  <a:lnTo>
                    <a:pt x="142" y="1299"/>
                  </a:lnTo>
                  <a:lnTo>
                    <a:pt x="145" y="1311"/>
                  </a:lnTo>
                  <a:lnTo>
                    <a:pt x="154" y="1314"/>
                  </a:lnTo>
                  <a:lnTo>
                    <a:pt x="154" y="1323"/>
                  </a:lnTo>
                  <a:lnTo>
                    <a:pt x="164" y="1328"/>
                  </a:lnTo>
                  <a:lnTo>
                    <a:pt x="175" y="1337"/>
                  </a:lnTo>
                  <a:lnTo>
                    <a:pt x="184" y="1328"/>
                  </a:lnTo>
                  <a:lnTo>
                    <a:pt x="194" y="1314"/>
                  </a:lnTo>
                  <a:lnTo>
                    <a:pt x="203" y="1317"/>
                  </a:lnTo>
                  <a:lnTo>
                    <a:pt x="197" y="1328"/>
                  </a:lnTo>
                  <a:lnTo>
                    <a:pt x="178" y="1337"/>
                  </a:lnTo>
                  <a:lnTo>
                    <a:pt x="184" y="1344"/>
                  </a:lnTo>
                  <a:lnTo>
                    <a:pt x="200" y="1350"/>
                  </a:lnTo>
                  <a:lnTo>
                    <a:pt x="206" y="1347"/>
                  </a:lnTo>
                  <a:lnTo>
                    <a:pt x="206" y="1331"/>
                  </a:lnTo>
                  <a:lnTo>
                    <a:pt x="208" y="1314"/>
                  </a:lnTo>
                  <a:lnTo>
                    <a:pt x="224" y="1309"/>
                  </a:lnTo>
                  <a:lnTo>
                    <a:pt x="233" y="1309"/>
                  </a:lnTo>
                  <a:lnTo>
                    <a:pt x="233" y="1302"/>
                  </a:lnTo>
                  <a:lnTo>
                    <a:pt x="244" y="1302"/>
                  </a:lnTo>
                  <a:lnTo>
                    <a:pt x="257" y="1306"/>
                  </a:lnTo>
                  <a:lnTo>
                    <a:pt x="247" y="1290"/>
                  </a:lnTo>
                  <a:lnTo>
                    <a:pt x="244" y="1276"/>
                  </a:lnTo>
                  <a:lnTo>
                    <a:pt x="243" y="1266"/>
                  </a:lnTo>
                  <a:lnTo>
                    <a:pt x="244" y="1252"/>
                  </a:lnTo>
                  <a:lnTo>
                    <a:pt x="254" y="1243"/>
                  </a:lnTo>
                  <a:lnTo>
                    <a:pt x="266" y="1240"/>
                  </a:lnTo>
                  <a:lnTo>
                    <a:pt x="270" y="1226"/>
                  </a:lnTo>
                  <a:lnTo>
                    <a:pt x="276" y="1212"/>
                  </a:lnTo>
                  <a:lnTo>
                    <a:pt x="284" y="1202"/>
                  </a:lnTo>
                  <a:lnTo>
                    <a:pt x="296" y="1193"/>
                  </a:lnTo>
                  <a:lnTo>
                    <a:pt x="306" y="1185"/>
                  </a:lnTo>
                  <a:lnTo>
                    <a:pt x="312" y="1172"/>
                  </a:lnTo>
                  <a:lnTo>
                    <a:pt x="309" y="1164"/>
                  </a:lnTo>
                  <a:lnTo>
                    <a:pt x="293" y="1164"/>
                  </a:lnTo>
                  <a:lnTo>
                    <a:pt x="284" y="1152"/>
                  </a:lnTo>
                  <a:lnTo>
                    <a:pt x="276" y="1145"/>
                  </a:lnTo>
                  <a:lnTo>
                    <a:pt x="276" y="1134"/>
                  </a:lnTo>
                  <a:lnTo>
                    <a:pt x="281" y="1120"/>
                  </a:lnTo>
                  <a:lnTo>
                    <a:pt x="287" y="1113"/>
                  </a:lnTo>
                  <a:lnTo>
                    <a:pt x="303" y="1107"/>
                  </a:lnTo>
                  <a:lnTo>
                    <a:pt x="312" y="1107"/>
                  </a:lnTo>
                  <a:lnTo>
                    <a:pt x="312" y="1099"/>
                  </a:lnTo>
                  <a:lnTo>
                    <a:pt x="320" y="1096"/>
                  </a:lnTo>
                  <a:lnTo>
                    <a:pt x="320" y="1082"/>
                  </a:lnTo>
                  <a:lnTo>
                    <a:pt x="317" y="1075"/>
                  </a:lnTo>
                  <a:lnTo>
                    <a:pt x="323" y="1067"/>
                  </a:lnTo>
                  <a:lnTo>
                    <a:pt x="339" y="1058"/>
                  </a:lnTo>
                  <a:lnTo>
                    <a:pt x="323" y="1055"/>
                  </a:lnTo>
                  <a:lnTo>
                    <a:pt x="333" y="1048"/>
                  </a:lnTo>
                  <a:lnTo>
                    <a:pt x="342" y="1055"/>
                  </a:lnTo>
                  <a:lnTo>
                    <a:pt x="352" y="1055"/>
                  </a:lnTo>
                  <a:lnTo>
                    <a:pt x="352" y="1051"/>
                  </a:lnTo>
                  <a:lnTo>
                    <a:pt x="349" y="1037"/>
                  </a:lnTo>
                  <a:lnTo>
                    <a:pt x="333" y="1043"/>
                  </a:lnTo>
                  <a:lnTo>
                    <a:pt x="323" y="1037"/>
                  </a:lnTo>
                  <a:lnTo>
                    <a:pt x="323" y="1023"/>
                  </a:lnTo>
                  <a:lnTo>
                    <a:pt x="320" y="1013"/>
                  </a:lnTo>
                  <a:lnTo>
                    <a:pt x="326" y="1007"/>
                  </a:lnTo>
                  <a:lnTo>
                    <a:pt x="339" y="1013"/>
                  </a:lnTo>
                  <a:lnTo>
                    <a:pt x="349" y="1016"/>
                  </a:lnTo>
                  <a:lnTo>
                    <a:pt x="363" y="1016"/>
                  </a:lnTo>
                  <a:lnTo>
                    <a:pt x="375" y="1010"/>
                  </a:lnTo>
                  <a:lnTo>
                    <a:pt x="379" y="1002"/>
                  </a:lnTo>
                  <a:lnTo>
                    <a:pt x="375" y="996"/>
                  </a:lnTo>
                  <a:lnTo>
                    <a:pt x="382" y="983"/>
                  </a:lnTo>
                  <a:lnTo>
                    <a:pt x="385" y="978"/>
                  </a:lnTo>
                  <a:lnTo>
                    <a:pt x="375" y="969"/>
                  </a:lnTo>
                  <a:lnTo>
                    <a:pt x="379" y="958"/>
                  </a:lnTo>
                  <a:lnTo>
                    <a:pt x="385" y="967"/>
                  </a:lnTo>
                  <a:lnTo>
                    <a:pt x="399" y="967"/>
                  </a:lnTo>
                  <a:lnTo>
                    <a:pt x="412" y="964"/>
                  </a:lnTo>
                  <a:lnTo>
                    <a:pt x="424" y="961"/>
                  </a:lnTo>
                  <a:lnTo>
                    <a:pt x="435" y="958"/>
                  </a:lnTo>
                  <a:lnTo>
                    <a:pt x="448" y="955"/>
                  </a:lnTo>
                  <a:lnTo>
                    <a:pt x="461" y="954"/>
                  </a:lnTo>
                  <a:lnTo>
                    <a:pt x="472" y="948"/>
                  </a:lnTo>
                  <a:lnTo>
                    <a:pt x="475" y="937"/>
                  </a:lnTo>
                  <a:lnTo>
                    <a:pt x="484" y="929"/>
                  </a:lnTo>
                  <a:lnTo>
                    <a:pt x="491" y="919"/>
                  </a:lnTo>
                  <a:lnTo>
                    <a:pt x="487" y="905"/>
                  </a:lnTo>
                  <a:lnTo>
                    <a:pt x="481" y="905"/>
                  </a:lnTo>
                  <a:lnTo>
                    <a:pt x="475" y="896"/>
                  </a:lnTo>
                  <a:lnTo>
                    <a:pt x="481" y="886"/>
                  </a:lnTo>
                  <a:lnTo>
                    <a:pt x="475" y="878"/>
                  </a:lnTo>
                  <a:lnTo>
                    <a:pt x="457" y="869"/>
                  </a:lnTo>
                  <a:lnTo>
                    <a:pt x="454" y="861"/>
                  </a:lnTo>
                  <a:lnTo>
                    <a:pt x="457" y="857"/>
                  </a:lnTo>
                  <a:lnTo>
                    <a:pt x="465" y="864"/>
                  </a:lnTo>
                  <a:lnTo>
                    <a:pt x="481" y="864"/>
                  </a:lnTo>
                  <a:lnTo>
                    <a:pt x="487" y="869"/>
                  </a:lnTo>
                  <a:lnTo>
                    <a:pt x="497" y="875"/>
                  </a:lnTo>
                  <a:lnTo>
                    <a:pt x="511" y="872"/>
                  </a:lnTo>
                  <a:lnTo>
                    <a:pt x="524" y="875"/>
                  </a:lnTo>
                  <a:lnTo>
                    <a:pt x="533" y="872"/>
                  </a:lnTo>
                  <a:lnTo>
                    <a:pt x="541" y="867"/>
                  </a:lnTo>
                  <a:lnTo>
                    <a:pt x="551" y="860"/>
                  </a:lnTo>
                  <a:lnTo>
                    <a:pt x="554" y="851"/>
                  </a:lnTo>
                  <a:lnTo>
                    <a:pt x="563" y="846"/>
                  </a:lnTo>
                  <a:lnTo>
                    <a:pt x="571" y="834"/>
                  </a:lnTo>
                  <a:lnTo>
                    <a:pt x="574" y="824"/>
                  </a:lnTo>
                  <a:lnTo>
                    <a:pt x="584" y="816"/>
                  </a:lnTo>
                  <a:lnTo>
                    <a:pt x="593" y="810"/>
                  </a:lnTo>
                  <a:lnTo>
                    <a:pt x="603" y="805"/>
                  </a:lnTo>
                  <a:lnTo>
                    <a:pt x="611" y="795"/>
                  </a:lnTo>
                  <a:lnTo>
                    <a:pt x="617" y="784"/>
                  </a:lnTo>
                  <a:lnTo>
                    <a:pt x="620" y="772"/>
                  </a:lnTo>
                  <a:lnTo>
                    <a:pt x="626" y="762"/>
                  </a:lnTo>
                  <a:lnTo>
                    <a:pt x="633" y="754"/>
                  </a:lnTo>
                  <a:lnTo>
                    <a:pt x="641" y="746"/>
                  </a:lnTo>
                  <a:lnTo>
                    <a:pt x="647" y="740"/>
                  </a:lnTo>
                  <a:lnTo>
                    <a:pt x="650" y="732"/>
                  </a:lnTo>
                  <a:lnTo>
                    <a:pt x="653" y="724"/>
                  </a:lnTo>
                  <a:lnTo>
                    <a:pt x="650" y="713"/>
                  </a:lnTo>
                  <a:lnTo>
                    <a:pt x="650" y="701"/>
                  </a:lnTo>
                  <a:lnTo>
                    <a:pt x="650" y="689"/>
                  </a:lnTo>
                  <a:lnTo>
                    <a:pt x="660" y="681"/>
                  </a:lnTo>
                  <a:lnTo>
                    <a:pt x="669" y="672"/>
                  </a:lnTo>
                  <a:lnTo>
                    <a:pt x="675" y="665"/>
                  </a:lnTo>
                  <a:lnTo>
                    <a:pt x="683" y="657"/>
                  </a:lnTo>
                  <a:lnTo>
                    <a:pt x="696" y="654"/>
                  </a:lnTo>
                  <a:lnTo>
                    <a:pt x="709" y="648"/>
                  </a:lnTo>
                  <a:lnTo>
                    <a:pt x="713" y="651"/>
                  </a:lnTo>
                  <a:lnTo>
                    <a:pt x="723" y="640"/>
                  </a:lnTo>
                  <a:lnTo>
                    <a:pt x="732" y="640"/>
                  </a:lnTo>
                  <a:lnTo>
                    <a:pt x="729" y="636"/>
                  </a:lnTo>
                  <a:lnTo>
                    <a:pt x="742" y="633"/>
                  </a:lnTo>
                  <a:lnTo>
                    <a:pt x="753" y="636"/>
                  </a:lnTo>
                  <a:lnTo>
                    <a:pt x="762" y="636"/>
                  </a:lnTo>
                  <a:lnTo>
                    <a:pt x="772" y="633"/>
                  </a:lnTo>
                  <a:lnTo>
                    <a:pt x="781" y="633"/>
                  </a:lnTo>
                  <a:lnTo>
                    <a:pt x="781" y="625"/>
                  </a:lnTo>
                  <a:lnTo>
                    <a:pt x="792" y="619"/>
                  </a:lnTo>
                  <a:lnTo>
                    <a:pt x="802" y="616"/>
                  </a:lnTo>
                  <a:lnTo>
                    <a:pt x="802" y="605"/>
                  </a:lnTo>
                  <a:lnTo>
                    <a:pt x="805" y="598"/>
                  </a:lnTo>
                  <a:lnTo>
                    <a:pt x="814" y="587"/>
                  </a:lnTo>
                  <a:lnTo>
                    <a:pt x="818" y="578"/>
                  </a:lnTo>
                  <a:lnTo>
                    <a:pt x="829" y="568"/>
                  </a:lnTo>
                  <a:lnTo>
                    <a:pt x="832" y="560"/>
                  </a:lnTo>
                  <a:lnTo>
                    <a:pt x="832" y="549"/>
                  </a:lnTo>
                  <a:lnTo>
                    <a:pt x="832" y="541"/>
                  </a:lnTo>
                  <a:lnTo>
                    <a:pt x="838" y="533"/>
                  </a:lnTo>
                  <a:lnTo>
                    <a:pt x="838" y="525"/>
                  </a:lnTo>
                  <a:lnTo>
                    <a:pt x="841" y="513"/>
                  </a:lnTo>
                  <a:lnTo>
                    <a:pt x="844" y="503"/>
                  </a:lnTo>
                  <a:lnTo>
                    <a:pt x="841" y="495"/>
                  </a:lnTo>
                  <a:lnTo>
                    <a:pt x="841" y="487"/>
                  </a:lnTo>
                  <a:lnTo>
                    <a:pt x="841" y="477"/>
                  </a:lnTo>
                  <a:lnTo>
                    <a:pt x="841" y="468"/>
                  </a:lnTo>
                  <a:lnTo>
                    <a:pt x="844" y="454"/>
                  </a:lnTo>
                  <a:lnTo>
                    <a:pt x="854" y="449"/>
                  </a:lnTo>
                  <a:lnTo>
                    <a:pt x="859" y="442"/>
                  </a:lnTo>
                  <a:lnTo>
                    <a:pt x="868" y="433"/>
                  </a:lnTo>
                  <a:lnTo>
                    <a:pt x="874" y="422"/>
                  </a:lnTo>
                  <a:lnTo>
                    <a:pt x="881" y="413"/>
                  </a:lnTo>
                  <a:lnTo>
                    <a:pt x="887" y="409"/>
                  </a:lnTo>
                  <a:lnTo>
                    <a:pt x="895" y="404"/>
                  </a:lnTo>
                  <a:lnTo>
                    <a:pt x="901" y="395"/>
                  </a:lnTo>
                  <a:lnTo>
                    <a:pt x="911" y="387"/>
                  </a:lnTo>
                  <a:lnTo>
                    <a:pt x="914" y="380"/>
                  </a:lnTo>
                  <a:lnTo>
                    <a:pt x="920" y="371"/>
                  </a:lnTo>
                  <a:lnTo>
                    <a:pt x="923" y="363"/>
                  </a:lnTo>
                  <a:lnTo>
                    <a:pt x="927" y="351"/>
                  </a:lnTo>
                  <a:lnTo>
                    <a:pt x="923" y="342"/>
                  </a:lnTo>
                  <a:lnTo>
                    <a:pt x="923" y="330"/>
                  </a:lnTo>
                  <a:lnTo>
                    <a:pt x="917" y="322"/>
                  </a:lnTo>
                  <a:lnTo>
                    <a:pt x="914" y="312"/>
                  </a:lnTo>
                  <a:lnTo>
                    <a:pt x="901" y="309"/>
                  </a:lnTo>
                  <a:lnTo>
                    <a:pt x="890" y="309"/>
                  </a:lnTo>
                  <a:lnTo>
                    <a:pt x="881" y="309"/>
                  </a:lnTo>
                  <a:lnTo>
                    <a:pt x="874" y="301"/>
                  </a:lnTo>
                  <a:lnTo>
                    <a:pt x="865" y="298"/>
                  </a:lnTo>
                  <a:lnTo>
                    <a:pt x="859" y="289"/>
                  </a:lnTo>
                  <a:lnTo>
                    <a:pt x="851" y="285"/>
                  </a:lnTo>
                  <a:lnTo>
                    <a:pt x="841" y="280"/>
                  </a:lnTo>
                  <a:lnTo>
                    <a:pt x="832" y="274"/>
                  </a:lnTo>
                  <a:lnTo>
                    <a:pt x="822" y="268"/>
                  </a:lnTo>
                  <a:lnTo>
                    <a:pt x="811" y="268"/>
                  </a:lnTo>
                  <a:lnTo>
                    <a:pt x="802" y="271"/>
                  </a:lnTo>
                  <a:lnTo>
                    <a:pt x="792" y="271"/>
                  </a:lnTo>
                  <a:lnTo>
                    <a:pt x="781" y="266"/>
                  </a:lnTo>
                  <a:lnTo>
                    <a:pt x="772" y="266"/>
                  </a:lnTo>
                  <a:lnTo>
                    <a:pt x="762" y="263"/>
                  </a:lnTo>
                  <a:lnTo>
                    <a:pt x="753" y="260"/>
                  </a:lnTo>
                  <a:lnTo>
                    <a:pt x="742" y="266"/>
                  </a:lnTo>
                  <a:lnTo>
                    <a:pt x="732" y="268"/>
                  </a:lnTo>
                  <a:lnTo>
                    <a:pt x="732" y="260"/>
                  </a:lnTo>
                  <a:lnTo>
                    <a:pt x="729" y="253"/>
                  </a:lnTo>
                  <a:lnTo>
                    <a:pt x="726" y="244"/>
                  </a:lnTo>
                  <a:lnTo>
                    <a:pt x="713" y="247"/>
                  </a:lnTo>
                  <a:lnTo>
                    <a:pt x="712" y="242"/>
                  </a:lnTo>
                  <a:lnTo>
                    <a:pt x="699" y="239"/>
                  </a:lnTo>
                  <a:lnTo>
                    <a:pt x="690" y="236"/>
                  </a:lnTo>
                  <a:lnTo>
                    <a:pt x="675" y="230"/>
                  </a:lnTo>
                  <a:lnTo>
                    <a:pt x="666" y="230"/>
                  </a:lnTo>
                  <a:lnTo>
                    <a:pt x="660" y="233"/>
                  </a:lnTo>
                  <a:lnTo>
                    <a:pt x="653" y="247"/>
                  </a:lnTo>
                  <a:lnTo>
                    <a:pt x="647" y="244"/>
                  </a:lnTo>
                  <a:lnTo>
                    <a:pt x="650" y="236"/>
                  </a:lnTo>
                  <a:lnTo>
                    <a:pt x="653" y="222"/>
                  </a:lnTo>
                  <a:lnTo>
                    <a:pt x="641" y="222"/>
                  </a:lnTo>
                  <a:lnTo>
                    <a:pt x="633" y="222"/>
                  </a:lnTo>
                  <a:lnTo>
                    <a:pt x="623" y="222"/>
                  </a:lnTo>
                  <a:lnTo>
                    <a:pt x="614" y="225"/>
                  </a:lnTo>
                  <a:lnTo>
                    <a:pt x="614" y="236"/>
                  </a:lnTo>
                  <a:lnTo>
                    <a:pt x="611" y="247"/>
                  </a:lnTo>
                  <a:lnTo>
                    <a:pt x="606" y="236"/>
                  </a:lnTo>
                  <a:lnTo>
                    <a:pt x="593" y="242"/>
                  </a:lnTo>
                  <a:lnTo>
                    <a:pt x="596" y="230"/>
                  </a:lnTo>
                  <a:lnTo>
                    <a:pt x="600" y="222"/>
                  </a:lnTo>
                  <a:lnTo>
                    <a:pt x="607" y="215"/>
                  </a:lnTo>
                  <a:lnTo>
                    <a:pt x="614" y="209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11" y="185"/>
                  </a:lnTo>
                  <a:lnTo>
                    <a:pt x="611" y="174"/>
                  </a:lnTo>
                  <a:lnTo>
                    <a:pt x="603" y="163"/>
                  </a:lnTo>
                  <a:lnTo>
                    <a:pt x="603" y="153"/>
                  </a:lnTo>
                  <a:lnTo>
                    <a:pt x="593" y="142"/>
                  </a:lnTo>
                  <a:lnTo>
                    <a:pt x="584" y="139"/>
                  </a:lnTo>
                  <a:lnTo>
                    <a:pt x="574" y="133"/>
                  </a:lnTo>
                  <a:lnTo>
                    <a:pt x="570" y="128"/>
                  </a:lnTo>
                  <a:lnTo>
                    <a:pt x="557" y="123"/>
                  </a:lnTo>
                  <a:lnTo>
                    <a:pt x="547" y="121"/>
                  </a:lnTo>
                  <a:lnTo>
                    <a:pt x="541" y="118"/>
                  </a:lnTo>
                  <a:lnTo>
                    <a:pt x="533" y="115"/>
                  </a:lnTo>
                  <a:lnTo>
                    <a:pt x="524" y="115"/>
                  </a:lnTo>
                  <a:lnTo>
                    <a:pt x="511" y="115"/>
                  </a:lnTo>
                  <a:lnTo>
                    <a:pt x="502" y="115"/>
                  </a:lnTo>
                  <a:lnTo>
                    <a:pt x="494" y="115"/>
                  </a:lnTo>
                  <a:lnTo>
                    <a:pt x="481" y="115"/>
                  </a:lnTo>
                  <a:lnTo>
                    <a:pt x="475" y="109"/>
                  </a:lnTo>
                  <a:lnTo>
                    <a:pt x="469" y="104"/>
                  </a:lnTo>
                  <a:lnTo>
                    <a:pt x="461" y="98"/>
                  </a:lnTo>
                  <a:lnTo>
                    <a:pt x="451" y="98"/>
                  </a:lnTo>
                  <a:lnTo>
                    <a:pt x="454" y="91"/>
                  </a:lnTo>
                  <a:lnTo>
                    <a:pt x="448" y="85"/>
                  </a:lnTo>
                  <a:lnTo>
                    <a:pt x="439" y="80"/>
                  </a:lnTo>
                  <a:lnTo>
                    <a:pt x="429" y="71"/>
                  </a:lnTo>
                  <a:lnTo>
                    <a:pt x="418" y="66"/>
                  </a:lnTo>
                  <a:lnTo>
                    <a:pt x="402" y="68"/>
                  </a:lnTo>
                  <a:lnTo>
                    <a:pt x="405" y="59"/>
                  </a:lnTo>
                  <a:lnTo>
                    <a:pt x="402" y="50"/>
                  </a:lnTo>
                  <a:lnTo>
                    <a:pt x="393" y="47"/>
                  </a:lnTo>
                  <a:lnTo>
                    <a:pt x="385" y="45"/>
                  </a:lnTo>
                  <a:lnTo>
                    <a:pt x="375" y="45"/>
                  </a:lnTo>
                  <a:lnTo>
                    <a:pt x="369" y="39"/>
                  </a:lnTo>
                  <a:lnTo>
                    <a:pt x="363" y="32"/>
                  </a:lnTo>
                  <a:lnTo>
                    <a:pt x="382" y="29"/>
                  </a:lnTo>
                  <a:lnTo>
                    <a:pt x="369" y="29"/>
                  </a:lnTo>
                  <a:lnTo>
                    <a:pt x="353" y="29"/>
                  </a:lnTo>
                  <a:lnTo>
                    <a:pt x="345" y="29"/>
                  </a:lnTo>
                  <a:lnTo>
                    <a:pt x="333" y="36"/>
                  </a:lnTo>
                  <a:lnTo>
                    <a:pt x="323" y="39"/>
                  </a:lnTo>
                  <a:lnTo>
                    <a:pt x="312" y="39"/>
                  </a:lnTo>
                  <a:lnTo>
                    <a:pt x="306" y="33"/>
                  </a:lnTo>
                  <a:lnTo>
                    <a:pt x="303" y="32"/>
                  </a:lnTo>
                  <a:lnTo>
                    <a:pt x="293" y="32"/>
                  </a:lnTo>
                  <a:lnTo>
                    <a:pt x="284" y="32"/>
                  </a:lnTo>
                  <a:lnTo>
                    <a:pt x="273" y="32"/>
                  </a:lnTo>
                  <a:lnTo>
                    <a:pt x="260" y="33"/>
                  </a:lnTo>
                  <a:lnTo>
                    <a:pt x="257" y="26"/>
                  </a:lnTo>
                  <a:lnTo>
                    <a:pt x="254" y="21"/>
                  </a:lnTo>
                  <a:lnTo>
                    <a:pt x="247" y="15"/>
                  </a:lnTo>
                  <a:lnTo>
                    <a:pt x="236" y="12"/>
                  </a:lnTo>
                  <a:lnTo>
                    <a:pt x="230" y="12"/>
                  </a:lnTo>
                  <a:lnTo>
                    <a:pt x="227" y="1"/>
                  </a:lnTo>
                  <a:lnTo>
                    <a:pt x="217" y="7"/>
                  </a:lnTo>
                  <a:lnTo>
                    <a:pt x="221" y="12"/>
                  </a:lnTo>
                  <a:lnTo>
                    <a:pt x="211" y="18"/>
                  </a:lnTo>
                  <a:lnTo>
                    <a:pt x="206" y="21"/>
                  </a:lnTo>
                  <a:lnTo>
                    <a:pt x="197" y="26"/>
                  </a:lnTo>
                  <a:lnTo>
                    <a:pt x="197" y="33"/>
                  </a:lnTo>
                  <a:lnTo>
                    <a:pt x="203" y="45"/>
                  </a:lnTo>
                  <a:lnTo>
                    <a:pt x="203" y="56"/>
                  </a:lnTo>
                  <a:lnTo>
                    <a:pt x="191" y="59"/>
                  </a:lnTo>
                  <a:lnTo>
                    <a:pt x="191" y="53"/>
                  </a:lnTo>
                  <a:lnTo>
                    <a:pt x="184" y="45"/>
                  </a:lnTo>
                  <a:lnTo>
                    <a:pt x="191" y="36"/>
                  </a:lnTo>
                  <a:lnTo>
                    <a:pt x="194" y="32"/>
                  </a:lnTo>
                  <a:lnTo>
                    <a:pt x="191" y="23"/>
                  </a:lnTo>
                  <a:lnTo>
                    <a:pt x="184" y="12"/>
                  </a:lnTo>
                  <a:lnTo>
                    <a:pt x="197" y="12"/>
                  </a:lnTo>
                  <a:lnTo>
                    <a:pt x="200" y="4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4" y="1"/>
                  </a:lnTo>
                  <a:lnTo>
                    <a:pt x="178" y="7"/>
                  </a:lnTo>
                  <a:lnTo>
                    <a:pt x="172" y="12"/>
                  </a:lnTo>
                  <a:lnTo>
                    <a:pt x="164" y="15"/>
                  </a:lnTo>
                  <a:lnTo>
                    <a:pt x="154" y="21"/>
                  </a:lnTo>
                  <a:lnTo>
                    <a:pt x="142" y="18"/>
                  </a:lnTo>
                  <a:lnTo>
                    <a:pt x="135" y="26"/>
                  </a:lnTo>
                  <a:lnTo>
                    <a:pt x="127" y="23"/>
                  </a:lnTo>
                  <a:lnTo>
                    <a:pt x="121" y="26"/>
                  </a:lnTo>
                  <a:lnTo>
                    <a:pt x="115" y="32"/>
                  </a:lnTo>
                  <a:lnTo>
                    <a:pt x="115" y="42"/>
                  </a:lnTo>
                  <a:lnTo>
                    <a:pt x="115" y="50"/>
                  </a:lnTo>
                  <a:lnTo>
                    <a:pt x="105" y="53"/>
                  </a:lnTo>
                  <a:lnTo>
                    <a:pt x="99" y="59"/>
                  </a:lnTo>
                  <a:lnTo>
                    <a:pt x="91" y="66"/>
                  </a:lnTo>
                  <a:lnTo>
                    <a:pt x="91" y="80"/>
                  </a:lnTo>
                  <a:lnTo>
                    <a:pt x="75" y="10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2" name=""/>
            <p:cNvSpPr/>
            <p:nvPr/>
          </p:nvSpPr>
          <p:spPr>
            <a:xfrm>
              <a:off x="2973600" y="3384720"/>
              <a:ext cx="24120" cy="36360"/>
            </a:xfrm>
            <a:custGeom>
              <a:avLst/>
              <a:gdLst/>
              <a:ahLst/>
              <a:rect l="l" t="t" r="r" b="b"/>
              <a:pathLst>
                <a:path w="26" h="40">
                  <a:moveTo>
                    <a:pt x="10" y="0"/>
                  </a:moveTo>
                  <a:lnTo>
                    <a:pt x="7" y="11"/>
                  </a:lnTo>
                  <a:lnTo>
                    <a:pt x="7" y="21"/>
                  </a:lnTo>
                  <a:lnTo>
                    <a:pt x="0" y="36"/>
                  </a:lnTo>
                  <a:lnTo>
                    <a:pt x="14" y="39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25" y="11"/>
                  </a:lnTo>
                  <a:lnTo>
                    <a:pt x="25" y="2"/>
                  </a:lnTo>
                  <a:lnTo>
                    <a:pt x="1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3" name=""/>
            <p:cNvSpPr/>
            <p:nvPr/>
          </p:nvSpPr>
          <p:spPr>
            <a:xfrm>
              <a:off x="2968920" y="3639960"/>
              <a:ext cx="173160" cy="84240"/>
            </a:xfrm>
            <a:custGeom>
              <a:avLst/>
              <a:gdLst/>
              <a:ahLst/>
              <a:rect l="l" t="t" r="r" b="b"/>
              <a:pathLst>
                <a:path w="190" h="93">
                  <a:moveTo>
                    <a:pt x="116" y="0"/>
                  </a:moveTo>
                  <a:lnTo>
                    <a:pt x="111" y="2"/>
                  </a:lnTo>
                  <a:lnTo>
                    <a:pt x="102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3" y="22"/>
                  </a:lnTo>
                  <a:lnTo>
                    <a:pt x="89" y="26"/>
                  </a:lnTo>
                  <a:lnTo>
                    <a:pt x="105" y="22"/>
                  </a:lnTo>
                  <a:lnTo>
                    <a:pt x="105" y="26"/>
                  </a:lnTo>
                  <a:lnTo>
                    <a:pt x="89" y="35"/>
                  </a:lnTo>
                  <a:lnTo>
                    <a:pt x="92" y="49"/>
                  </a:lnTo>
                  <a:lnTo>
                    <a:pt x="86" y="46"/>
                  </a:lnTo>
                  <a:lnTo>
                    <a:pt x="83" y="32"/>
                  </a:lnTo>
                  <a:lnTo>
                    <a:pt x="75" y="46"/>
                  </a:lnTo>
                  <a:lnTo>
                    <a:pt x="66" y="41"/>
                  </a:lnTo>
                  <a:lnTo>
                    <a:pt x="50" y="38"/>
                  </a:lnTo>
                  <a:lnTo>
                    <a:pt x="44" y="29"/>
                  </a:lnTo>
                  <a:lnTo>
                    <a:pt x="26" y="19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4" y="11"/>
                  </a:lnTo>
                  <a:lnTo>
                    <a:pt x="14" y="19"/>
                  </a:lnTo>
                  <a:lnTo>
                    <a:pt x="23" y="22"/>
                  </a:lnTo>
                  <a:lnTo>
                    <a:pt x="17" y="29"/>
                  </a:lnTo>
                  <a:lnTo>
                    <a:pt x="26" y="38"/>
                  </a:lnTo>
                  <a:lnTo>
                    <a:pt x="26" y="43"/>
                  </a:lnTo>
                  <a:lnTo>
                    <a:pt x="40" y="43"/>
                  </a:lnTo>
                  <a:lnTo>
                    <a:pt x="44" y="55"/>
                  </a:lnTo>
                  <a:lnTo>
                    <a:pt x="53" y="55"/>
                  </a:lnTo>
                  <a:lnTo>
                    <a:pt x="53" y="62"/>
                  </a:lnTo>
                  <a:lnTo>
                    <a:pt x="69" y="73"/>
                  </a:lnTo>
                  <a:lnTo>
                    <a:pt x="83" y="79"/>
                  </a:lnTo>
                  <a:lnTo>
                    <a:pt x="92" y="73"/>
                  </a:lnTo>
                  <a:lnTo>
                    <a:pt x="96" y="84"/>
                  </a:lnTo>
                  <a:lnTo>
                    <a:pt x="105" y="87"/>
                  </a:lnTo>
                  <a:lnTo>
                    <a:pt x="119" y="84"/>
                  </a:lnTo>
                  <a:lnTo>
                    <a:pt x="132" y="92"/>
                  </a:lnTo>
                  <a:lnTo>
                    <a:pt x="129" y="82"/>
                  </a:lnTo>
                  <a:lnTo>
                    <a:pt x="148" y="82"/>
                  </a:lnTo>
                  <a:lnTo>
                    <a:pt x="162" y="73"/>
                  </a:lnTo>
                  <a:lnTo>
                    <a:pt x="181" y="73"/>
                  </a:lnTo>
                  <a:lnTo>
                    <a:pt x="185" y="70"/>
                  </a:lnTo>
                  <a:lnTo>
                    <a:pt x="189" y="62"/>
                  </a:lnTo>
                  <a:lnTo>
                    <a:pt x="174" y="62"/>
                  </a:lnTo>
                  <a:lnTo>
                    <a:pt x="165" y="58"/>
                  </a:lnTo>
                  <a:lnTo>
                    <a:pt x="159" y="49"/>
                  </a:lnTo>
                  <a:lnTo>
                    <a:pt x="144" y="41"/>
                  </a:lnTo>
                  <a:lnTo>
                    <a:pt x="132" y="32"/>
                  </a:lnTo>
                  <a:lnTo>
                    <a:pt x="129" y="22"/>
                  </a:lnTo>
                  <a:lnTo>
                    <a:pt x="129" y="11"/>
                  </a:lnTo>
                  <a:lnTo>
                    <a:pt x="116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4" name=""/>
            <p:cNvSpPr/>
            <p:nvPr/>
          </p:nvSpPr>
          <p:spPr>
            <a:xfrm>
              <a:off x="3205800" y="2470320"/>
              <a:ext cx="2412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0" y="22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2" y="4"/>
                  </a:lnTo>
                  <a:lnTo>
                    <a:pt x="8" y="8"/>
                  </a:lnTo>
                  <a:lnTo>
                    <a:pt x="8" y="1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5" name=""/>
            <p:cNvSpPr/>
            <p:nvPr/>
          </p:nvSpPr>
          <p:spPr>
            <a:xfrm>
              <a:off x="3071520" y="244656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0"/>
                  </a:moveTo>
                  <a:lnTo>
                    <a:pt x="0" y="22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6" name=""/>
            <p:cNvSpPr/>
            <p:nvPr/>
          </p:nvSpPr>
          <p:spPr>
            <a:xfrm>
              <a:off x="2903760" y="2341800"/>
              <a:ext cx="38880" cy="20520"/>
            </a:xfrm>
            <a:custGeom>
              <a:avLst/>
              <a:gdLst/>
              <a:ahLst/>
              <a:rect l="l" t="t" r="r" b="b"/>
              <a:pathLst>
                <a:path w="43" h="23">
                  <a:moveTo>
                    <a:pt x="0" y="8"/>
                  </a:moveTo>
                  <a:lnTo>
                    <a:pt x="4" y="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0" y="8"/>
                  </a:lnTo>
                  <a:lnTo>
                    <a:pt x="30" y="8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7" name=""/>
            <p:cNvSpPr/>
            <p:nvPr/>
          </p:nvSpPr>
          <p:spPr>
            <a:xfrm>
              <a:off x="2817000" y="2283120"/>
              <a:ext cx="2340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5"/>
                  </a:moveTo>
                  <a:lnTo>
                    <a:pt x="6" y="17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5" y="17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8" name=""/>
            <p:cNvSpPr/>
            <p:nvPr/>
          </p:nvSpPr>
          <p:spPr>
            <a:xfrm>
              <a:off x="2787120" y="2263320"/>
              <a:ext cx="192960" cy="56880"/>
            </a:xfrm>
            <a:custGeom>
              <a:avLst/>
              <a:gdLst/>
              <a:ahLst/>
              <a:rect l="l" t="t" r="r" b="b"/>
              <a:pathLst>
                <a:path w="212" h="63">
                  <a:moveTo>
                    <a:pt x="0" y="23"/>
                  </a:moveTo>
                  <a:lnTo>
                    <a:pt x="12" y="23"/>
                  </a:lnTo>
                  <a:lnTo>
                    <a:pt x="15" y="18"/>
                  </a:lnTo>
                  <a:lnTo>
                    <a:pt x="26" y="18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51" y="9"/>
                  </a:lnTo>
                  <a:lnTo>
                    <a:pt x="62" y="9"/>
                  </a:lnTo>
                  <a:lnTo>
                    <a:pt x="55" y="15"/>
                  </a:lnTo>
                  <a:lnTo>
                    <a:pt x="59" y="18"/>
                  </a:lnTo>
                  <a:lnTo>
                    <a:pt x="69" y="21"/>
                  </a:lnTo>
                  <a:lnTo>
                    <a:pt x="85" y="21"/>
                  </a:lnTo>
                  <a:lnTo>
                    <a:pt x="91" y="26"/>
                  </a:lnTo>
                  <a:lnTo>
                    <a:pt x="99" y="26"/>
                  </a:lnTo>
                  <a:lnTo>
                    <a:pt x="108" y="32"/>
                  </a:lnTo>
                  <a:lnTo>
                    <a:pt x="121" y="29"/>
                  </a:lnTo>
                  <a:lnTo>
                    <a:pt x="124" y="32"/>
                  </a:lnTo>
                  <a:lnTo>
                    <a:pt x="124" y="40"/>
                  </a:lnTo>
                  <a:lnTo>
                    <a:pt x="132" y="45"/>
                  </a:lnTo>
                  <a:lnTo>
                    <a:pt x="148" y="45"/>
                  </a:lnTo>
                  <a:lnTo>
                    <a:pt x="154" y="50"/>
                  </a:lnTo>
                  <a:lnTo>
                    <a:pt x="144" y="56"/>
                  </a:lnTo>
                  <a:lnTo>
                    <a:pt x="141" y="62"/>
                  </a:lnTo>
                  <a:lnTo>
                    <a:pt x="154" y="62"/>
                  </a:lnTo>
                  <a:lnTo>
                    <a:pt x="163" y="59"/>
                  </a:lnTo>
                  <a:lnTo>
                    <a:pt x="174" y="59"/>
                  </a:lnTo>
                  <a:lnTo>
                    <a:pt x="184" y="62"/>
                  </a:lnTo>
                  <a:lnTo>
                    <a:pt x="193" y="62"/>
                  </a:lnTo>
                  <a:lnTo>
                    <a:pt x="199" y="59"/>
                  </a:lnTo>
                  <a:lnTo>
                    <a:pt x="211" y="56"/>
                  </a:lnTo>
                  <a:lnTo>
                    <a:pt x="207" y="53"/>
                  </a:lnTo>
                  <a:lnTo>
                    <a:pt x="204" y="53"/>
                  </a:lnTo>
                  <a:lnTo>
                    <a:pt x="196" y="47"/>
                  </a:lnTo>
                  <a:lnTo>
                    <a:pt x="187" y="45"/>
                  </a:lnTo>
                  <a:lnTo>
                    <a:pt x="181" y="47"/>
                  </a:lnTo>
                  <a:lnTo>
                    <a:pt x="184" y="40"/>
                  </a:lnTo>
                  <a:lnTo>
                    <a:pt x="174" y="40"/>
                  </a:lnTo>
                  <a:lnTo>
                    <a:pt x="163" y="38"/>
                  </a:lnTo>
                  <a:lnTo>
                    <a:pt x="154" y="32"/>
                  </a:lnTo>
                  <a:lnTo>
                    <a:pt x="144" y="26"/>
                  </a:lnTo>
                  <a:lnTo>
                    <a:pt x="138" y="23"/>
                  </a:lnTo>
                  <a:lnTo>
                    <a:pt x="127" y="18"/>
                  </a:lnTo>
                  <a:lnTo>
                    <a:pt x="118" y="15"/>
                  </a:lnTo>
                  <a:lnTo>
                    <a:pt x="108" y="15"/>
                  </a:lnTo>
                  <a:lnTo>
                    <a:pt x="102" y="8"/>
                  </a:lnTo>
                  <a:lnTo>
                    <a:pt x="94" y="5"/>
                  </a:lnTo>
                  <a:lnTo>
                    <a:pt x="85" y="2"/>
                  </a:lnTo>
                  <a:lnTo>
                    <a:pt x="75" y="2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3" y="5"/>
                  </a:lnTo>
                  <a:lnTo>
                    <a:pt x="25" y="5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9" y="21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9" name=""/>
            <p:cNvSpPr/>
            <p:nvPr/>
          </p:nvSpPr>
          <p:spPr>
            <a:xfrm>
              <a:off x="2975400" y="2316960"/>
              <a:ext cx="111600" cy="42840"/>
            </a:xfrm>
            <a:custGeom>
              <a:avLst/>
              <a:gdLst/>
              <a:ahLst/>
              <a:rect l="l" t="t" r="r" b="b"/>
              <a:pathLst>
                <a:path w="122" h="47">
                  <a:moveTo>
                    <a:pt x="0" y="33"/>
                  </a:moveTo>
                  <a:lnTo>
                    <a:pt x="12" y="38"/>
                  </a:lnTo>
                  <a:lnTo>
                    <a:pt x="15" y="33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42" y="33"/>
                  </a:lnTo>
                  <a:lnTo>
                    <a:pt x="51" y="35"/>
                  </a:lnTo>
                  <a:lnTo>
                    <a:pt x="61" y="46"/>
                  </a:lnTo>
                  <a:lnTo>
                    <a:pt x="67" y="38"/>
                  </a:lnTo>
                  <a:lnTo>
                    <a:pt x="67" y="33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84" y="33"/>
                  </a:lnTo>
                  <a:lnTo>
                    <a:pt x="97" y="30"/>
                  </a:lnTo>
                  <a:lnTo>
                    <a:pt x="108" y="30"/>
                  </a:lnTo>
                  <a:lnTo>
                    <a:pt x="114" y="35"/>
                  </a:lnTo>
                  <a:lnTo>
                    <a:pt x="121" y="27"/>
                  </a:lnTo>
                  <a:lnTo>
                    <a:pt x="111" y="21"/>
                  </a:lnTo>
                  <a:lnTo>
                    <a:pt x="97" y="15"/>
                  </a:lnTo>
                  <a:lnTo>
                    <a:pt x="106" y="12"/>
                  </a:lnTo>
                  <a:lnTo>
                    <a:pt x="94" y="12"/>
                  </a:lnTo>
                  <a:lnTo>
                    <a:pt x="91" y="5"/>
                  </a:lnTo>
                  <a:lnTo>
                    <a:pt x="78" y="5"/>
                  </a:lnTo>
                  <a:lnTo>
                    <a:pt x="70" y="2"/>
                  </a:lnTo>
                  <a:lnTo>
                    <a:pt x="55" y="2"/>
                  </a:lnTo>
                  <a:lnTo>
                    <a:pt x="48" y="5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28" y="5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42" y="27"/>
                  </a:lnTo>
                  <a:lnTo>
                    <a:pt x="34" y="33"/>
                  </a:lnTo>
                  <a:lnTo>
                    <a:pt x="25" y="33"/>
                  </a:lnTo>
                  <a:lnTo>
                    <a:pt x="15" y="27"/>
                  </a:lnTo>
                  <a:lnTo>
                    <a:pt x="6" y="27"/>
                  </a:lnTo>
                  <a:lnTo>
                    <a:pt x="0" y="3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0" name=""/>
            <p:cNvSpPr/>
            <p:nvPr/>
          </p:nvSpPr>
          <p:spPr>
            <a:xfrm>
              <a:off x="3106800" y="2341800"/>
              <a:ext cx="31680" cy="20520"/>
            </a:xfrm>
            <a:custGeom>
              <a:avLst/>
              <a:gdLst/>
              <a:ahLst/>
              <a:rect l="l" t="t" r="r" b="b"/>
              <a:pathLst>
                <a:path w="34" h="23">
                  <a:moveTo>
                    <a:pt x="0" y="22"/>
                  </a:moveTo>
                  <a:lnTo>
                    <a:pt x="9" y="22"/>
                  </a:lnTo>
                  <a:lnTo>
                    <a:pt x="16" y="22"/>
                  </a:lnTo>
                  <a:lnTo>
                    <a:pt x="26" y="22"/>
                  </a:lnTo>
                  <a:lnTo>
                    <a:pt x="33" y="1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1" name=""/>
            <p:cNvSpPr/>
            <p:nvPr/>
          </p:nvSpPr>
          <p:spPr>
            <a:xfrm>
              <a:off x="3205800" y="2379240"/>
              <a:ext cx="24120" cy="1944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7"/>
                  </a:moveTo>
                  <a:lnTo>
                    <a:pt x="5" y="21"/>
                  </a:lnTo>
                  <a:lnTo>
                    <a:pt x="15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2" name=""/>
            <p:cNvSpPr/>
            <p:nvPr/>
          </p:nvSpPr>
          <p:spPr>
            <a:xfrm>
              <a:off x="3216240" y="240336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23"/>
                  </a:lnTo>
                  <a:lnTo>
                    <a:pt x="25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3" name=""/>
            <p:cNvSpPr/>
            <p:nvPr/>
          </p:nvSpPr>
          <p:spPr>
            <a:xfrm>
              <a:off x="2904480" y="2225880"/>
              <a:ext cx="24120" cy="28080"/>
            </a:xfrm>
            <a:custGeom>
              <a:avLst/>
              <a:gdLst/>
              <a:ahLst/>
              <a:rect l="l" t="t" r="r" b="b"/>
              <a:pathLst>
                <a:path w="27" h="31">
                  <a:moveTo>
                    <a:pt x="4" y="0"/>
                  </a:moveTo>
                  <a:lnTo>
                    <a:pt x="7" y="8"/>
                  </a:lnTo>
                  <a:lnTo>
                    <a:pt x="0" y="11"/>
                  </a:lnTo>
                  <a:lnTo>
                    <a:pt x="11" y="18"/>
                  </a:lnTo>
                  <a:lnTo>
                    <a:pt x="21" y="30"/>
                  </a:lnTo>
                  <a:lnTo>
                    <a:pt x="26" y="24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4" name=""/>
            <p:cNvSpPr/>
            <p:nvPr/>
          </p:nvSpPr>
          <p:spPr>
            <a:xfrm>
              <a:off x="2988360" y="229716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6" y="22"/>
                  </a:lnTo>
                  <a:lnTo>
                    <a:pt x="26" y="0"/>
                  </a:lnTo>
                  <a:lnTo>
                    <a:pt x="26" y="17"/>
                  </a:lnTo>
                  <a:lnTo>
                    <a:pt x="6" y="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5" name=""/>
            <p:cNvSpPr/>
            <p:nvPr/>
          </p:nvSpPr>
          <p:spPr>
            <a:xfrm>
              <a:off x="2892600" y="220032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0"/>
                  </a:moveTo>
                  <a:lnTo>
                    <a:pt x="6" y="2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6" name=""/>
            <p:cNvSpPr/>
            <p:nvPr/>
          </p:nvSpPr>
          <p:spPr>
            <a:xfrm>
              <a:off x="2917800" y="219780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13" y="22"/>
                  </a:moveTo>
                  <a:lnTo>
                    <a:pt x="26" y="11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13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7" name=""/>
            <p:cNvSpPr/>
            <p:nvPr/>
          </p:nvSpPr>
          <p:spPr>
            <a:xfrm>
              <a:off x="2933640" y="2220840"/>
              <a:ext cx="2376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5" y="23"/>
                  </a:moveTo>
                  <a:lnTo>
                    <a:pt x="25" y="11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25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8" name=""/>
            <p:cNvSpPr/>
            <p:nvPr/>
          </p:nvSpPr>
          <p:spPr>
            <a:xfrm>
              <a:off x="2959560" y="2253240"/>
              <a:ext cx="2304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9" name=""/>
            <p:cNvSpPr/>
            <p:nvPr/>
          </p:nvSpPr>
          <p:spPr>
            <a:xfrm>
              <a:off x="2973600" y="2269080"/>
              <a:ext cx="2412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6" y="23"/>
                  </a:moveTo>
                  <a:lnTo>
                    <a:pt x="25" y="9"/>
                  </a:lnTo>
                  <a:lnTo>
                    <a:pt x="0" y="0"/>
                  </a:lnTo>
                  <a:lnTo>
                    <a:pt x="25" y="9"/>
                  </a:lnTo>
                  <a:lnTo>
                    <a:pt x="6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0" name=""/>
            <p:cNvSpPr/>
            <p:nvPr/>
          </p:nvSpPr>
          <p:spPr>
            <a:xfrm>
              <a:off x="3000600" y="2274840"/>
              <a:ext cx="2520" cy="36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6440" bIns="-46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1" name=""/>
            <p:cNvSpPr/>
            <p:nvPr/>
          </p:nvSpPr>
          <p:spPr>
            <a:xfrm>
              <a:off x="3009960" y="2285640"/>
              <a:ext cx="23040" cy="2052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25" y="21"/>
                  </a:moveTo>
                  <a:lnTo>
                    <a:pt x="8" y="0"/>
                  </a:lnTo>
                  <a:lnTo>
                    <a:pt x="0" y="21"/>
                  </a:lnTo>
                  <a:lnTo>
                    <a:pt x="8" y="0"/>
                  </a:lnTo>
                  <a:lnTo>
                    <a:pt x="25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2" name=""/>
            <p:cNvSpPr/>
            <p:nvPr/>
          </p:nvSpPr>
          <p:spPr>
            <a:xfrm>
              <a:off x="2839320" y="2239200"/>
              <a:ext cx="24120" cy="72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8" y="0"/>
                  </a:lnTo>
                  <a:lnTo>
                    <a:pt x="25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3" name=""/>
            <p:cNvSpPr/>
            <p:nvPr/>
          </p:nvSpPr>
          <p:spPr>
            <a:xfrm>
              <a:off x="2946600" y="2032920"/>
              <a:ext cx="2412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19" y="15"/>
                  </a:lnTo>
                  <a:lnTo>
                    <a:pt x="26" y="0"/>
                  </a:lnTo>
                  <a:lnTo>
                    <a:pt x="19" y="15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4" name=""/>
            <p:cNvSpPr/>
            <p:nvPr/>
          </p:nvSpPr>
          <p:spPr>
            <a:xfrm>
              <a:off x="2982960" y="1915920"/>
              <a:ext cx="36360" cy="22320"/>
            </a:xfrm>
            <a:custGeom>
              <a:avLst/>
              <a:gdLst/>
              <a:ahLst/>
              <a:rect l="l" t="t" r="r" b="b"/>
              <a:pathLst>
                <a:path w="40" h="24">
                  <a:moveTo>
                    <a:pt x="0" y="23"/>
                  </a:moveTo>
                  <a:lnTo>
                    <a:pt x="12" y="18"/>
                  </a:lnTo>
                  <a:lnTo>
                    <a:pt x="26" y="14"/>
                  </a:lnTo>
                  <a:lnTo>
                    <a:pt x="39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5" name=""/>
            <p:cNvSpPr/>
            <p:nvPr/>
          </p:nvSpPr>
          <p:spPr>
            <a:xfrm>
              <a:off x="3157200" y="1717200"/>
              <a:ext cx="50040" cy="22320"/>
            </a:xfrm>
            <a:custGeom>
              <a:avLst/>
              <a:gdLst/>
              <a:ahLst/>
              <a:rect l="l" t="t" r="r" b="b"/>
              <a:pathLst>
                <a:path w="55" h="24">
                  <a:moveTo>
                    <a:pt x="0" y="0"/>
                  </a:moveTo>
                  <a:lnTo>
                    <a:pt x="12" y="7"/>
                  </a:lnTo>
                  <a:lnTo>
                    <a:pt x="17" y="13"/>
                  </a:lnTo>
                  <a:lnTo>
                    <a:pt x="30" y="19"/>
                  </a:lnTo>
                  <a:lnTo>
                    <a:pt x="42" y="23"/>
                  </a:lnTo>
                  <a:lnTo>
                    <a:pt x="54" y="23"/>
                  </a:lnTo>
                  <a:lnTo>
                    <a:pt x="49" y="10"/>
                  </a:lnTo>
                  <a:lnTo>
                    <a:pt x="39" y="7"/>
                  </a:lnTo>
                  <a:lnTo>
                    <a:pt x="27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6" name=""/>
            <p:cNvSpPr/>
            <p:nvPr/>
          </p:nvSpPr>
          <p:spPr>
            <a:xfrm>
              <a:off x="3160080" y="1788120"/>
              <a:ext cx="43560" cy="25560"/>
            </a:xfrm>
            <a:custGeom>
              <a:avLst/>
              <a:gdLst/>
              <a:ahLst/>
              <a:rect l="l" t="t" r="r" b="b"/>
              <a:pathLst>
                <a:path w="48" h="28">
                  <a:moveTo>
                    <a:pt x="0" y="5"/>
                  </a:moveTo>
                  <a:lnTo>
                    <a:pt x="6" y="14"/>
                  </a:lnTo>
                  <a:lnTo>
                    <a:pt x="17" y="19"/>
                  </a:lnTo>
                  <a:lnTo>
                    <a:pt x="37" y="27"/>
                  </a:lnTo>
                  <a:lnTo>
                    <a:pt x="37" y="19"/>
                  </a:lnTo>
                  <a:lnTo>
                    <a:pt x="47" y="11"/>
                  </a:lnTo>
                  <a:lnTo>
                    <a:pt x="30" y="14"/>
                  </a:lnTo>
                  <a:lnTo>
                    <a:pt x="17" y="14"/>
                  </a:lnTo>
                  <a:lnTo>
                    <a:pt x="6" y="8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7" name=""/>
            <p:cNvSpPr/>
            <p:nvPr/>
          </p:nvSpPr>
          <p:spPr>
            <a:xfrm>
              <a:off x="2809440" y="1339200"/>
              <a:ext cx="33480" cy="22320"/>
            </a:xfrm>
            <a:custGeom>
              <a:avLst/>
              <a:gdLst/>
              <a:ahLst/>
              <a:rect l="l" t="t" r="r" b="b"/>
              <a:pathLst>
                <a:path w="37" h="24">
                  <a:moveTo>
                    <a:pt x="0" y="23"/>
                  </a:moveTo>
                  <a:lnTo>
                    <a:pt x="17" y="19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4" y="4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8" name=""/>
            <p:cNvSpPr/>
            <p:nvPr/>
          </p:nvSpPr>
          <p:spPr>
            <a:xfrm>
              <a:off x="2869200" y="1352520"/>
              <a:ext cx="23400" cy="30600"/>
            </a:xfrm>
            <a:custGeom>
              <a:avLst/>
              <a:gdLst/>
              <a:ahLst/>
              <a:rect l="l" t="t" r="r" b="b"/>
              <a:pathLst>
                <a:path w="26" h="34">
                  <a:moveTo>
                    <a:pt x="4" y="0"/>
                  </a:moveTo>
                  <a:lnTo>
                    <a:pt x="0" y="24"/>
                  </a:lnTo>
                  <a:lnTo>
                    <a:pt x="11" y="33"/>
                  </a:lnTo>
                  <a:lnTo>
                    <a:pt x="25" y="20"/>
                  </a:lnTo>
                  <a:lnTo>
                    <a:pt x="2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9" name=""/>
            <p:cNvSpPr/>
            <p:nvPr/>
          </p:nvSpPr>
          <p:spPr>
            <a:xfrm>
              <a:off x="2872080" y="1537200"/>
              <a:ext cx="29520" cy="31320"/>
            </a:xfrm>
            <a:custGeom>
              <a:avLst/>
              <a:gdLst/>
              <a:ahLst/>
              <a:rect l="l" t="t" r="r" b="b"/>
              <a:pathLst>
                <a:path w="33" h="34">
                  <a:moveTo>
                    <a:pt x="2" y="12"/>
                  </a:moveTo>
                  <a:lnTo>
                    <a:pt x="17" y="10"/>
                  </a:lnTo>
                  <a:lnTo>
                    <a:pt x="0" y="26"/>
                  </a:lnTo>
                  <a:lnTo>
                    <a:pt x="17" y="26"/>
                  </a:lnTo>
                  <a:lnTo>
                    <a:pt x="27" y="15"/>
                  </a:lnTo>
                  <a:lnTo>
                    <a:pt x="27" y="33"/>
                  </a:lnTo>
                  <a:lnTo>
                    <a:pt x="32" y="10"/>
                  </a:lnTo>
                  <a:lnTo>
                    <a:pt x="27" y="0"/>
                  </a:lnTo>
                  <a:lnTo>
                    <a:pt x="2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0" name=""/>
            <p:cNvSpPr/>
            <p:nvPr/>
          </p:nvSpPr>
          <p:spPr>
            <a:xfrm>
              <a:off x="2837160" y="1632600"/>
              <a:ext cx="28080" cy="24840"/>
            </a:xfrm>
            <a:custGeom>
              <a:avLst/>
              <a:gdLst/>
              <a:ahLst/>
              <a:rect l="l" t="t" r="r" b="b"/>
              <a:pathLst>
                <a:path w="31" h="27">
                  <a:moveTo>
                    <a:pt x="0" y="7"/>
                  </a:moveTo>
                  <a:lnTo>
                    <a:pt x="14" y="16"/>
                  </a:lnTo>
                  <a:lnTo>
                    <a:pt x="30" y="26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1" name=""/>
            <p:cNvSpPr/>
            <p:nvPr/>
          </p:nvSpPr>
          <p:spPr>
            <a:xfrm>
              <a:off x="3248640" y="1672200"/>
              <a:ext cx="124920" cy="121680"/>
            </a:xfrm>
            <a:custGeom>
              <a:avLst/>
              <a:gdLst/>
              <a:ahLst/>
              <a:rect l="l" t="t" r="r" b="b"/>
              <a:pathLst>
                <a:path w="137" h="133">
                  <a:moveTo>
                    <a:pt x="0" y="99"/>
                  </a:moveTo>
                  <a:lnTo>
                    <a:pt x="3" y="113"/>
                  </a:lnTo>
                  <a:lnTo>
                    <a:pt x="19" y="108"/>
                  </a:lnTo>
                  <a:lnTo>
                    <a:pt x="36" y="110"/>
                  </a:lnTo>
                  <a:lnTo>
                    <a:pt x="52" y="110"/>
                  </a:lnTo>
                  <a:lnTo>
                    <a:pt x="67" y="110"/>
                  </a:lnTo>
                  <a:lnTo>
                    <a:pt x="80" y="113"/>
                  </a:lnTo>
                  <a:lnTo>
                    <a:pt x="80" y="120"/>
                  </a:lnTo>
                  <a:lnTo>
                    <a:pt x="70" y="126"/>
                  </a:lnTo>
                  <a:lnTo>
                    <a:pt x="83" y="129"/>
                  </a:lnTo>
                  <a:lnTo>
                    <a:pt x="92" y="115"/>
                  </a:lnTo>
                  <a:lnTo>
                    <a:pt x="99" y="113"/>
                  </a:lnTo>
                  <a:lnTo>
                    <a:pt x="110" y="115"/>
                  </a:lnTo>
                  <a:lnTo>
                    <a:pt x="104" y="129"/>
                  </a:lnTo>
                  <a:lnTo>
                    <a:pt x="113" y="120"/>
                  </a:lnTo>
                  <a:lnTo>
                    <a:pt x="113" y="132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6" y="108"/>
                  </a:lnTo>
                  <a:lnTo>
                    <a:pt x="123" y="110"/>
                  </a:lnTo>
                  <a:lnTo>
                    <a:pt x="129" y="96"/>
                  </a:lnTo>
                  <a:lnTo>
                    <a:pt x="123" y="96"/>
                  </a:lnTo>
                  <a:lnTo>
                    <a:pt x="113" y="110"/>
                  </a:lnTo>
                  <a:lnTo>
                    <a:pt x="110" y="105"/>
                  </a:lnTo>
                  <a:lnTo>
                    <a:pt x="113" y="96"/>
                  </a:lnTo>
                  <a:lnTo>
                    <a:pt x="129" y="82"/>
                  </a:lnTo>
                  <a:lnTo>
                    <a:pt x="113" y="85"/>
                  </a:lnTo>
                  <a:lnTo>
                    <a:pt x="107" y="75"/>
                  </a:lnTo>
                  <a:lnTo>
                    <a:pt x="120" y="64"/>
                  </a:lnTo>
                  <a:lnTo>
                    <a:pt x="107" y="58"/>
                  </a:lnTo>
                  <a:lnTo>
                    <a:pt x="96" y="58"/>
                  </a:lnTo>
                  <a:lnTo>
                    <a:pt x="83" y="61"/>
                  </a:lnTo>
                  <a:lnTo>
                    <a:pt x="70" y="53"/>
                  </a:lnTo>
                  <a:lnTo>
                    <a:pt x="76" y="46"/>
                  </a:lnTo>
                  <a:lnTo>
                    <a:pt x="67" y="43"/>
                  </a:lnTo>
                  <a:lnTo>
                    <a:pt x="52" y="50"/>
                  </a:lnTo>
                  <a:lnTo>
                    <a:pt x="59" y="37"/>
                  </a:lnTo>
                  <a:lnTo>
                    <a:pt x="64" y="29"/>
                  </a:lnTo>
                  <a:lnTo>
                    <a:pt x="73" y="14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6" y="8"/>
                  </a:lnTo>
                  <a:lnTo>
                    <a:pt x="49" y="16"/>
                  </a:lnTo>
                  <a:lnTo>
                    <a:pt x="43" y="29"/>
                  </a:lnTo>
                  <a:lnTo>
                    <a:pt x="33" y="43"/>
                  </a:lnTo>
                  <a:lnTo>
                    <a:pt x="30" y="56"/>
                  </a:lnTo>
                  <a:lnTo>
                    <a:pt x="19" y="73"/>
                  </a:lnTo>
                  <a:lnTo>
                    <a:pt x="12" y="82"/>
                  </a:lnTo>
                  <a:lnTo>
                    <a:pt x="19" y="85"/>
                  </a:lnTo>
                  <a:lnTo>
                    <a:pt x="9" y="94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2" name=""/>
            <p:cNvSpPr/>
            <p:nvPr/>
          </p:nvSpPr>
          <p:spPr>
            <a:xfrm>
              <a:off x="2745000" y="1215720"/>
              <a:ext cx="126720" cy="110160"/>
            </a:xfrm>
            <a:custGeom>
              <a:avLst/>
              <a:gdLst/>
              <a:ahLst/>
              <a:rect l="l" t="t" r="r" b="b"/>
              <a:pathLst>
                <a:path w="139" h="121">
                  <a:moveTo>
                    <a:pt x="0" y="99"/>
                  </a:moveTo>
                  <a:lnTo>
                    <a:pt x="26" y="99"/>
                  </a:lnTo>
                  <a:lnTo>
                    <a:pt x="26" y="120"/>
                  </a:lnTo>
                  <a:lnTo>
                    <a:pt x="47" y="114"/>
                  </a:lnTo>
                  <a:lnTo>
                    <a:pt x="59" y="99"/>
                  </a:lnTo>
                  <a:lnTo>
                    <a:pt x="72" y="85"/>
                  </a:lnTo>
                  <a:lnTo>
                    <a:pt x="86" y="85"/>
                  </a:lnTo>
                  <a:lnTo>
                    <a:pt x="101" y="96"/>
                  </a:lnTo>
                  <a:lnTo>
                    <a:pt x="116" y="108"/>
                  </a:lnTo>
                  <a:lnTo>
                    <a:pt x="138" y="93"/>
                  </a:lnTo>
                  <a:lnTo>
                    <a:pt x="116" y="82"/>
                  </a:lnTo>
                  <a:lnTo>
                    <a:pt x="106" y="66"/>
                  </a:lnTo>
                  <a:lnTo>
                    <a:pt x="92" y="53"/>
                  </a:lnTo>
                  <a:lnTo>
                    <a:pt x="69" y="40"/>
                  </a:lnTo>
                  <a:lnTo>
                    <a:pt x="50" y="20"/>
                  </a:lnTo>
                  <a:lnTo>
                    <a:pt x="43" y="0"/>
                  </a:lnTo>
                  <a:lnTo>
                    <a:pt x="23" y="18"/>
                  </a:lnTo>
                  <a:lnTo>
                    <a:pt x="17" y="34"/>
                  </a:lnTo>
                  <a:lnTo>
                    <a:pt x="14" y="58"/>
                  </a:lnTo>
                  <a:lnTo>
                    <a:pt x="20" y="82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3" name=""/>
            <p:cNvSpPr/>
            <p:nvPr/>
          </p:nvSpPr>
          <p:spPr>
            <a:xfrm>
              <a:off x="2924280" y="1122840"/>
              <a:ext cx="43560" cy="47160"/>
            </a:xfrm>
            <a:custGeom>
              <a:avLst/>
              <a:gdLst/>
              <a:ahLst/>
              <a:rect l="l" t="t" r="r" b="b"/>
              <a:pathLst>
                <a:path w="49" h="51">
                  <a:moveTo>
                    <a:pt x="0" y="26"/>
                  </a:moveTo>
                  <a:lnTo>
                    <a:pt x="9" y="50"/>
                  </a:lnTo>
                  <a:lnTo>
                    <a:pt x="32" y="48"/>
                  </a:lnTo>
                  <a:lnTo>
                    <a:pt x="44" y="34"/>
                  </a:lnTo>
                  <a:lnTo>
                    <a:pt x="48" y="16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4" name=""/>
            <p:cNvSpPr/>
            <p:nvPr/>
          </p:nvSpPr>
          <p:spPr>
            <a:xfrm>
              <a:off x="2692080" y="958680"/>
              <a:ext cx="520200" cy="411840"/>
            </a:xfrm>
            <a:custGeom>
              <a:avLst/>
              <a:gdLst/>
              <a:ahLst/>
              <a:rect l="l" t="t" r="r" b="b"/>
              <a:pathLst>
                <a:path w="570" h="451">
                  <a:moveTo>
                    <a:pt x="0" y="0"/>
                  </a:moveTo>
                  <a:lnTo>
                    <a:pt x="18" y="21"/>
                  </a:lnTo>
                  <a:lnTo>
                    <a:pt x="33" y="50"/>
                  </a:lnTo>
                  <a:lnTo>
                    <a:pt x="52" y="71"/>
                  </a:lnTo>
                  <a:lnTo>
                    <a:pt x="82" y="88"/>
                  </a:lnTo>
                  <a:lnTo>
                    <a:pt x="112" y="88"/>
                  </a:lnTo>
                  <a:lnTo>
                    <a:pt x="151" y="99"/>
                  </a:lnTo>
                  <a:lnTo>
                    <a:pt x="172" y="94"/>
                  </a:lnTo>
                  <a:lnTo>
                    <a:pt x="199" y="115"/>
                  </a:lnTo>
                  <a:lnTo>
                    <a:pt x="218" y="106"/>
                  </a:lnTo>
                  <a:lnTo>
                    <a:pt x="235" y="80"/>
                  </a:lnTo>
                  <a:lnTo>
                    <a:pt x="248" y="102"/>
                  </a:lnTo>
                  <a:lnTo>
                    <a:pt x="281" y="126"/>
                  </a:lnTo>
                  <a:lnTo>
                    <a:pt x="271" y="158"/>
                  </a:lnTo>
                  <a:lnTo>
                    <a:pt x="297" y="144"/>
                  </a:lnTo>
                  <a:lnTo>
                    <a:pt x="311" y="168"/>
                  </a:lnTo>
                  <a:lnTo>
                    <a:pt x="336" y="185"/>
                  </a:lnTo>
                  <a:lnTo>
                    <a:pt x="344" y="206"/>
                  </a:lnTo>
                  <a:lnTo>
                    <a:pt x="350" y="229"/>
                  </a:lnTo>
                  <a:lnTo>
                    <a:pt x="336" y="241"/>
                  </a:lnTo>
                  <a:lnTo>
                    <a:pt x="320" y="261"/>
                  </a:lnTo>
                  <a:lnTo>
                    <a:pt x="306" y="274"/>
                  </a:lnTo>
                  <a:lnTo>
                    <a:pt x="324" y="298"/>
                  </a:lnTo>
                  <a:lnTo>
                    <a:pt x="303" y="312"/>
                  </a:lnTo>
                  <a:lnTo>
                    <a:pt x="278" y="312"/>
                  </a:lnTo>
                  <a:lnTo>
                    <a:pt x="248" y="303"/>
                  </a:lnTo>
                  <a:lnTo>
                    <a:pt x="244" y="320"/>
                  </a:lnTo>
                  <a:lnTo>
                    <a:pt x="233" y="323"/>
                  </a:lnTo>
                  <a:lnTo>
                    <a:pt x="227" y="338"/>
                  </a:lnTo>
                  <a:lnTo>
                    <a:pt x="235" y="355"/>
                  </a:lnTo>
                  <a:lnTo>
                    <a:pt x="267" y="355"/>
                  </a:lnTo>
                  <a:lnTo>
                    <a:pt x="281" y="347"/>
                  </a:lnTo>
                  <a:lnTo>
                    <a:pt x="303" y="350"/>
                  </a:lnTo>
                  <a:lnTo>
                    <a:pt x="324" y="360"/>
                  </a:lnTo>
                  <a:lnTo>
                    <a:pt x="342" y="365"/>
                  </a:lnTo>
                  <a:lnTo>
                    <a:pt x="357" y="376"/>
                  </a:lnTo>
                  <a:lnTo>
                    <a:pt x="357" y="392"/>
                  </a:lnTo>
                  <a:lnTo>
                    <a:pt x="376" y="406"/>
                  </a:lnTo>
                  <a:lnTo>
                    <a:pt x="390" y="412"/>
                  </a:lnTo>
                  <a:lnTo>
                    <a:pt x="409" y="420"/>
                  </a:lnTo>
                  <a:lnTo>
                    <a:pt x="417" y="430"/>
                  </a:lnTo>
                  <a:lnTo>
                    <a:pt x="436" y="438"/>
                  </a:lnTo>
                  <a:lnTo>
                    <a:pt x="453" y="444"/>
                  </a:lnTo>
                  <a:lnTo>
                    <a:pt x="475" y="450"/>
                  </a:lnTo>
                  <a:lnTo>
                    <a:pt x="475" y="430"/>
                  </a:lnTo>
                  <a:lnTo>
                    <a:pt x="456" y="420"/>
                  </a:lnTo>
                  <a:lnTo>
                    <a:pt x="442" y="403"/>
                  </a:lnTo>
                  <a:lnTo>
                    <a:pt x="426" y="389"/>
                  </a:lnTo>
                  <a:lnTo>
                    <a:pt x="417" y="374"/>
                  </a:lnTo>
                  <a:lnTo>
                    <a:pt x="442" y="385"/>
                  </a:lnTo>
                  <a:lnTo>
                    <a:pt x="459" y="395"/>
                  </a:lnTo>
                  <a:lnTo>
                    <a:pt x="482" y="409"/>
                  </a:lnTo>
                  <a:lnTo>
                    <a:pt x="505" y="409"/>
                  </a:lnTo>
                  <a:lnTo>
                    <a:pt x="512" y="385"/>
                  </a:lnTo>
                  <a:lnTo>
                    <a:pt x="496" y="365"/>
                  </a:lnTo>
                  <a:lnTo>
                    <a:pt x="493" y="347"/>
                  </a:lnTo>
                  <a:lnTo>
                    <a:pt x="482" y="333"/>
                  </a:lnTo>
                  <a:lnTo>
                    <a:pt x="459" y="315"/>
                  </a:lnTo>
                  <a:lnTo>
                    <a:pt x="448" y="292"/>
                  </a:lnTo>
                  <a:lnTo>
                    <a:pt x="453" y="262"/>
                  </a:lnTo>
                  <a:lnTo>
                    <a:pt x="488" y="288"/>
                  </a:lnTo>
                  <a:lnTo>
                    <a:pt x="496" y="312"/>
                  </a:lnTo>
                  <a:lnTo>
                    <a:pt x="521" y="324"/>
                  </a:lnTo>
                  <a:lnTo>
                    <a:pt x="526" y="303"/>
                  </a:lnTo>
                  <a:lnTo>
                    <a:pt x="548" y="298"/>
                  </a:lnTo>
                  <a:lnTo>
                    <a:pt x="554" y="279"/>
                  </a:lnTo>
                  <a:lnTo>
                    <a:pt x="569" y="255"/>
                  </a:lnTo>
                  <a:lnTo>
                    <a:pt x="554" y="239"/>
                  </a:lnTo>
                  <a:lnTo>
                    <a:pt x="532" y="223"/>
                  </a:lnTo>
                  <a:lnTo>
                    <a:pt x="512" y="206"/>
                  </a:lnTo>
                  <a:lnTo>
                    <a:pt x="493" y="188"/>
                  </a:lnTo>
                  <a:lnTo>
                    <a:pt x="463" y="188"/>
                  </a:lnTo>
                  <a:lnTo>
                    <a:pt x="436" y="168"/>
                  </a:lnTo>
                  <a:lnTo>
                    <a:pt x="436" y="144"/>
                  </a:lnTo>
                  <a:lnTo>
                    <a:pt x="463" y="136"/>
                  </a:lnTo>
                  <a:lnTo>
                    <a:pt x="439" y="115"/>
                  </a:lnTo>
                  <a:lnTo>
                    <a:pt x="448" y="94"/>
                  </a:lnTo>
                  <a:lnTo>
                    <a:pt x="429" y="67"/>
                  </a:lnTo>
                  <a:lnTo>
                    <a:pt x="403" y="50"/>
                  </a:lnTo>
                  <a:lnTo>
                    <a:pt x="373" y="18"/>
                  </a:lnTo>
                  <a:lnTo>
                    <a:pt x="347" y="5"/>
                  </a:lnTo>
                  <a:lnTo>
                    <a:pt x="317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5" name=""/>
            <p:cNvSpPr/>
            <p:nvPr/>
          </p:nvSpPr>
          <p:spPr>
            <a:xfrm>
              <a:off x="2169720" y="959760"/>
              <a:ext cx="331920" cy="150480"/>
            </a:xfrm>
            <a:custGeom>
              <a:avLst/>
              <a:gdLst/>
              <a:ahLst/>
              <a:rect l="l" t="t" r="r" b="b"/>
              <a:pathLst>
                <a:path w="364" h="165">
                  <a:moveTo>
                    <a:pt x="0" y="0"/>
                  </a:moveTo>
                  <a:lnTo>
                    <a:pt x="20" y="21"/>
                  </a:lnTo>
                  <a:lnTo>
                    <a:pt x="15" y="37"/>
                  </a:lnTo>
                  <a:lnTo>
                    <a:pt x="33" y="53"/>
                  </a:lnTo>
                  <a:lnTo>
                    <a:pt x="66" y="58"/>
                  </a:lnTo>
                  <a:lnTo>
                    <a:pt x="96" y="56"/>
                  </a:lnTo>
                  <a:lnTo>
                    <a:pt x="121" y="71"/>
                  </a:lnTo>
                  <a:lnTo>
                    <a:pt x="96" y="85"/>
                  </a:lnTo>
                  <a:lnTo>
                    <a:pt x="66" y="85"/>
                  </a:lnTo>
                  <a:lnTo>
                    <a:pt x="42" y="88"/>
                  </a:lnTo>
                  <a:lnTo>
                    <a:pt x="48" y="117"/>
                  </a:lnTo>
                  <a:lnTo>
                    <a:pt x="72" y="131"/>
                  </a:lnTo>
                  <a:lnTo>
                    <a:pt x="99" y="131"/>
                  </a:lnTo>
                  <a:lnTo>
                    <a:pt x="115" y="164"/>
                  </a:lnTo>
                  <a:lnTo>
                    <a:pt x="142" y="161"/>
                  </a:lnTo>
                  <a:lnTo>
                    <a:pt x="175" y="155"/>
                  </a:lnTo>
                  <a:lnTo>
                    <a:pt x="205" y="144"/>
                  </a:lnTo>
                  <a:lnTo>
                    <a:pt x="232" y="135"/>
                  </a:lnTo>
                  <a:lnTo>
                    <a:pt x="254" y="117"/>
                  </a:lnTo>
                  <a:lnTo>
                    <a:pt x="271" y="135"/>
                  </a:lnTo>
                  <a:lnTo>
                    <a:pt x="299" y="149"/>
                  </a:lnTo>
                  <a:lnTo>
                    <a:pt x="323" y="144"/>
                  </a:lnTo>
                  <a:lnTo>
                    <a:pt x="344" y="128"/>
                  </a:lnTo>
                  <a:lnTo>
                    <a:pt x="336" y="109"/>
                  </a:lnTo>
                  <a:lnTo>
                    <a:pt x="356" y="106"/>
                  </a:lnTo>
                  <a:lnTo>
                    <a:pt x="363" y="82"/>
                  </a:lnTo>
                  <a:lnTo>
                    <a:pt x="326" y="71"/>
                  </a:lnTo>
                  <a:lnTo>
                    <a:pt x="299" y="58"/>
                  </a:lnTo>
                  <a:lnTo>
                    <a:pt x="280" y="37"/>
                  </a:lnTo>
                  <a:lnTo>
                    <a:pt x="285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6" name=""/>
            <p:cNvSpPr/>
            <p:nvPr/>
          </p:nvSpPr>
          <p:spPr>
            <a:xfrm>
              <a:off x="1909800" y="1603440"/>
              <a:ext cx="39960" cy="59760"/>
            </a:xfrm>
            <a:custGeom>
              <a:avLst/>
              <a:gdLst/>
              <a:ahLst/>
              <a:rect l="l" t="t" r="r" b="b"/>
              <a:pathLst>
                <a:path w="44" h="66">
                  <a:moveTo>
                    <a:pt x="0" y="0"/>
                  </a:moveTo>
                  <a:lnTo>
                    <a:pt x="3" y="19"/>
                  </a:lnTo>
                  <a:lnTo>
                    <a:pt x="11" y="25"/>
                  </a:lnTo>
                  <a:lnTo>
                    <a:pt x="17" y="40"/>
                  </a:lnTo>
                  <a:lnTo>
                    <a:pt x="27" y="52"/>
                  </a:lnTo>
                  <a:lnTo>
                    <a:pt x="43" y="65"/>
                  </a:lnTo>
                  <a:lnTo>
                    <a:pt x="36" y="49"/>
                  </a:lnTo>
                  <a:lnTo>
                    <a:pt x="27" y="43"/>
                  </a:lnTo>
                  <a:lnTo>
                    <a:pt x="30" y="32"/>
                  </a:lnTo>
                  <a:lnTo>
                    <a:pt x="20" y="19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7" name=""/>
            <p:cNvSpPr/>
            <p:nvPr/>
          </p:nvSpPr>
          <p:spPr>
            <a:xfrm>
              <a:off x="1996200" y="1693080"/>
              <a:ext cx="96840" cy="61200"/>
            </a:xfrm>
            <a:custGeom>
              <a:avLst/>
              <a:gdLst/>
              <a:ahLst/>
              <a:rect l="l" t="t" r="r" b="b"/>
              <a:pathLst>
                <a:path w="106" h="68">
                  <a:moveTo>
                    <a:pt x="0" y="5"/>
                  </a:moveTo>
                  <a:lnTo>
                    <a:pt x="12" y="19"/>
                  </a:lnTo>
                  <a:lnTo>
                    <a:pt x="26" y="25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48" y="43"/>
                  </a:lnTo>
                  <a:lnTo>
                    <a:pt x="57" y="51"/>
                  </a:lnTo>
                  <a:lnTo>
                    <a:pt x="68" y="51"/>
                  </a:lnTo>
                  <a:lnTo>
                    <a:pt x="68" y="57"/>
                  </a:lnTo>
                  <a:lnTo>
                    <a:pt x="81" y="64"/>
                  </a:lnTo>
                  <a:lnTo>
                    <a:pt x="94" y="67"/>
                  </a:lnTo>
                  <a:lnTo>
                    <a:pt x="105" y="64"/>
                  </a:lnTo>
                  <a:lnTo>
                    <a:pt x="94" y="51"/>
                  </a:lnTo>
                  <a:lnTo>
                    <a:pt x="78" y="40"/>
                  </a:lnTo>
                  <a:lnTo>
                    <a:pt x="68" y="29"/>
                  </a:lnTo>
                  <a:lnTo>
                    <a:pt x="57" y="16"/>
                  </a:lnTo>
                  <a:lnTo>
                    <a:pt x="42" y="11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0" bIns="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8" name=""/>
            <p:cNvSpPr/>
            <p:nvPr/>
          </p:nvSpPr>
          <p:spPr>
            <a:xfrm>
              <a:off x="3314160" y="958680"/>
              <a:ext cx="621000" cy="479520"/>
            </a:xfrm>
            <a:custGeom>
              <a:avLst/>
              <a:gdLst/>
              <a:ahLst/>
              <a:rect l="l" t="t" r="r" b="b"/>
              <a:pathLst>
                <a:path w="681" h="526">
                  <a:moveTo>
                    <a:pt x="0" y="4"/>
                  </a:moveTo>
                  <a:lnTo>
                    <a:pt x="9" y="19"/>
                  </a:lnTo>
                  <a:lnTo>
                    <a:pt x="33" y="19"/>
                  </a:lnTo>
                  <a:lnTo>
                    <a:pt x="49" y="1"/>
                  </a:lnTo>
                  <a:lnTo>
                    <a:pt x="61" y="33"/>
                  </a:lnTo>
                  <a:lnTo>
                    <a:pt x="82" y="40"/>
                  </a:lnTo>
                  <a:lnTo>
                    <a:pt x="88" y="68"/>
                  </a:lnTo>
                  <a:lnTo>
                    <a:pt x="58" y="51"/>
                  </a:lnTo>
                  <a:lnTo>
                    <a:pt x="30" y="51"/>
                  </a:lnTo>
                  <a:lnTo>
                    <a:pt x="25" y="81"/>
                  </a:lnTo>
                  <a:lnTo>
                    <a:pt x="19" y="110"/>
                  </a:lnTo>
                  <a:lnTo>
                    <a:pt x="39" y="130"/>
                  </a:lnTo>
                  <a:lnTo>
                    <a:pt x="69" y="122"/>
                  </a:lnTo>
                  <a:lnTo>
                    <a:pt x="88" y="101"/>
                  </a:lnTo>
                  <a:lnTo>
                    <a:pt x="99" y="127"/>
                  </a:lnTo>
                  <a:lnTo>
                    <a:pt x="95" y="165"/>
                  </a:lnTo>
                  <a:lnTo>
                    <a:pt x="63" y="165"/>
                  </a:lnTo>
                  <a:lnTo>
                    <a:pt x="49" y="186"/>
                  </a:lnTo>
                  <a:lnTo>
                    <a:pt x="39" y="213"/>
                  </a:lnTo>
                  <a:lnTo>
                    <a:pt x="39" y="240"/>
                  </a:lnTo>
                  <a:lnTo>
                    <a:pt x="45" y="262"/>
                  </a:lnTo>
                  <a:lnTo>
                    <a:pt x="45" y="283"/>
                  </a:lnTo>
                  <a:lnTo>
                    <a:pt x="66" y="304"/>
                  </a:lnTo>
                  <a:lnTo>
                    <a:pt x="76" y="331"/>
                  </a:lnTo>
                  <a:lnTo>
                    <a:pt x="76" y="353"/>
                  </a:lnTo>
                  <a:lnTo>
                    <a:pt x="88" y="366"/>
                  </a:lnTo>
                  <a:lnTo>
                    <a:pt x="88" y="386"/>
                  </a:lnTo>
                  <a:lnTo>
                    <a:pt x="109" y="412"/>
                  </a:lnTo>
                  <a:lnTo>
                    <a:pt x="112" y="425"/>
                  </a:lnTo>
                  <a:lnTo>
                    <a:pt x="125" y="450"/>
                  </a:lnTo>
                  <a:lnTo>
                    <a:pt x="133" y="466"/>
                  </a:lnTo>
                  <a:lnTo>
                    <a:pt x="155" y="487"/>
                  </a:lnTo>
                  <a:lnTo>
                    <a:pt x="182" y="492"/>
                  </a:lnTo>
                  <a:lnTo>
                    <a:pt x="201" y="498"/>
                  </a:lnTo>
                  <a:lnTo>
                    <a:pt x="209" y="512"/>
                  </a:lnTo>
                  <a:lnTo>
                    <a:pt x="237" y="525"/>
                  </a:lnTo>
                  <a:lnTo>
                    <a:pt x="248" y="516"/>
                  </a:lnTo>
                  <a:lnTo>
                    <a:pt x="258" y="501"/>
                  </a:lnTo>
                  <a:lnTo>
                    <a:pt x="261" y="482"/>
                  </a:lnTo>
                  <a:lnTo>
                    <a:pt x="264" y="463"/>
                  </a:lnTo>
                  <a:lnTo>
                    <a:pt x="274" y="444"/>
                  </a:lnTo>
                  <a:lnTo>
                    <a:pt x="267" y="421"/>
                  </a:lnTo>
                  <a:lnTo>
                    <a:pt x="285" y="407"/>
                  </a:lnTo>
                  <a:lnTo>
                    <a:pt x="297" y="388"/>
                  </a:lnTo>
                  <a:lnTo>
                    <a:pt x="304" y="366"/>
                  </a:lnTo>
                  <a:lnTo>
                    <a:pt x="307" y="348"/>
                  </a:lnTo>
                  <a:lnTo>
                    <a:pt x="294" y="321"/>
                  </a:lnTo>
                  <a:lnTo>
                    <a:pt x="315" y="324"/>
                  </a:lnTo>
                  <a:lnTo>
                    <a:pt x="321" y="304"/>
                  </a:lnTo>
                  <a:lnTo>
                    <a:pt x="343" y="298"/>
                  </a:lnTo>
                  <a:lnTo>
                    <a:pt x="374" y="298"/>
                  </a:lnTo>
                  <a:lnTo>
                    <a:pt x="401" y="283"/>
                  </a:lnTo>
                  <a:lnTo>
                    <a:pt x="420" y="269"/>
                  </a:lnTo>
                  <a:lnTo>
                    <a:pt x="434" y="256"/>
                  </a:lnTo>
                  <a:lnTo>
                    <a:pt x="446" y="234"/>
                  </a:lnTo>
                  <a:lnTo>
                    <a:pt x="453" y="216"/>
                  </a:lnTo>
                  <a:lnTo>
                    <a:pt x="470" y="197"/>
                  </a:lnTo>
                  <a:lnTo>
                    <a:pt x="489" y="186"/>
                  </a:lnTo>
                  <a:lnTo>
                    <a:pt x="516" y="186"/>
                  </a:lnTo>
                  <a:lnTo>
                    <a:pt x="537" y="172"/>
                  </a:lnTo>
                  <a:lnTo>
                    <a:pt x="565" y="165"/>
                  </a:lnTo>
                  <a:lnTo>
                    <a:pt x="589" y="154"/>
                  </a:lnTo>
                  <a:lnTo>
                    <a:pt x="610" y="140"/>
                  </a:lnTo>
                  <a:lnTo>
                    <a:pt x="629" y="124"/>
                  </a:lnTo>
                  <a:lnTo>
                    <a:pt x="649" y="108"/>
                  </a:lnTo>
                  <a:lnTo>
                    <a:pt x="665" y="89"/>
                  </a:lnTo>
                  <a:lnTo>
                    <a:pt x="638" y="87"/>
                  </a:lnTo>
                  <a:lnTo>
                    <a:pt x="610" y="72"/>
                  </a:lnTo>
                  <a:lnTo>
                    <a:pt x="586" y="87"/>
                  </a:lnTo>
                  <a:lnTo>
                    <a:pt x="586" y="72"/>
                  </a:lnTo>
                  <a:lnTo>
                    <a:pt x="610" y="60"/>
                  </a:lnTo>
                  <a:lnTo>
                    <a:pt x="605" y="33"/>
                  </a:lnTo>
                  <a:lnTo>
                    <a:pt x="622" y="22"/>
                  </a:lnTo>
                  <a:lnTo>
                    <a:pt x="629" y="40"/>
                  </a:lnTo>
                  <a:lnTo>
                    <a:pt x="635" y="65"/>
                  </a:lnTo>
                  <a:lnTo>
                    <a:pt x="653" y="72"/>
                  </a:lnTo>
                  <a:lnTo>
                    <a:pt x="678" y="68"/>
                  </a:lnTo>
                  <a:lnTo>
                    <a:pt x="680" y="40"/>
                  </a:lnTo>
                  <a:lnTo>
                    <a:pt x="680" y="19"/>
                  </a:lnTo>
                  <a:lnTo>
                    <a:pt x="665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9" name=""/>
            <p:cNvSpPr/>
            <p:nvPr/>
          </p:nvSpPr>
          <p:spPr>
            <a:xfrm>
              <a:off x="3883680" y="1198440"/>
              <a:ext cx="194760" cy="116640"/>
            </a:xfrm>
            <a:custGeom>
              <a:avLst/>
              <a:gdLst/>
              <a:ahLst/>
              <a:rect l="l" t="t" r="r" b="b"/>
              <a:pathLst>
                <a:path w="213" h="128">
                  <a:moveTo>
                    <a:pt x="0" y="41"/>
                  </a:moveTo>
                  <a:lnTo>
                    <a:pt x="17" y="47"/>
                  </a:lnTo>
                  <a:lnTo>
                    <a:pt x="33" y="39"/>
                  </a:lnTo>
                  <a:lnTo>
                    <a:pt x="49" y="47"/>
                  </a:lnTo>
                  <a:lnTo>
                    <a:pt x="30" y="61"/>
                  </a:lnTo>
                  <a:lnTo>
                    <a:pt x="9" y="73"/>
                  </a:lnTo>
                  <a:lnTo>
                    <a:pt x="36" y="73"/>
                  </a:lnTo>
                  <a:lnTo>
                    <a:pt x="49" y="93"/>
                  </a:lnTo>
                  <a:lnTo>
                    <a:pt x="33" y="111"/>
                  </a:lnTo>
                  <a:lnTo>
                    <a:pt x="69" y="111"/>
                  </a:lnTo>
                  <a:lnTo>
                    <a:pt x="88" y="122"/>
                  </a:lnTo>
                  <a:lnTo>
                    <a:pt x="112" y="127"/>
                  </a:lnTo>
                  <a:lnTo>
                    <a:pt x="132" y="114"/>
                  </a:lnTo>
                  <a:lnTo>
                    <a:pt x="155" y="111"/>
                  </a:lnTo>
                  <a:lnTo>
                    <a:pt x="169" y="97"/>
                  </a:lnTo>
                  <a:lnTo>
                    <a:pt x="196" y="87"/>
                  </a:lnTo>
                  <a:lnTo>
                    <a:pt x="212" y="68"/>
                  </a:lnTo>
                  <a:lnTo>
                    <a:pt x="212" y="41"/>
                  </a:lnTo>
                  <a:lnTo>
                    <a:pt x="194" y="30"/>
                  </a:lnTo>
                  <a:lnTo>
                    <a:pt x="194" y="6"/>
                  </a:lnTo>
                  <a:lnTo>
                    <a:pt x="175" y="9"/>
                  </a:lnTo>
                  <a:lnTo>
                    <a:pt x="162" y="0"/>
                  </a:lnTo>
                  <a:lnTo>
                    <a:pt x="151" y="12"/>
                  </a:lnTo>
                  <a:lnTo>
                    <a:pt x="136" y="20"/>
                  </a:lnTo>
                  <a:lnTo>
                    <a:pt x="124" y="12"/>
                  </a:lnTo>
                  <a:lnTo>
                    <a:pt x="102" y="18"/>
                  </a:lnTo>
                  <a:lnTo>
                    <a:pt x="93" y="29"/>
                  </a:lnTo>
                  <a:lnTo>
                    <a:pt x="82" y="18"/>
                  </a:lnTo>
                  <a:lnTo>
                    <a:pt x="82" y="39"/>
                  </a:lnTo>
                  <a:lnTo>
                    <a:pt x="60" y="47"/>
                  </a:lnTo>
                  <a:lnTo>
                    <a:pt x="56" y="20"/>
                  </a:lnTo>
                  <a:lnTo>
                    <a:pt x="42" y="6"/>
                  </a:lnTo>
                  <a:lnTo>
                    <a:pt x="26" y="1"/>
                  </a:lnTo>
                  <a:lnTo>
                    <a:pt x="26" y="12"/>
                  </a:lnTo>
                  <a:lnTo>
                    <a:pt x="15" y="12"/>
                  </a:lnTo>
                  <a:lnTo>
                    <a:pt x="12" y="29"/>
                  </a:lnTo>
                  <a:lnTo>
                    <a:pt x="0" y="4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0" name=""/>
            <p:cNvSpPr/>
            <p:nvPr/>
          </p:nvSpPr>
          <p:spPr>
            <a:xfrm>
              <a:off x="4010400" y="2002320"/>
              <a:ext cx="1248480" cy="1240200"/>
            </a:xfrm>
            <a:custGeom>
              <a:avLst/>
              <a:gdLst/>
              <a:ahLst/>
              <a:rect l="l" t="t" r="r" b="b"/>
              <a:pathLst>
                <a:path w="1367" h="1359">
                  <a:moveTo>
                    <a:pt x="1024" y="129"/>
                  </a:moveTo>
                  <a:lnTo>
                    <a:pt x="1008" y="132"/>
                  </a:lnTo>
                  <a:lnTo>
                    <a:pt x="997" y="132"/>
                  </a:lnTo>
                  <a:lnTo>
                    <a:pt x="991" y="126"/>
                  </a:lnTo>
                  <a:lnTo>
                    <a:pt x="988" y="134"/>
                  </a:lnTo>
                  <a:lnTo>
                    <a:pt x="978" y="132"/>
                  </a:lnTo>
                  <a:lnTo>
                    <a:pt x="981" y="123"/>
                  </a:lnTo>
                  <a:lnTo>
                    <a:pt x="969" y="120"/>
                  </a:lnTo>
                  <a:lnTo>
                    <a:pt x="954" y="123"/>
                  </a:lnTo>
                  <a:lnTo>
                    <a:pt x="942" y="129"/>
                  </a:lnTo>
                  <a:lnTo>
                    <a:pt x="932" y="134"/>
                  </a:lnTo>
                  <a:lnTo>
                    <a:pt x="924" y="134"/>
                  </a:lnTo>
                  <a:lnTo>
                    <a:pt x="912" y="132"/>
                  </a:lnTo>
                  <a:lnTo>
                    <a:pt x="899" y="132"/>
                  </a:lnTo>
                  <a:lnTo>
                    <a:pt x="890" y="126"/>
                  </a:lnTo>
                  <a:lnTo>
                    <a:pt x="885" y="123"/>
                  </a:lnTo>
                  <a:lnTo>
                    <a:pt x="872" y="120"/>
                  </a:lnTo>
                  <a:lnTo>
                    <a:pt x="860" y="120"/>
                  </a:lnTo>
                  <a:lnTo>
                    <a:pt x="849" y="120"/>
                  </a:lnTo>
                  <a:lnTo>
                    <a:pt x="842" y="112"/>
                  </a:lnTo>
                  <a:lnTo>
                    <a:pt x="833" y="112"/>
                  </a:lnTo>
                  <a:lnTo>
                    <a:pt x="820" y="109"/>
                  </a:lnTo>
                  <a:lnTo>
                    <a:pt x="809" y="106"/>
                  </a:lnTo>
                  <a:lnTo>
                    <a:pt x="806" y="99"/>
                  </a:lnTo>
                  <a:lnTo>
                    <a:pt x="793" y="96"/>
                  </a:lnTo>
                  <a:lnTo>
                    <a:pt x="781" y="94"/>
                  </a:lnTo>
                  <a:lnTo>
                    <a:pt x="769" y="96"/>
                  </a:lnTo>
                  <a:lnTo>
                    <a:pt x="757" y="99"/>
                  </a:lnTo>
                  <a:lnTo>
                    <a:pt x="747" y="106"/>
                  </a:lnTo>
                  <a:lnTo>
                    <a:pt x="743" y="115"/>
                  </a:lnTo>
                  <a:lnTo>
                    <a:pt x="744" y="120"/>
                  </a:lnTo>
                  <a:lnTo>
                    <a:pt x="747" y="132"/>
                  </a:lnTo>
                  <a:lnTo>
                    <a:pt x="743" y="137"/>
                  </a:lnTo>
                  <a:lnTo>
                    <a:pt x="736" y="141"/>
                  </a:lnTo>
                  <a:lnTo>
                    <a:pt x="727" y="147"/>
                  </a:lnTo>
                  <a:lnTo>
                    <a:pt x="717" y="144"/>
                  </a:lnTo>
                  <a:lnTo>
                    <a:pt x="708" y="137"/>
                  </a:lnTo>
                  <a:lnTo>
                    <a:pt x="694" y="132"/>
                  </a:lnTo>
                  <a:lnTo>
                    <a:pt x="678" y="129"/>
                  </a:lnTo>
                  <a:lnTo>
                    <a:pt x="667" y="126"/>
                  </a:lnTo>
                  <a:lnTo>
                    <a:pt x="657" y="120"/>
                  </a:lnTo>
                  <a:lnTo>
                    <a:pt x="651" y="115"/>
                  </a:lnTo>
                  <a:lnTo>
                    <a:pt x="651" y="105"/>
                  </a:lnTo>
                  <a:lnTo>
                    <a:pt x="638" y="102"/>
                  </a:lnTo>
                  <a:lnTo>
                    <a:pt x="630" y="96"/>
                  </a:lnTo>
                  <a:lnTo>
                    <a:pt x="618" y="96"/>
                  </a:lnTo>
                  <a:lnTo>
                    <a:pt x="602" y="94"/>
                  </a:lnTo>
                  <a:lnTo>
                    <a:pt x="588" y="94"/>
                  </a:lnTo>
                  <a:lnTo>
                    <a:pt x="578" y="91"/>
                  </a:lnTo>
                  <a:lnTo>
                    <a:pt x="566" y="85"/>
                  </a:lnTo>
                  <a:lnTo>
                    <a:pt x="564" y="77"/>
                  </a:lnTo>
                  <a:lnTo>
                    <a:pt x="558" y="77"/>
                  </a:lnTo>
                  <a:lnTo>
                    <a:pt x="548" y="74"/>
                  </a:lnTo>
                  <a:lnTo>
                    <a:pt x="545" y="64"/>
                  </a:lnTo>
                  <a:lnTo>
                    <a:pt x="551" y="58"/>
                  </a:lnTo>
                  <a:lnTo>
                    <a:pt x="561" y="53"/>
                  </a:lnTo>
                  <a:lnTo>
                    <a:pt x="566" y="44"/>
                  </a:lnTo>
                  <a:lnTo>
                    <a:pt x="564" y="35"/>
                  </a:lnTo>
                  <a:lnTo>
                    <a:pt x="558" y="32"/>
                  </a:lnTo>
                  <a:lnTo>
                    <a:pt x="554" y="18"/>
                  </a:lnTo>
                  <a:lnTo>
                    <a:pt x="561" y="15"/>
                  </a:lnTo>
                  <a:lnTo>
                    <a:pt x="566" y="5"/>
                  </a:lnTo>
                  <a:lnTo>
                    <a:pt x="551" y="9"/>
                  </a:lnTo>
                  <a:lnTo>
                    <a:pt x="548" y="0"/>
                  </a:lnTo>
                  <a:lnTo>
                    <a:pt x="535" y="0"/>
                  </a:lnTo>
                  <a:lnTo>
                    <a:pt x="528" y="0"/>
                  </a:lnTo>
                  <a:lnTo>
                    <a:pt x="521" y="5"/>
                  </a:lnTo>
                  <a:lnTo>
                    <a:pt x="509" y="8"/>
                  </a:lnTo>
                  <a:lnTo>
                    <a:pt x="493" y="5"/>
                  </a:lnTo>
                  <a:lnTo>
                    <a:pt x="485" y="8"/>
                  </a:lnTo>
                  <a:lnTo>
                    <a:pt x="472" y="5"/>
                  </a:lnTo>
                  <a:lnTo>
                    <a:pt x="463" y="9"/>
                  </a:lnTo>
                  <a:lnTo>
                    <a:pt x="452" y="9"/>
                  </a:lnTo>
                  <a:lnTo>
                    <a:pt x="445" y="8"/>
                  </a:lnTo>
                  <a:lnTo>
                    <a:pt x="436" y="5"/>
                  </a:lnTo>
                  <a:lnTo>
                    <a:pt x="420" y="5"/>
                  </a:lnTo>
                  <a:lnTo>
                    <a:pt x="415" y="8"/>
                  </a:lnTo>
                  <a:lnTo>
                    <a:pt x="403" y="8"/>
                  </a:lnTo>
                  <a:lnTo>
                    <a:pt x="393" y="9"/>
                  </a:lnTo>
                  <a:lnTo>
                    <a:pt x="382" y="12"/>
                  </a:lnTo>
                  <a:lnTo>
                    <a:pt x="366" y="15"/>
                  </a:lnTo>
                  <a:lnTo>
                    <a:pt x="357" y="21"/>
                  </a:lnTo>
                  <a:lnTo>
                    <a:pt x="347" y="29"/>
                  </a:lnTo>
                  <a:lnTo>
                    <a:pt x="336" y="29"/>
                  </a:lnTo>
                  <a:lnTo>
                    <a:pt x="327" y="32"/>
                  </a:lnTo>
                  <a:lnTo>
                    <a:pt x="320" y="37"/>
                  </a:lnTo>
                  <a:lnTo>
                    <a:pt x="309" y="44"/>
                  </a:lnTo>
                  <a:lnTo>
                    <a:pt x="300" y="44"/>
                  </a:lnTo>
                  <a:lnTo>
                    <a:pt x="287" y="40"/>
                  </a:lnTo>
                  <a:lnTo>
                    <a:pt x="278" y="42"/>
                  </a:lnTo>
                  <a:lnTo>
                    <a:pt x="267" y="42"/>
                  </a:lnTo>
                  <a:lnTo>
                    <a:pt x="257" y="44"/>
                  </a:lnTo>
                  <a:lnTo>
                    <a:pt x="245" y="37"/>
                  </a:lnTo>
                  <a:lnTo>
                    <a:pt x="238" y="29"/>
                  </a:lnTo>
                  <a:lnTo>
                    <a:pt x="230" y="32"/>
                  </a:lnTo>
                  <a:lnTo>
                    <a:pt x="224" y="42"/>
                  </a:lnTo>
                  <a:lnTo>
                    <a:pt x="221" y="50"/>
                  </a:lnTo>
                  <a:lnTo>
                    <a:pt x="215" y="58"/>
                  </a:lnTo>
                  <a:lnTo>
                    <a:pt x="211" y="70"/>
                  </a:lnTo>
                  <a:lnTo>
                    <a:pt x="200" y="77"/>
                  </a:lnTo>
                  <a:lnTo>
                    <a:pt x="188" y="80"/>
                  </a:lnTo>
                  <a:lnTo>
                    <a:pt x="178" y="85"/>
                  </a:lnTo>
                  <a:lnTo>
                    <a:pt x="172" y="94"/>
                  </a:lnTo>
                  <a:lnTo>
                    <a:pt x="164" y="102"/>
                  </a:lnTo>
                  <a:lnTo>
                    <a:pt x="164" y="106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51" y="137"/>
                  </a:lnTo>
                  <a:lnTo>
                    <a:pt x="158" y="144"/>
                  </a:lnTo>
                  <a:lnTo>
                    <a:pt x="151" y="158"/>
                  </a:lnTo>
                  <a:lnTo>
                    <a:pt x="145" y="167"/>
                  </a:lnTo>
                  <a:lnTo>
                    <a:pt x="135" y="174"/>
                  </a:lnTo>
                  <a:lnTo>
                    <a:pt x="124" y="176"/>
                  </a:lnTo>
                  <a:lnTo>
                    <a:pt x="118" y="188"/>
                  </a:lnTo>
                  <a:lnTo>
                    <a:pt x="105" y="190"/>
                  </a:lnTo>
                  <a:lnTo>
                    <a:pt x="91" y="193"/>
                  </a:lnTo>
                  <a:lnTo>
                    <a:pt x="82" y="200"/>
                  </a:lnTo>
                  <a:lnTo>
                    <a:pt x="79" y="212"/>
                  </a:lnTo>
                  <a:lnTo>
                    <a:pt x="72" y="217"/>
                  </a:lnTo>
                  <a:lnTo>
                    <a:pt x="63" y="223"/>
                  </a:lnTo>
                  <a:lnTo>
                    <a:pt x="60" y="228"/>
                  </a:lnTo>
                  <a:lnTo>
                    <a:pt x="56" y="238"/>
                  </a:lnTo>
                  <a:lnTo>
                    <a:pt x="55" y="247"/>
                  </a:lnTo>
                  <a:lnTo>
                    <a:pt x="49" y="258"/>
                  </a:lnTo>
                  <a:lnTo>
                    <a:pt x="39" y="265"/>
                  </a:lnTo>
                  <a:lnTo>
                    <a:pt x="33" y="273"/>
                  </a:lnTo>
                  <a:lnTo>
                    <a:pt x="26" y="282"/>
                  </a:lnTo>
                  <a:lnTo>
                    <a:pt x="23" y="296"/>
                  </a:lnTo>
                  <a:lnTo>
                    <a:pt x="18" y="303"/>
                  </a:lnTo>
                  <a:lnTo>
                    <a:pt x="12" y="306"/>
                  </a:lnTo>
                  <a:lnTo>
                    <a:pt x="9" y="317"/>
                  </a:lnTo>
                  <a:lnTo>
                    <a:pt x="9" y="328"/>
                  </a:lnTo>
                  <a:lnTo>
                    <a:pt x="18" y="332"/>
                  </a:lnTo>
                  <a:lnTo>
                    <a:pt x="23" y="338"/>
                  </a:lnTo>
                  <a:lnTo>
                    <a:pt x="23" y="349"/>
                  </a:lnTo>
                  <a:lnTo>
                    <a:pt x="18" y="355"/>
                  </a:lnTo>
                  <a:lnTo>
                    <a:pt x="23" y="365"/>
                  </a:lnTo>
                  <a:lnTo>
                    <a:pt x="26" y="373"/>
                  </a:lnTo>
                  <a:lnTo>
                    <a:pt x="26" y="384"/>
                  </a:lnTo>
                  <a:lnTo>
                    <a:pt x="26" y="391"/>
                  </a:lnTo>
                  <a:lnTo>
                    <a:pt x="23" y="403"/>
                  </a:lnTo>
                  <a:lnTo>
                    <a:pt x="20" y="411"/>
                  </a:lnTo>
                  <a:lnTo>
                    <a:pt x="20" y="424"/>
                  </a:lnTo>
                  <a:lnTo>
                    <a:pt x="15" y="429"/>
                  </a:lnTo>
                  <a:lnTo>
                    <a:pt x="9" y="438"/>
                  </a:lnTo>
                  <a:lnTo>
                    <a:pt x="0" y="443"/>
                  </a:lnTo>
                  <a:lnTo>
                    <a:pt x="9" y="449"/>
                  </a:lnTo>
                  <a:lnTo>
                    <a:pt x="15" y="456"/>
                  </a:lnTo>
                  <a:lnTo>
                    <a:pt x="15" y="467"/>
                  </a:lnTo>
                  <a:lnTo>
                    <a:pt x="15" y="476"/>
                  </a:lnTo>
                  <a:lnTo>
                    <a:pt x="15" y="487"/>
                  </a:lnTo>
                  <a:lnTo>
                    <a:pt x="20" y="491"/>
                  </a:lnTo>
                  <a:lnTo>
                    <a:pt x="30" y="494"/>
                  </a:lnTo>
                  <a:lnTo>
                    <a:pt x="36" y="494"/>
                  </a:lnTo>
                  <a:lnTo>
                    <a:pt x="39" y="505"/>
                  </a:lnTo>
                  <a:lnTo>
                    <a:pt x="49" y="508"/>
                  </a:lnTo>
                  <a:lnTo>
                    <a:pt x="55" y="516"/>
                  </a:lnTo>
                  <a:lnTo>
                    <a:pt x="60" y="523"/>
                  </a:lnTo>
                  <a:lnTo>
                    <a:pt x="69" y="529"/>
                  </a:lnTo>
                  <a:lnTo>
                    <a:pt x="75" y="535"/>
                  </a:lnTo>
                  <a:lnTo>
                    <a:pt x="82" y="543"/>
                  </a:lnTo>
                  <a:lnTo>
                    <a:pt x="85" y="553"/>
                  </a:lnTo>
                  <a:lnTo>
                    <a:pt x="88" y="558"/>
                  </a:lnTo>
                  <a:lnTo>
                    <a:pt x="91" y="567"/>
                  </a:lnTo>
                  <a:lnTo>
                    <a:pt x="99" y="575"/>
                  </a:lnTo>
                  <a:lnTo>
                    <a:pt x="109" y="581"/>
                  </a:lnTo>
                  <a:lnTo>
                    <a:pt x="118" y="585"/>
                  </a:lnTo>
                  <a:lnTo>
                    <a:pt x="128" y="591"/>
                  </a:lnTo>
                  <a:lnTo>
                    <a:pt x="142" y="596"/>
                  </a:lnTo>
                  <a:lnTo>
                    <a:pt x="151" y="608"/>
                  </a:lnTo>
                  <a:lnTo>
                    <a:pt x="161" y="613"/>
                  </a:lnTo>
                  <a:lnTo>
                    <a:pt x="169" y="617"/>
                  </a:lnTo>
                  <a:lnTo>
                    <a:pt x="181" y="626"/>
                  </a:lnTo>
                  <a:lnTo>
                    <a:pt x="191" y="629"/>
                  </a:lnTo>
                  <a:lnTo>
                    <a:pt x="200" y="629"/>
                  </a:lnTo>
                  <a:lnTo>
                    <a:pt x="208" y="623"/>
                  </a:lnTo>
                  <a:lnTo>
                    <a:pt x="221" y="623"/>
                  </a:lnTo>
                  <a:lnTo>
                    <a:pt x="230" y="617"/>
                  </a:lnTo>
                  <a:lnTo>
                    <a:pt x="241" y="615"/>
                  </a:lnTo>
                  <a:lnTo>
                    <a:pt x="251" y="615"/>
                  </a:lnTo>
                  <a:lnTo>
                    <a:pt x="260" y="613"/>
                  </a:lnTo>
                  <a:lnTo>
                    <a:pt x="273" y="613"/>
                  </a:lnTo>
                  <a:lnTo>
                    <a:pt x="284" y="615"/>
                  </a:lnTo>
                  <a:lnTo>
                    <a:pt x="297" y="617"/>
                  </a:lnTo>
                  <a:lnTo>
                    <a:pt x="306" y="620"/>
                  </a:lnTo>
                  <a:lnTo>
                    <a:pt x="314" y="617"/>
                  </a:lnTo>
                  <a:lnTo>
                    <a:pt x="327" y="615"/>
                  </a:lnTo>
                  <a:lnTo>
                    <a:pt x="336" y="613"/>
                  </a:lnTo>
                  <a:lnTo>
                    <a:pt x="343" y="610"/>
                  </a:lnTo>
                  <a:lnTo>
                    <a:pt x="350" y="602"/>
                  </a:lnTo>
                  <a:lnTo>
                    <a:pt x="366" y="602"/>
                  </a:lnTo>
                  <a:lnTo>
                    <a:pt x="373" y="596"/>
                  </a:lnTo>
                  <a:lnTo>
                    <a:pt x="384" y="594"/>
                  </a:lnTo>
                  <a:lnTo>
                    <a:pt x="393" y="591"/>
                  </a:lnTo>
                  <a:lnTo>
                    <a:pt x="403" y="591"/>
                  </a:lnTo>
                  <a:lnTo>
                    <a:pt x="415" y="591"/>
                  </a:lnTo>
                  <a:lnTo>
                    <a:pt x="426" y="591"/>
                  </a:lnTo>
                  <a:lnTo>
                    <a:pt x="436" y="594"/>
                  </a:lnTo>
                  <a:lnTo>
                    <a:pt x="445" y="602"/>
                  </a:lnTo>
                  <a:lnTo>
                    <a:pt x="452" y="613"/>
                  </a:lnTo>
                  <a:lnTo>
                    <a:pt x="455" y="623"/>
                  </a:lnTo>
                  <a:lnTo>
                    <a:pt x="466" y="629"/>
                  </a:lnTo>
                  <a:lnTo>
                    <a:pt x="475" y="629"/>
                  </a:lnTo>
                  <a:lnTo>
                    <a:pt x="485" y="629"/>
                  </a:lnTo>
                  <a:lnTo>
                    <a:pt x="493" y="629"/>
                  </a:lnTo>
                  <a:lnTo>
                    <a:pt x="505" y="629"/>
                  </a:lnTo>
                  <a:lnTo>
                    <a:pt x="515" y="626"/>
                  </a:lnTo>
                  <a:lnTo>
                    <a:pt x="521" y="626"/>
                  </a:lnTo>
                  <a:lnTo>
                    <a:pt x="524" y="634"/>
                  </a:lnTo>
                  <a:lnTo>
                    <a:pt x="532" y="637"/>
                  </a:lnTo>
                  <a:lnTo>
                    <a:pt x="535" y="645"/>
                  </a:lnTo>
                  <a:lnTo>
                    <a:pt x="542" y="650"/>
                  </a:lnTo>
                  <a:lnTo>
                    <a:pt x="539" y="661"/>
                  </a:lnTo>
                  <a:lnTo>
                    <a:pt x="539" y="672"/>
                  </a:lnTo>
                  <a:lnTo>
                    <a:pt x="535" y="678"/>
                  </a:lnTo>
                  <a:lnTo>
                    <a:pt x="529" y="685"/>
                  </a:lnTo>
                  <a:lnTo>
                    <a:pt x="535" y="690"/>
                  </a:lnTo>
                  <a:lnTo>
                    <a:pt x="532" y="696"/>
                  </a:lnTo>
                  <a:lnTo>
                    <a:pt x="532" y="704"/>
                  </a:lnTo>
                  <a:lnTo>
                    <a:pt x="529" y="714"/>
                  </a:lnTo>
                  <a:lnTo>
                    <a:pt x="521" y="720"/>
                  </a:lnTo>
                  <a:lnTo>
                    <a:pt x="528" y="728"/>
                  </a:lnTo>
                  <a:lnTo>
                    <a:pt x="529" y="737"/>
                  </a:lnTo>
                  <a:lnTo>
                    <a:pt x="535" y="744"/>
                  </a:lnTo>
                  <a:lnTo>
                    <a:pt x="542" y="752"/>
                  </a:lnTo>
                  <a:lnTo>
                    <a:pt x="551" y="758"/>
                  </a:lnTo>
                  <a:lnTo>
                    <a:pt x="558" y="766"/>
                  </a:lnTo>
                  <a:lnTo>
                    <a:pt x="566" y="772"/>
                  </a:lnTo>
                  <a:lnTo>
                    <a:pt x="572" y="776"/>
                  </a:lnTo>
                  <a:lnTo>
                    <a:pt x="578" y="785"/>
                  </a:lnTo>
                  <a:lnTo>
                    <a:pt x="584" y="790"/>
                  </a:lnTo>
                  <a:lnTo>
                    <a:pt x="588" y="799"/>
                  </a:lnTo>
                  <a:lnTo>
                    <a:pt x="588" y="806"/>
                  </a:lnTo>
                  <a:lnTo>
                    <a:pt x="594" y="811"/>
                  </a:lnTo>
                  <a:lnTo>
                    <a:pt x="594" y="817"/>
                  </a:lnTo>
                  <a:lnTo>
                    <a:pt x="600" y="822"/>
                  </a:lnTo>
                  <a:lnTo>
                    <a:pt x="602" y="834"/>
                  </a:lnTo>
                  <a:lnTo>
                    <a:pt x="605" y="841"/>
                  </a:lnTo>
                  <a:lnTo>
                    <a:pt x="611" y="849"/>
                  </a:lnTo>
                  <a:lnTo>
                    <a:pt x="615" y="858"/>
                  </a:lnTo>
                  <a:lnTo>
                    <a:pt x="605" y="866"/>
                  </a:lnTo>
                  <a:lnTo>
                    <a:pt x="608" y="870"/>
                  </a:lnTo>
                  <a:lnTo>
                    <a:pt x="611" y="879"/>
                  </a:lnTo>
                  <a:lnTo>
                    <a:pt x="618" y="887"/>
                  </a:lnTo>
                  <a:lnTo>
                    <a:pt x="621" y="893"/>
                  </a:lnTo>
                  <a:lnTo>
                    <a:pt x="624" y="902"/>
                  </a:lnTo>
                  <a:lnTo>
                    <a:pt x="621" y="914"/>
                  </a:lnTo>
                  <a:lnTo>
                    <a:pt x="621" y="922"/>
                  </a:lnTo>
                  <a:lnTo>
                    <a:pt x="615" y="931"/>
                  </a:lnTo>
                  <a:lnTo>
                    <a:pt x="605" y="932"/>
                  </a:lnTo>
                  <a:lnTo>
                    <a:pt x="600" y="940"/>
                  </a:lnTo>
                  <a:lnTo>
                    <a:pt x="594" y="952"/>
                  </a:lnTo>
                  <a:lnTo>
                    <a:pt x="594" y="963"/>
                  </a:lnTo>
                  <a:lnTo>
                    <a:pt x="588" y="973"/>
                  </a:lnTo>
                  <a:lnTo>
                    <a:pt x="588" y="981"/>
                  </a:lnTo>
                  <a:lnTo>
                    <a:pt x="581" y="990"/>
                  </a:lnTo>
                  <a:lnTo>
                    <a:pt x="581" y="999"/>
                  </a:lnTo>
                  <a:lnTo>
                    <a:pt x="578" y="1008"/>
                  </a:lnTo>
                  <a:lnTo>
                    <a:pt x="578" y="1016"/>
                  </a:lnTo>
                  <a:lnTo>
                    <a:pt x="581" y="1025"/>
                  </a:lnTo>
                  <a:lnTo>
                    <a:pt x="588" y="1035"/>
                  </a:lnTo>
                  <a:lnTo>
                    <a:pt x="594" y="1043"/>
                  </a:lnTo>
                  <a:lnTo>
                    <a:pt x="600" y="1051"/>
                  </a:lnTo>
                  <a:lnTo>
                    <a:pt x="602" y="1058"/>
                  </a:lnTo>
                  <a:lnTo>
                    <a:pt x="611" y="1067"/>
                  </a:lnTo>
                  <a:lnTo>
                    <a:pt x="615" y="1081"/>
                  </a:lnTo>
                  <a:lnTo>
                    <a:pt x="621" y="1089"/>
                  </a:lnTo>
                  <a:lnTo>
                    <a:pt x="624" y="1093"/>
                  </a:lnTo>
                  <a:lnTo>
                    <a:pt x="630" y="1102"/>
                  </a:lnTo>
                  <a:lnTo>
                    <a:pt x="637" y="1110"/>
                  </a:lnTo>
                  <a:lnTo>
                    <a:pt x="633" y="1119"/>
                  </a:lnTo>
                  <a:lnTo>
                    <a:pt x="637" y="1129"/>
                  </a:lnTo>
                  <a:lnTo>
                    <a:pt x="637" y="1140"/>
                  </a:lnTo>
                  <a:lnTo>
                    <a:pt x="637" y="1148"/>
                  </a:lnTo>
                  <a:lnTo>
                    <a:pt x="641" y="1158"/>
                  </a:lnTo>
                  <a:lnTo>
                    <a:pt x="641" y="1169"/>
                  </a:lnTo>
                  <a:lnTo>
                    <a:pt x="641" y="1178"/>
                  </a:lnTo>
                  <a:lnTo>
                    <a:pt x="648" y="1186"/>
                  </a:lnTo>
                  <a:lnTo>
                    <a:pt x="651" y="1199"/>
                  </a:lnTo>
                  <a:lnTo>
                    <a:pt x="651" y="1210"/>
                  </a:lnTo>
                  <a:lnTo>
                    <a:pt x="657" y="1216"/>
                  </a:lnTo>
                  <a:lnTo>
                    <a:pt x="664" y="1223"/>
                  </a:lnTo>
                  <a:lnTo>
                    <a:pt x="673" y="1228"/>
                  </a:lnTo>
                  <a:lnTo>
                    <a:pt x="678" y="1240"/>
                  </a:lnTo>
                  <a:lnTo>
                    <a:pt x="684" y="1249"/>
                  </a:lnTo>
                  <a:lnTo>
                    <a:pt x="687" y="1258"/>
                  </a:lnTo>
                  <a:lnTo>
                    <a:pt x="694" y="1269"/>
                  </a:lnTo>
                  <a:lnTo>
                    <a:pt x="697" y="1280"/>
                  </a:lnTo>
                  <a:lnTo>
                    <a:pt x="703" y="1287"/>
                  </a:lnTo>
                  <a:lnTo>
                    <a:pt x="708" y="1299"/>
                  </a:lnTo>
                  <a:lnTo>
                    <a:pt x="711" y="1313"/>
                  </a:lnTo>
                  <a:lnTo>
                    <a:pt x="706" y="1317"/>
                  </a:lnTo>
                  <a:lnTo>
                    <a:pt x="703" y="1317"/>
                  </a:lnTo>
                  <a:lnTo>
                    <a:pt x="708" y="1331"/>
                  </a:lnTo>
                  <a:lnTo>
                    <a:pt x="714" y="1336"/>
                  </a:lnTo>
                  <a:lnTo>
                    <a:pt x="714" y="1346"/>
                  </a:lnTo>
                  <a:lnTo>
                    <a:pt x="720" y="1342"/>
                  </a:lnTo>
                  <a:lnTo>
                    <a:pt x="727" y="1349"/>
                  </a:lnTo>
                  <a:lnTo>
                    <a:pt x="736" y="1358"/>
                  </a:lnTo>
                  <a:lnTo>
                    <a:pt x="747" y="1358"/>
                  </a:lnTo>
                  <a:lnTo>
                    <a:pt x="754" y="1352"/>
                  </a:lnTo>
                  <a:lnTo>
                    <a:pt x="766" y="1349"/>
                  </a:lnTo>
                  <a:lnTo>
                    <a:pt x="779" y="1349"/>
                  </a:lnTo>
                  <a:lnTo>
                    <a:pt x="784" y="1345"/>
                  </a:lnTo>
                  <a:lnTo>
                    <a:pt x="799" y="1342"/>
                  </a:lnTo>
                  <a:lnTo>
                    <a:pt x="809" y="1345"/>
                  </a:lnTo>
                  <a:lnTo>
                    <a:pt x="817" y="1342"/>
                  </a:lnTo>
                  <a:lnTo>
                    <a:pt x="830" y="1345"/>
                  </a:lnTo>
                  <a:lnTo>
                    <a:pt x="839" y="1346"/>
                  </a:lnTo>
                  <a:lnTo>
                    <a:pt x="849" y="1342"/>
                  </a:lnTo>
                  <a:lnTo>
                    <a:pt x="860" y="1342"/>
                  </a:lnTo>
                  <a:lnTo>
                    <a:pt x="863" y="1336"/>
                  </a:lnTo>
                  <a:lnTo>
                    <a:pt x="875" y="1336"/>
                  </a:lnTo>
                  <a:lnTo>
                    <a:pt x="888" y="1334"/>
                  </a:lnTo>
                  <a:lnTo>
                    <a:pt x="893" y="1328"/>
                  </a:lnTo>
                  <a:lnTo>
                    <a:pt x="905" y="1320"/>
                  </a:lnTo>
                  <a:lnTo>
                    <a:pt x="915" y="1314"/>
                  </a:lnTo>
                  <a:lnTo>
                    <a:pt x="921" y="1307"/>
                  </a:lnTo>
                  <a:lnTo>
                    <a:pt x="929" y="1299"/>
                  </a:lnTo>
                  <a:lnTo>
                    <a:pt x="935" y="1293"/>
                  </a:lnTo>
                  <a:lnTo>
                    <a:pt x="942" y="1284"/>
                  </a:lnTo>
                  <a:lnTo>
                    <a:pt x="951" y="1277"/>
                  </a:lnTo>
                  <a:lnTo>
                    <a:pt x="958" y="1269"/>
                  </a:lnTo>
                  <a:lnTo>
                    <a:pt x="962" y="1258"/>
                  </a:lnTo>
                  <a:lnTo>
                    <a:pt x="969" y="1249"/>
                  </a:lnTo>
                  <a:lnTo>
                    <a:pt x="975" y="1242"/>
                  </a:lnTo>
                  <a:lnTo>
                    <a:pt x="984" y="1234"/>
                  </a:lnTo>
                  <a:lnTo>
                    <a:pt x="994" y="1228"/>
                  </a:lnTo>
                  <a:lnTo>
                    <a:pt x="997" y="1220"/>
                  </a:lnTo>
                  <a:lnTo>
                    <a:pt x="999" y="1210"/>
                  </a:lnTo>
                  <a:lnTo>
                    <a:pt x="1002" y="1199"/>
                  </a:lnTo>
                  <a:lnTo>
                    <a:pt x="1002" y="1190"/>
                  </a:lnTo>
                  <a:lnTo>
                    <a:pt x="1002" y="1183"/>
                  </a:lnTo>
                  <a:lnTo>
                    <a:pt x="997" y="1181"/>
                  </a:lnTo>
                  <a:lnTo>
                    <a:pt x="1002" y="1169"/>
                  </a:lnTo>
                  <a:lnTo>
                    <a:pt x="1011" y="1167"/>
                  </a:lnTo>
                  <a:lnTo>
                    <a:pt x="1018" y="1161"/>
                  </a:lnTo>
                  <a:lnTo>
                    <a:pt x="1033" y="1158"/>
                  </a:lnTo>
                  <a:lnTo>
                    <a:pt x="1041" y="1154"/>
                  </a:lnTo>
                  <a:lnTo>
                    <a:pt x="1048" y="1148"/>
                  </a:lnTo>
                  <a:lnTo>
                    <a:pt x="1054" y="1140"/>
                  </a:lnTo>
                  <a:lnTo>
                    <a:pt x="1051" y="1129"/>
                  </a:lnTo>
                  <a:lnTo>
                    <a:pt x="1054" y="1122"/>
                  </a:lnTo>
                  <a:lnTo>
                    <a:pt x="1054" y="1110"/>
                  </a:lnTo>
                  <a:lnTo>
                    <a:pt x="1051" y="1102"/>
                  </a:lnTo>
                  <a:lnTo>
                    <a:pt x="1048" y="1091"/>
                  </a:lnTo>
                  <a:lnTo>
                    <a:pt x="1041" y="1081"/>
                  </a:lnTo>
                  <a:lnTo>
                    <a:pt x="1035" y="1072"/>
                  </a:lnTo>
                  <a:lnTo>
                    <a:pt x="1038" y="1064"/>
                  </a:lnTo>
                  <a:lnTo>
                    <a:pt x="1048" y="1057"/>
                  </a:lnTo>
                  <a:lnTo>
                    <a:pt x="1054" y="1054"/>
                  </a:lnTo>
                  <a:lnTo>
                    <a:pt x="1060" y="1046"/>
                  </a:lnTo>
                  <a:lnTo>
                    <a:pt x="1070" y="1043"/>
                  </a:lnTo>
                  <a:lnTo>
                    <a:pt x="1075" y="1032"/>
                  </a:lnTo>
                  <a:lnTo>
                    <a:pt x="1084" y="1025"/>
                  </a:lnTo>
                  <a:lnTo>
                    <a:pt x="1090" y="1019"/>
                  </a:lnTo>
                  <a:lnTo>
                    <a:pt x="1100" y="1013"/>
                  </a:lnTo>
                  <a:lnTo>
                    <a:pt x="1108" y="1011"/>
                  </a:lnTo>
                  <a:lnTo>
                    <a:pt x="1120" y="1011"/>
                  </a:lnTo>
                  <a:lnTo>
                    <a:pt x="1127" y="1002"/>
                  </a:lnTo>
                  <a:lnTo>
                    <a:pt x="1139" y="997"/>
                  </a:lnTo>
                  <a:lnTo>
                    <a:pt x="1144" y="990"/>
                  </a:lnTo>
                  <a:lnTo>
                    <a:pt x="1150" y="981"/>
                  </a:lnTo>
                  <a:lnTo>
                    <a:pt x="1157" y="973"/>
                  </a:lnTo>
                  <a:lnTo>
                    <a:pt x="1160" y="964"/>
                  </a:lnTo>
                  <a:lnTo>
                    <a:pt x="1154" y="954"/>
                  </a:lnTo>
                  <a:lnTo>
                    <a:pt x="1154" y="946"/>
                  </a:lnTo>
                  <a:lnTo>
                    <a:pt x="1150" y="935"/>
                  </a:lnTo>
                  <a:lnTo>
                    <a:pt x="1154" y="925"/>
                  </a:lnTo>
                  <a:lnTo>
                    <a:pt x="1154" y="919"/>
                  </a:lnTo>
                  <a:lnTo>
                    <a:pt x="1150" y="928"/>
                  </a:lnTo>
                  <a:lnTo>
                    <a:pt x="1154" y="900"/>
                  </a:lnTo>
                  <a:lnTo>
                    <a:pt x="1154" y="893"/>
                  </a:lnTo>
                  <a:lnTo>
                    <a:pt x="1147" y="884"/>
                  </a:lnTo>
                  <a:lnTo>
                    <a:pt x="1139" y="879"/>
                  </a:lnTo>
                  <a:lnTo>
                    <a:pt x="1136" y="870"/>
                  </a:lnTo>
                  <a:lnTo>
                    <a:pt x="1133" y="860"/>
                  </a:lnTo>
                  <a:lnTo>
                    <a:pt x="1130" y="849"/>
                  </a:lnTo>
                  <a:lnTo>
                    <a:pt x="1130" y="838"/>
                  </a:lnTo>
                  <a:lnTo>
                    <a:pt x="1133" y="831"/>
                  </a:lnTo>
                  <a:lnTo>
                    <a:pt x="1127" y="820"/>
                  </a:lnTo>
                  <a:lnTo>
                    <a:pt x="1117" y="811"/>
                  </a:lnTo>
                  <a:lnTo>
                    <a:pt x="1120" y="804"/>
                  </a:lnTo>
                  <a:lnTo>
                    <a:pt x="1124" y="796"/>
                  </a:lnTo>
                  <a:lnTo>
                    <a:pt x="1130" y="785"/>
                  </a:lnTo>
                  <a:lnTo>
                    <a:pt x="1133" y="776"/>
                  </a:lnTo>
                  <a:lnTo>
                    <a:pt x="1143" y="769"/>
                  </a:lnTo>
                  <a:lnTo>
                    <a:pt x="1147" y="758"/>
                  </a:lnTo>
                  <a:lnTo>
                    <a:pt x="1147" y="747"/>
                  </a:lnTo>
                  <a:lnTo>
                    <a:pt x="1157" y="749"/>
                  </a:lnTo>
                  <a:lnTo>
                    <a:pt x="1163" y="741"/>
                  </a:lnTo>
                  <a:lnTo>
                    <a:pt x="1173" y="737"/>
                  </a:lnTo>
                  <a:lnTo>
                    <a:pt x="1179" y="728"/>
                  </a:lnTo>
                  <a:lnTo>
                    <a:pt x="1184" y="720"/>
                  </a:lnTo>
                  <a:lnTo>
                    <a:pt x="1190" y="712"/>
                  </a:lnTo>
                  <a:lnTo>
                    <a:pt x="1203" y="704"/>
                  </a:lnTo>
                  <a:lnTo>
                    <a:pt x="1206" y="699"/>
                  </a:lnTo>
                  <a:lnTo>
                    <a:pt x="1215" y="690"/>
                  </a:lnTo>
                  <a:lnTo>
                    <a:pt x="1223" y="688"/>
                  </a:lnTo>
                  <a:lnTo>
                    <a:pt x="1233" y="679"/>
                  </a:lnTo>
                  <a:lnTo>
                    <a:pt x="1239" y="675"/>
                  </a:lnTo>
                  <a:lnTo>
                    <a:pt x="1252" y="672"/>
                  </a:lnTo>
                  <a:lnTo>
                    <a:pt x="1256" y="667"/>
                  </a:lnTo>
                  <a:lnTo>
                    <a:pt x="1266" y="661"/>
                  </a:lnTo>
                  <a:lnTo>
                    <a:pt x="1272" y="653"/>
                  </a:lnTo>
                  <a:lnTo>
                    <a:pt x="1282" y="645"/>
                  </a:lnTo>
                  <a:lnTo>
                    <a:pt x="1290" y="640"/>
                  </a:lnTo>
                  <a:lnTo>
                    <a:pt x="1296" y="631"/>
                  </a:lnTo>
                  <a:lnTo>
                    <a:pt x="1302" y="623"/>
                  </a:lnTo>
                  <a:lnTo>
                    <a:pt x="1305" y="615"/>
                  </a:lnTo>
                  <a:lnTo>
                    <a:pt x="1312" y="610"/>
                  </a:lnTo>
                  <a:lnTo>
                    <a:pt x="1321" y="605"/>
                  </a:lnTo>
                  <a:lnTo>
                    <a:pt x="1324" y="594"/>
                  </a:lnTo>
                  <a:lnTo>
                    <a:pt x="1326" y="585"/>
                  </a:lnTo>
                  <a:lnTo>
                    <a:pt x="1332" y="578"/>
                  </a:lnTo>
                  <a:lnTo>
                    <a:pt x="1339" y="570"/>
                  </a:lnTo>
                  <a:lnTo>
                    <a:pt x="1342" y="561"/>
                  </a:lnTo>
                  <a:lnTo>
                    <a:pt x="1348" y="556"/>
                  </a:lnTo>
                  <a:lnTo>
                    <a:pt x="1351" y="549"/>
                  </a:lnTo>
                  <a:lnTo>
                    <a:pt x="1358" y="540"/>
                  </a:lnTo>
                  <a:lnTo>
                    <a:pt x="1358" y="529"/>
                  </a:lnTo>
                  <a:lnTo>
                    <a:pt x="1362" y="521"/>
                  </a:lnTo>
                  <a:lnTo>
                    <a:pt x="1362" y="511"/>
                  </a:lnTo>
                  <a:lnTo>
                    <a:pt x="1366" y="497"/>
                  </a:lnTo>
                  <a:lnTo>
                    <a:pt x="1354" y="494"/>
                  </a:lnTo>
                  <a:lnTo>
                    <a:pt x="1348" y="499"/>
                  </a:lnTo>
                  <a:lnTo>
                    <a:pt x="1335" y="505"/>
                  </a:lnTo>
                  <a:lnTo>
                    <a:pt x="1324" y="508"/>
                  </a:lnTo>
                  <a:lnTo>
                    <a:pt x="1312" y="505"/>
                  </a:lnTo>
                  <a:lnTo>
                    <a:pt x="1302" y="508"/>
                  </a:lnTo>
                  <a:lnTo>
                    <a:pt x="1290" y="508"/>
                  </a:lnTo>
                  <a:lnTo>
                    <a:pt x="1282" y="513"/>
                  </a:lnTo>
                  <a:lnTo>
                    <a:pt x="1269" y="516"/>
                  </a:lnTo>
                  <a:lnTo>
                    <a:pt x="1256" y="513"/>
                  </a:lnTo>
                  <a:lnTo>
                    <a:pt x="1249" y="519"/>
                  </a:lnTo>
                  <a:lnTo>
                    <a:pt x="1239" y="521"/>
                  </a:lnTo>
                  <a:lnTo>
                    <a:pt x="1226" y="521"/>
                  </a:lnTo>
                  <a:lnTo>
                    <a:pt x="1220" y="516"/>
                  </a:lnTo>
                  <a:lnTo>
                    <a:pt x="1215" y="508"/>
                  </a:lnTo>
                  <a:lnTo>
                    <a:pt x="1209" y="502"/>
                  </a:lnTo>
                  <a:lnTo>
                    <a:pt x="1203" y="499"/>
                  </a:lnTo>
                  <a:lnTo>
                    <a:pt x="1212" y="494"/>
                  </a:lnTo>
                  <a:lnTo>
                    <a:pt x="1209" y="487"/>
                  </a:lnTo>
                  <a:lnTo>
                    <a:pt x="1199" y="478"/>
                  </a:lnTo>
                  <a:lnTo>
                    <a:pt x="1190" y="470"/>
                  </a:lnTo>
                  <a:lnTo>
                    <a:pt x="1184" y="462"/>
                  </a:lnTo>
                  <a:lnTo>
                    <a:pt x="1176" y="455"/>
                  </a:lnTo>
                  <a:lnTo>
                    <a:pt x="1166" y="446"/>
                  </a:lnTo>
                  <a:lnTo>
                    <a:pt x="1157" y="443"/>
                  </a:lnTo>
                  <a:lnTo>
                    <a:pt x="1144" y="438"/>
                  </a:lnTo>
                  <a:lnTo>
                    <a:pt x="1139" y="429"/>
                  </a:lnTo>
                  <a:lnTo>
                    <a:pt x="1133" y="426"/>
                  </a:lnTo>
                  <a:lnTo>
                    <a:pt x="1127" y="419"/>
                  </a:lnTo>
                  <a:lnTo>
                    <a:pt x="1127" y="411"/>
                  </a:lnTo>
                  <a:lnTo>
                    <a:pt x="1124" y="400"/>
                  </a:lnTo>
                  <a:lnTo>
                    <a:pt x="1120" y="391"/>
                  </a:lnTo>
                  <a:lnTo>
                    <a:pt x="1114" y="384"/>
                  </a:lnTo>
                  <a:lnTo>
                    <a:pt x="1106" y="376"/>
                  </a:lnTo>
                  <a:lnTo>
                    <a:pt x="1097" y="370"/>
                  </a:lnTo>
                  <a:lnTo>
                    <a:pt x="1090" y="359"/>
                  </a:lnTo>
                  <a:lnTo>
                    <a:pt x="1087" y="352"/>
                  </a:lnTo>
                  <a:lnTo>
                    <a:pt x="1087" y="341"/>
                  </a:lnTo>
                  <a:lnTo>
                    <a:pt x="1087" y="332"/>
                  </a:lnTo>
                  <a:lnTo>
                    <a:pt x="1087" y="328"/>
                  </a:lnTo>
                  <a:lnTo>
                    <a:pt x="1081" y="320"/>
                  </a:lnTo>
                  <a:lnTo>
                    <a:pt x="1081" y="306"/>
                  </a:lnTo>
                  <a:lnTo>
                    <a:pt x="1075" y="303"/>
                  </a:lnTo>
                  <a:lnTo>
                    <a:pt x="1070" y="297"/>
                  </a:lnTo>
                  <a:lnTo>
                    <a:pt x="1060" y="296"/>
                  </a:lnTo>
                  <a:lnTo>
                    <a:pt x="1054" y="285"/>
                  </a:lnTo>
                  <a:lnTo>
                    <a:pt x="1054" y="279"/>
                  </a:lnTo>
                  <a:lnTo>
                    <a:pt x="1054" y="271"/>
                  </a:lnTo>
                  <a:lnTo>
                    <a:pt x="1048" y="264"/>
                  </a:lnTo>
                  <a:lnTo>
                    <a:pt x="1041" y="255"/>
                  </a:lnTo>
                  <a:lnTo>
                    <a:pt x="1038" y="247"/>
                  </a:lnTo>
                  <a:lnTo>
                    <a:pt x="1033" y="235"/>
                  </a:lnTo>
                  <a:lnTo>
                    <a:pt x="1030" y="228"/>
                  </a:lnTo>
                  <a:lnTo>
                    <a:pt x="1024" y="217"/>
                  </a:lnTo>
                  <a:lnTo>
                    <a:pt x="1024" y="212"/>
                  </a:lnTo>
                  <a:lnTo>
                    <a:pt x="1018" y="203"/>
                  </a:lnTo>
                  <a:lnTo>
                    <a:pt x="1015" y="196"/>
                  </a:lnTo>
                  <a:lnTo>
                    <a:pt x="1008" y="188"/>
                  </a:lnTo>
                  <a:lnTo>
                    <a:pt x="1002" y="179"/>
                  </a:lnTo>
                  <a:lnTo>
                    <a:pt x="997" y="171"/>
                  </a:lnTo>
                  <a:lnTo>
                    <a:pt x="997" y="164"/>
                  </a:lnTo>
                  <a:lnTo>
                    <a:pt x="991" y="155"/>
                  </a:lnTo>
                  <a:lnTo>
                    <a:pt x="997" y="150"/>
                  </a:lnTo>
                  <a:lnTo>
                    <a:pt x="999" y="161"/>
                  </a:lnTo>
                  <a:lnTo>
                    <a:pt x="1005" y="171"/>
                  </a:lnTo>
                  <a:lnTo>
                    <a:pt x="1008" y="176"/>
                  </a:lnTo>
                  <a:lnTo>
                    <a:pt x="1011" y="182"/>
                  </a:lnTo>
                  <a:lnTo>
                    <a:pt x="1018" y="190"/>
                  </a:lnTo>
                  <a:lnTo>
                    <a:pt x="1027" y="199"/>
                  </a:lnTo>
                  <a:lnTo>
                    <a:pt x="1033" y="193"/>
                  </a:lnTo>
                  <a:lnTo>
                    <a:pt x="1033" y="185"/>
                  </a:lnTo>
                  <a:lnTo>
                    <a:pt x="1035" y="174"/>
                  </a:lnTo>
                  <a:lnTo>
                    <a:pt x="1041" y="164"/>
                  </a:lnTo>
                  <a:lnTo>
                    <a:pt x="1024" y="1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1" name=""/>
            <p:cNvSpPr/>
            <p:nvPr/>
          </p:nvSpPr>
          <p:spPr>
            <a:xfrm>
              <a:off x="4871160" y="1378800"/>
              <a:ext cx="52920" cy="53640"/>
            </a:xfrm>
            <a:custGeom>
              <a:avLst/>
              <a:gdLst/>
              <a:ahLst/>
              <a:rect l="l" t="t" r="r" b="b"/>
              <a:pathLst>
                <a:path w="58" h="59">
                  <a:moveTo>
                    <a:pt x="0" y="19"/>
                  </a:moveTo>
                  <a:lnTo>
                    <a:pt x="12" y="31"/>
                  </a:lnTo>
                  <a:lnTo>
                    <a:pt x="20" y="45"/>
                  </a:lnTo>
                  <a:lnTo>
                    <a:pt x="23" y="58"/>
                  </a:lnTo>
                  <a:lnTo>
                    <a:pt x="33" y="58"/>
                  </a:lnTo>
                  <a:lnTo>
                    <a:pt x="36" y="51"/>
                  </a:lnTo>
                  <a:lnTo>
                    <a:pt x="52" y="51"/>
                  </a:lnTo>
                  <a:lnTo>
                    <a:pt x="57" y="40"/>
                  </a:lnTo>
                  <a:lnTo>
                    <a:pt x="57" y="26"/>
                  </a:lnTo>
                  <a:lnTo>
                    <a:pt x="52" y="16"/>
                  </a:lnTo>
                  <a:lnTo>
                    <a:pt x="39" y="11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6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2" name=""/>
            <p:cNvSpPr/>
            <p:nvPr/>
          </p:nvSpPr>
          <p:spPr>
            <a:xfrm>
              <a:off x="4955040" y="1336680"/>
              <a:ext cx="36360" cy="66960"/>
            </a:xfrm>
            <a:custGeom>
              <a:avLst/>
              <a:gdLst/>
              <a:ahLst/>
              <a:rect l="l" t="t" r="r" b="b"/>
              <a:pathLst>
                <a:path w="40" h="73">
                  <a:moveTo>
                    <a:pt x="0" y="42"/>
                  </a:moveTo>
                  <a:lnTo>
                    <a:pt x="8" y="50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30" y="72"/>
                  </a:lnTo>
                  <a:lnTo>
                    <a:pt x="39" y="67"/>
                  </a:lnTo>
                  <a:lnTo>
                    <a:pt x="39" y="53"/>
                  </a:lnTo>
                  <a:lnTo>
                    <a:pt x="30" y="45"/>
                  </a:lnTo>
                  <a:lnTo>
                    <a:pt x="27" y="32"/>
                  </a:lnTo>
                  <a:lnTo>
                    <a:pt x="27" y="18"/>
                  </a:lnTo>
                  <a:lnTo>
                    <a:pt x="14" y="8"/>
                  </a:lnTo>
                  <a:lnTo>
                    <a:pt x="0" y="0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" y="26"/>
                  </a:lnTo>
                  <a:lnTo>
                    <a:pt x="0" y="4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3" name=""/>
            <p:cNvSpPr/>
            <p:nvPr/>
          </p:nvSpPr>
          <p:spPr>
            <a:xfrm>
              <a:off x="5117400" y="2840760"/>
              <a:ext cx="130680" cy="228600"/>
            </a:xfrm>
            <a:custGeom>
              <a:avLst/>
              <a:gdLst/>
              <a:ahLst/>
              <a:rect l="l" t="t" r="r" b="b"/>
              <a:pathLst>
                <a:path w="143" h="251">
                  <a:moveTo>
                    <a:pt x="0" y="179"/>
                  </a:moveTo>
                  <a:lnTo>
                    <a:pt x="0" y="188"/>
                  </a:lnTo>
                  <a:lnTo>
                    <a:pt x="0" y="199"/>
                  </a:lnTo>
                  <a:lnTo>
                    <a:pt x="6" y="206"/>
                  </a:lnTo>
                  <a:lnTo>
                    <a:pt x="6" y="217"/>
                  </a:lnTo>
                  <a:lnTo>
                    <a:pt x="7" y="228"/>
                  </a:lnTo>
                  <a:lnTo>
                    <a:pt x="17" y="238"/>
                  </a:lnTo>
                  <a:lnTo>
                    <a:pt x="23" y="247"/>
                  </a:lnTo>
                  <a:lnTo>
                    <a:pt x="33" y="250"/>
                  </a:lnTo>
                  <a:lnTo>
                    <a:pt x="44" y="250"/>
                  </a:lnTo>
                  <a:lnTo>
                    <a:pt x="50" y="244"/>
                  </a:lnTo>
                  <a:lnTo>
                    <a:pt x="63" y="241"/>
                  </a:lnTo>
                  <a:lnTo>
                    <a:pt x="72" y="241"/>
                  </a:lnTo>
                  <a:lnTo>
                    <a:pt x="78" y="234"/>
                  </a:lnTo>
                  <a:lnTo>
                    <a:pt x="80" y="226"/>
                  </a:lnTo>
                  <a:lnTo>
                    <a:pt x="83" y="214"/>
                  </a:lnTo>
                  <a:lnTo>
                    <a:pt x="86" y="209"/>
                  </a:lnTo>
                  <a:lnTo>
                    <a:pt x="86" y="202"/>
                  </a:lnTo>
                  <a:lnTo>
                    <a:pt x="89" y="193"/>
                  </a:lnTo>
                  <a:lnTo>
                    <a:pt x="93" y="185"/>
                  </a:lnTo>
                  <a:lnTo>
                    <a:pt x="96" y="176"/>
                  </a:lnTo>
                  <a:lnTo>
                    <a:pt x="99" y="169"/>
                  </a:lnTo>
                  <a:lnTo>
                    <a:pt x="102" y="161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08" y="137"/>
                  </a:lnTo>
                  <a:lnTo>
                    <a:pt x="115" y="129"/>
                  </a:lnTo>
                  <a:lnTo>
                    <a:pt x="116" y="115"/>
                  </a:lnTo>
                  <a:lnTo>
                    <a:pt x="119" y="108"/>
                  </a:lnTo>
                  <a:lnTo>
                    <a:pt x="123" y="96"/>
                  </a:lnTo>
                  <a:lnTo>
                    <a:pt x="123" y="88"/>
                  </a:lnTo>
                  <a:lnTo>
                    <a:pt x="126" y="82"/>
                  </a:lnTo>
                  <a:lnTo>
                    <a:pt x="129" y="77"/>
                  </a:lnTo>
                  <a:lnTo>
                    <a:pt x="126" y="61"/>
                  </a:lnTo>
                  <a:lnTo>
                    <a:pt x="135" y="70"/>
                  </a:lnTo>
                  <a:lnTo>
                    <a:pt x="142" y="58"/>
                  </a:lnTo>
                  <a:lnTo>
                    <a:pt x="138" y="50"/>
                  </a:lnTo>
                  <a:lnTo>
                    <a:pt x="138" y="37"/>
                  </a:lnTo>
                  <a:lnTo>
                    <a:pt x="132" y="26"/>
                  </a:lnTo>
                  <a:lnTo>
                    <a:pt x="129" y="15"/>
                  </a:lnTo>
                  <a:lnTo>
                    <a:pt x="126" y="8"/>
                  </a:lnTo>
                  <a:lnTo>
                    <a:pt x="116" y="0"/>
                  </a:lnTo>
                  <a:lnTo>
                    <a:pt x="108" y="5"/>
                  </a:lnTo>
                  <a:lnTo>
                    <a:pt x="108" y="12"/>
                  </a:lnTo>
                  <a:lnTo>
                    <a:pt x="108" y="21"/>
                  </a:lnTo>
                  <a:lnTo>
                    <a:pt x="99" y="23"/>
                  </a:lnTo>
                  <a:lnTo>
                    <a:pt x="89" y="26"/>
                  </a:lnTo>
                  <a:lnTo>
                    <a:pt x="93" y="35"/>
                  </a:lnTo>
                  <a:lnTo>
                    <a:pt x="86" y="40"/>
                  </a:lnTo>
                  <a:lnTo>
                    <a:pt x="86" y="47"/>
                  </a:lnTo>
                  <a:lnTo>
                    <a:pt x="80" y="47"/>
                  </a:lnTo>
                  <a:lnTo>
                    <a:pt x="72" y="56"/>
                  </a:lnTo>
                  <a:lnTo>
                    <a:pt x="63" y="61"/>
                  </a:lnTo>
                  <a:lnTo>
                    <a:pt x="50" y="64"/>
                  </a:lnTo>
                  <a:lnTo>
                    <a:pt x="42" y="70"/>
                  </a:lnTo>
                  <a:lnTo>
                    <a:pt x="33" y="73"/>
                  </a:lnTo>
                  <a:lnTo>
                    <a:pt x="23" y="73"/>
                  </a:lnTo>
                  <a:lnTo>
                    <a:pt x="17" y="88"/>
                  </a:lnTo>
                  <a:lnTo>
                    <a:pt x="11" y="96"/>
                  </a:lnTo>
                  <a:lnTo>
                    <a:pt x="14" y="108"/>
                  </a:lnTo>
                  <a:lnTo>
                    <a:pt x="17" y="117"/>
                  </a:lnTo>
                  <a:lnTo>
                    <a:pt x="17" y="126"/>
                  </a:lnTo>
                  <a:lnTo>
                    <a:pt x="23" y="137"/>
                  </a:lnTo>
                  <a:lnTo>
                    <a:pt x="23" y="144"/>
                  </a:lnTo>
                  <a:lnTo>
                    <a:pt x="14" y="153"/>
                  </a:lnTo>
                  <a:lnTo>
                    <a:pt x="11" y="161"/>
                  </a:lnTo>
                  <a:lnTo>
                    <a:pt x="6" y="169"/>
                  </a:lnTo>
                  <a:lnTo>
                    <a:pt x="0" y="1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4" name=""/>
            <p:cNvSpPr/>
            <p:nvPr/>
          </p:nvSpPr>
          <p:spPr>
            <a:xfrm>
              <a:off x="6012720" y="2427120"/>
              <a:ext cx="2376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28"/>
                  </a:moveTo>
                  <a:lnTo>
                    <a:pt x="13" y="14"/>
                  </a:lnTo>
                  <a:lnTo>
                    <a:pt x="26" y="0"/>
                  </a:lnTo>
                  <a:lnTo>
                    <a:pt x="13" y="14"/>
                  </a:lnTo>
                  <a:lnTo>
                    <a:pt x="0" y="2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5" name=""/>
            <p:cNvSpPr/>
            <p:nvPr/>
          </p:nvSpPr>
          <p:spPr>
            <a:xfrm>
              <a:off x="6072480" y="259956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12" y="0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6" name=""/>
            <p:cNvSpPr/>
            <p:nvPr/>
          </p:nvSpPr>
          <p:spPr>
            <a:xfrm>
              <a:off x="6097680" y="261936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5"/>
                  </a:moveTo>
                  <a:lnTo>
                    <a:pt x="10" y="11"/>
                  </a:lnTo>
                  <a:lnTo>
                    <a:pt x="26" y="22"/>
                  </a:lnTo>
                  <a:lnTo>
                    <a:pt x="26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7" name=""/>
            <p:cNvSpPr/>
            <p:nvPr/>
          </p:nvSpPr>
          <p:spPr>
            <a:xfrm>
              <a:off x="6123600" y="2658600"/>
              <a:ext cx="2340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3"/>
                  </a:moveTo>
                  <a:lnTo>
                    <a:pt x="0" y="14"/>
                  </a:lnTo>
                  <a:lnTo>
                    <a:pt x="9" y="22"/>
                  </a:lnTo>
                  <a:lnTo>
                    <a:pt x="24" y="18"/>
                  </a:lnTo>
                  <a:lnTo>
                    <a:pt x="9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8" name=""/>
            <p:cNvSpPr/>
            <p:nvPr/>
          </p:nvSpPr>
          <p:spPr>
            <a:xfrm>
              <a:off x="5778720" y="2486880"/>
              <a:ext cx="39960" cy="60480"/>
            </a:xfrm>
            <a:custGeom>
              <a:avLst/>
              <a:gdLst/>
              <a:ahLst/>
              <a:rect l="l" t="t" r="r" b="b"/>
              <a:pathLst>
                <a:path w="43" h="67">
                  <a:moveTo>
                    <a:pt x="0" y="31"/>
                  </a:moveTo>
                  <a:lnTo>
                    <a:pt x="0" y="39"/>
                  </a:lnTo>
                  <a:lnTo>
                    <a:pt x="3" y="48"/>
                  </a:lnTo>
                  <a:lnTo>
                    <a:pt x="3" y="57"/>
                  </a:lnTo>
                  <a:lnTo>
                    <a:pt x="8" y="66"/>
                  </a:lnTo>
                  <a:lnTo>
                    <a:pt x="17" y="66"/>
                  </a:lnTo>
                  <a:lnTo>
                    <a:pt x="30" y="63"/>
                  </a:lnTo>
                  <a:lnTo>
                    <a:pt x="37" y="57"/>
                  </a:lnTo>
                  <a:lnTo>
                    <a:pt x="42" y="48"/>
                  </a:lnTo>
                  <a:lnTo>
                    <a:pt x="42" y="39"/>
                  </a:lnTo>
                  <a:lnTo>
                    <a:pt x="37" y="31"/>
                  </a:lnTo>
                  <a:lnTo>
                    <a:pt x="30" y="23"/>
                  </a:lnTo>
                  <a:lnTo>
                    <a:pt x="24" y="13"/>
                  </a:lnTo>
                  <a:lnTo>
                    <a:pt x="14" y="5"/>
                  </a:lnTo>
                  <a:lnTo>
                    <a:pt x="3" y="0"/>
                  </a:lnTo>
                  <a:lnTo>
                    <a:pt x="8" y="8"/>
                  </a:lnTo>
                  <a:lnTo>
                    <a:pt x="3" y="13"/>
                  </a:lnTo>
                  <a:lnTo>
                    <a:pt x="3" y="23"/>
                  </a:lnTo>
                  <a:lnTo>
                    <a:pt x="0" y="3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9" name=""/>
            <p:cNvSpPr/>
            <p:nvPr/>
          </p:nvSpPr>
          <p:spPr>
            <a:xfrm>
              <a:off x="6304680" y="2318040"/>
              <a:ext cx="40680" cy="30600"/>
            </a:xfrm>
            <a:custGeom>
              <a:avLst/>
              <a:gdLst/>
              <a:ahLst/>
              <a:rect l="l" t="t" r="r" b="b"/>
              <a:pathLst>
                <a:path w="45" h="34">
                  <a:moveTo>
                    <a:pt x="0" y="12"/>
                  </a:moveTo>
                  <a:lnTo>
                    <a:pt x="0" y="21"/>
                  </a:lnTo>
                  <a:lnTo>
                    <a:pt x="3" y="27"/>
                  </a:lnTo>
                  <a:lnTo>
                    <a:pt x="11" y="33"/>
                  </a:lnTo>
                  <a:lnTo>
                    <a:pt x="20" y="33"/>
                  </a:lnTo>
                  <a:lnTo>
                    <a:pt x="29" y="27"/>
                  </a:lnTo>
                  <a:lnTo>
                    <a:pt x="36" y="21"/>
                  </a:lnTo>
                  <a:lnTo>
                    <a:pt x="39" y="12"/>
                  </a:lnTo>
                  <a:lnTo>
                    <a:pt x="44" y="5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7" y="8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0" name=""/>
            <p:cNvSpPr/>
            <p:nvPr/>
          </p:nvSpPr>
          <p:spPr>
            <a:xfrm>
              <a:off x="6513480" y="2225880"/>
              <a:ext cx="34200" cy="57600"/>
            </a:xfrm>
            <a:custGeom>
              <a:avLst/>
              <a:gdLst/>
              <a:ahLst/>
              <a:rect l="l" t="t" r="r" b="b"/>
              <a:pathLst>
                <a:path w="37" h="64">
                  <a:moveTo>
                    <a:pt x="0" y="30"/>
                  </a:moveTo>
                  <a:lnTo>
                    <a:pt x="0" y="41"/>
                  </a:lnTo>
                  <a:lnTo>
                    <a:pt x="3" y="51"/>
                  </a:lnTo>
                  <a:lnTo>
                    <a:pt x="9" y="54"/>
                  </a:lnTo>
                  <a:lnTo>
                    <a:pt x="12" y="63"/>
                  </a:lnTo>
                  <a:lnTo>
                    <a:pt x="15" y="51"/>
                  </a:lnTo>
                  <a:lnTo>
                    <a:pt x="21" y="44"/>
                  </a:lnTo>
                  <a:lnTo>
                    <a:pt x="28" y="32"/>
                  </a:lnTo>
                  <a:lnTo>
                    <a:pt x="29" y="21"/>
                  </a:lnTo>
                  <a:lnTo>
                    <a:pt x="36" y="11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8"/>
                  </a:lnTo>
                  <a:lnTo>
                    <a:pt x="0" y="3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1" name=""/>
            <p:cNvSpPr/>
            <p:nvPr/>
          </p:nvSpPr>
          <p:spPr>
            <a:xfrm>
              <a:off x="6683040" y="2064960"/>
              <a:ext cx="45360" cy="56880"/>
            </a:xfrm>
            <a:custGeom>
              <a:avLst/>
              <a:gdLst/>
              <a:ahLst/>
              <a:rect l="l" t="t" r="r" b="b"/>
              <a:pathLst>
                <a:path w="51" h="63">
                  <a:moveTo>
                    <a:pt x="0" y="15"/>
                  </a:moveTo>
                  <a:lnTo>
                    <a:pt x="6" y="26"/>
                  </a:lnTo>
                  <a:lnTo>
                    <a:pt x="16" y="26"/>
                  </a:lnTo>
                  <a:lnTo>
                    <a:pt x="16" y="18"/>
                  </a:lnTo>
                  <a:lnTo>
                    <a:pt x="22" y="26"/>
                  </a:lnTo>
                  <a:lnTo>
                    <a:pt x="22" y="35"/>
                  </a:lnTo>
                  <a:lnTo>
                    <a:pt x="16" y="39"/>
                  </a:lnTo>
                  <a:lnTo>
                    <a:pt x="16" y="47"/>
                  </a:lnTo>
                  <a:lnTo>
                    <a:pt x="16" y="56"/>
                  </a:lnTo>
                  <a:lnTo>
                    <a:pt x="27" y="62"/>
                  </a:lnTo>
                  <a:lnTo>
                    <a:pt x="37" y="53"/>
                  </a:lnTo>
                  <a:lnTo>
                    <a:pt x="40" y="42"/>
                  </a:lnTo>
                  <a:lnTo>
                    <a:pt x="43" y="32"/>
                  </a:lnTo>
                  <a:lnTo>
                    <a:pt x="50" y="23"/>
                  </a:lnTo>
                  <a:lnTo>
                    <a:pt x="43" y="15"/>
                  </a:lnTo>
                  <a:lnTo>
                    <a:pt x="43" y="7"/>
                  </a:lnTo>
                  <a:lnTo>
                    <a:pt x="33" y="7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0" y="1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2" name=""/>
            <p:cNvSpPr/>
            <p:nvPr/>
          </p:nvSpPr>
          <p:spPr>
            <a:xfrm>
              <a:off x="6731640" y="2057760"/>
              <a:ext cx="42840" cy="3348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0" y="18"/>
                  </a:moveTo>
                  <a:lnTo>
                    <a:pt x="3" y="30"/>
                  </a:lnTo>
                  <a:lnTo>
                    <a:pt x="13" y="36"/>
                  </a:lnTo>
                  <a:lnTo>
                    <a:pt x="16" y="27"/>
                  </a:lnTo>
                  <a:lnTo>
                    <a:pt x="19" y="21"/>
                  </a:lnTo>
                  <a:lnTo>
                    <a:pt x="29" y="18"/>
                  </a:lnTo>
                  <a:lnTo>
                    <a:pt x="35" y="24"/>
                  </a:lnTo>
                  <a:lnTo>
                    <a:pt x="41" y="15"/>
                  </a:lnTo>
                  <a:lnTo>
                    <a:pt x="46" y="11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23" y="8"/>
                  </a:lnTo>
                  <a:lnTo>
                    <a:pt x="10" y="8"/>
                  </a:lnTo>
                  <a:lnTo>
                    <a:pt x="7" y="15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3" name=""/>
            <p:cNvSpPr/>
            <p:nvPr/>
          </p:nvSpPr>
          <p:spPr>
            <a:xfrm>
              <a:off x="6709320" y="1910160"/>
              <a:ext cx="199080" cy="164520"/>
            </a:xfrm>
            <a:custGeom>
              <a:avLst/>
              <a:gdLst/>
              <a:ahLst/>
              <a:rect l="l" t="t" r="r" b="b"/>
              <a:pathLst>
                <a:path w="219" h="181">
                  <a:moveTo>
                    <a:pt x="0" y="161"/>
                  </a:moveTo>
                  <a:lnTo>
                    <a:pt x="0" y="170"/>
                  </a:lnTo>
                  <a:lnTo>
                    <a:pt x="9" y="170"/>
                  </a:lnTo>
                  <a:lnTo>
                    <a:pt x="22" y="170"/>
                  </a:lnTo>
                  <a:lnTo>
                    <a:pt x="28" y="164"/>
                  </a:lnTo>
                  <a:lnTo>
                    <a:pt x="39" y="161"/>
                  </a:lnTo>
                  <a:lnTo>
                    <a:pt x="48" y="158"/>
                  </a:lnTo>
                  <a:lnTo>
                    <a:pt x="58" y="156"/>
                  </a:lnTo>
                  <a:lnTo>
                    <a:pt x="69" y="150"/>
                  </a:lnTo>
                  <a:lnTo>
                    <a:pt x="78" y="153"/>
                  </a:lnTo>
                  <a:lnTo>
                    <a:pt x="91" y="153"/>
                  </a:lnTo>
                  <a:lnTo>
                    <a:pt x="85" y="161"/>
                  </a:lnTo>
                  <a:lnTo>
                    <a:pt x="85" y="170"/>
                  </a:lnTo>
                  <a:lnTo>
                    <a:pt x="88" y="180"/>
                  </a:lnTo>
                  <a:lnTo>
                    <a:pt x="97" y="180"/>
                  </a:lnTo>
                  <a:lnTo>
                    <a:pt x="104" y="170"/>
                  </a:lnTo>
                  <a:lnTo>
                    <a:pt x="115" y="161"/>
                  </a:lnTo>
                  <a:lnTo>
                    <a:pt x="109" y="156"/>
                  </a:lnTo>
                  <a:lnTo>
                    <a:pt x="115" y="147"/>
                  </a:lnTo>
                  <a:lnTo>
                    <a:pt x="127" y="156"/>
                  </a:lnTo>
                  <a:lnTo>
                    <a:pt x="142" y="156"/>
                  </a:lnTo>
                  <a:lnTo>
                    <a:pt x="154" y="144"/>
                  </a:lnTo>
                  <a:lnTo>
                    <a:pt x="154" y="156"/>
                  </a:lnTo>
                  <a:lnTo>
                    <a:pt x="161" y="142"/>
                  </a:lnTo>
                  <a:lnTo>
                    <a:pt x="173" y="142"/>
                  </a:lnTo>
                  <a:lnTo>
                    <a:pt x="176" y="137"/>
                  </a:lnTo>
                  <a:lnTo>
                    <a:pt x="176" y="150"/>
                  </a:lnTo>
                  <a:lnTo>
                    <a:pt x="187" y="144"/>
                  </a:lnTo>
                  <a:lnTo>
                    <a:pt x="187" y="137"/>
                  </a:lnTo>
                  <a:lnTo>
                    <a:pt x="194" y="132"/>
                  </a:lnTo>
                  <a:lnTo>
                    <a:pt x="191" y="120"/>
                  </a:lnTo>
                  <a:lnTo>
                    <a:pt x="191" y="109"/>
                  </a:lnTo>
                  <a:lnTo>
                    <a:pt x="197" y="105"/>
                  </a:lnTo>
                  <a:lnTo>
                    <a:pt x="200" y="91"/>
                  </a:lnTo>
                  <a:lnTo>
                    <a:pt x="197" y="80"/>
                  </a:lnTo>
                  <a:lnTo>
                    <a:pt x="200" y="75"/>
                  </a:lnTo>
                  <a:lnTo>
                    <a:pt x="210" y="75"/>
                  </a:lnTo>
                  <a:lnTo>
                    <a:pt x="210" y="64"/>
                  </a:lnTo>
                  <a:lnTo>
                    <a:pt x="218" y="56"/>
                  </a:lnTo>
                  <a:lnTo>
                    <a:pt x="218" y="43"/>
                  </a:lnTo>
                  <a:lnTo>
                    <a:pt x="214" y="32"/>
                  </a:lnTo>
                  <a:lnTo>
                    <a:pt x="210" y="23"/>
                  </a:lnTo>
                  <a:lnTo>
                    <a:pt x="206" y="14"/>
                  </a:lnTo>
                  <a:lnTo>
                    <a:pt x="210" y="5"/>
                  </a:lnTo>
                  <a:lnTo>
                    <a:pt x="197" y="0"/>
                  </a:lnTo>
                  <a:lnTo>
                    <a:pt x="194" y="8"/>
                  </a:lnTo>
                  <a:lnTo>
                    <a:pt x="200" y="8"/>
                  </a:lnTo>
                  <a:lnTo>
                    <a:pt x="200" y="15"/>
                  </a:lnTo>
                  <a:lnTo>
                    <a:pt x="191" y="15"/>
                  </a:lnTo>
                  <a:lnTo>
                    <a:pt x="187" y="8"/>
                  </a:lnTo>
                  <a:lnTo>
                    <a:pt x="181" y="21"/>
                  </a:lnTo>
                  <a:lnTo>
                    <a:pt x="181" y="29"/>
                  </a:lnTo>
                  <a:lnTo>
                    <a:pt x="181" y="37"/>
                  </a:lnTo>
                  <a:lnTo>
                    <a:pt x="181" y="47"/>
                  </a:lnTo>
                  <a:lnTo>
                    <a:pt x="176" y="59"/>
                  </a:lnTo>
                  <a:lnTo>
                    <a:pt x="170" y="70"/>
                  </a:lnTo>
                  <a:lnTo>
                    <a:pt x="167" y="80"/>
                  </a:lnTo>
                  <a:lnTo>
                    <a:pt x="154" y="85"/>
                  </a:lnTo>
                  <a:lnTo>
                    <a:pt x="151" y="94"/>
                  </a:lnTo>
                  <a:lnTo>
                    <a:pt x="142" y="99"/>
                  </a:lnTo>
                  <a:lnTo>
                    <a:pt x="134" y="105"/>
                  </a:lnTo>
                  <a:lnTo>
                    <a:pt x="121" y="109"/>
                  </a:lnTo>
                  <a:lnTo>
                    <a:pt x="121" y="102"/>
                  </a:lnTo>
                  <a:lnTo>
                    <a:pt x="124" y="94"/>
                  </a:lnTo>
                  <a:lnTo>
                    <a:pt x="115" y="99"/>
                  </a:lnTo>
                  <a:lnTo>
                    <a:pt x="112" y="108"/>
                  </a:lnTo>
                  <a:lnTo>
                    <a:pt x="105" y="115"/>
                  </a:lnTo>
                  <a:lnTo>
                    <a:pt x="101" y="123"/>
                  </a:lnTo>
                  <a:lnTo>
                    <a:pt x="101" y="132"/>
                  </a:lnTo>
                  <a:lnTo>
                    <a:pt x="94" y="137"/>
                  </a:lnTo>
                  <a:lnTo>
                    <a:pt x="85" y="132"/>
                  </a:lnTo>
                  <a:lnTo>
                    <a:pt x="72" y="132"/>
                  </a:lnTo>
                  <a:lnTo>
                    <a:pt x="61" y="135"/>
                  </a:lnTo>
                  <a:lnTo>
                    <a:pt x="45" y="137"/>
                  </a:lnTo>
                  <a:lnTo>
                    <a:pt x="33" y="137"/>
                  </a:lnTo>
                  <a:lnTo>
                    <a:pt x="28" y="144"/>
                  </a:lnTo>
                  <a:lnTo>
                    <a:pt x="15" y="153"/>
                  </a:lnTo>
                  <a:lnTo>
                    <a:pt x="9" y="158"/>
                  </a:lnTo>
                  <a:lnTo>
                    <a:pt x="0" y="16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4" name=""/>
            <p:cNvSpPr/>
            <p:nvPr/>
          </p:nvSpPr>
          <p:spPr>
            <a:xfrm>
              <a:off x="6870600" y="1821600"/>
              <a:ext cx="110880" cy="91800"/>
            </a:xfrm>
            <a:custGeom>
              <a:avLst/>
              <a:gdLst/>
              <a:ahLst/>
              <a:rect l="l" t="t" r="r" b="b"/>
              <a:pathLst>
                <a:path w="121" h="101">
                  <a:moveTo>
                    <a:pt x="0" y="73"/>
                  </a:moveTo>
                  <a:lnTo>
                    <a:pt x="0" y="80"/>
                  </a:lnTo>
                  <a:lnTo>
                    <a:pt x="4" y="85"/>
                  </a:lnTo>
                  <a:lnTo>
                    <a:pt x="4" y="100"/>
                  </a:lnTo>
                  <a:lnTo>
                    <a:pt x="14" y="94"/>
                  </a:lnTo>
                  <a:lnTo>
                    <a:pt x="23" y="91"/>
                  </a:lnTo>
                  <a:lnTo>
                    <a:pt x="14" y="85"/>
                  </a:lnTo>
                  <a:lnTo>
                    <a:pt x="7" y="80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20" y="80"/>
                  </a:lnTo>
                  <a:lnTo>
                    <a:pt x="30" y="76"/>
                  </a:lnTo>
                  <a:lnTo>
                    <a:pt x="41" y="73"/>
                  </a:lnTo>
                  <a:lnTo>
                    <a:pt x="53" y="80"/>
                  </a:lnTo>
                  <a:lnTo>
                    <a:pt x="69" y="85"/>
                  </a:lnTo>
                  <a:lnTo>
                    <a:pt x="69" y="80"/>
                  </a:lnTo>
                  <a:lnTo>
                    <a:pt x="77" y="70"/>
                  </a:lnTo>
                  <a:lnTo>
                    <a:pt x="86" y="61"/>
                  </a:lnTo>
                  <a:lnTo>
                    <a:pt x="99" y="64"/>
                  </a:lnTo>
                  <a:lnTo>
                    <a:pt x="108" y="59"/>
                  </a:lnTo>
                  <a:lnTo>
                    <a:pt x="120" y="50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108" y="32"/>
                  </a:lnTo>
                  <a:lnTo>
                    <a:pt x="96" y="40"/>
                  </a:lnTo>
                  <a:lnTo>
                    <a:pt x="86" y="40"/>
                  </a:lnTo>
                  <a:lnTo>
                    <a:pt x="74" y="35"/>
                  </a:lnTo>
                  <a:lnTo>
                    <a:pt x="63" y="26"/>
                  </a:lnTo>
                  <a:lnTo>
                    <a:pt x="56" y="18"/>
                  </a:lnTo>
                  <a:lnTo>
                    <a:pt x="50" y="11"/>
                  </a:lnTo>
                  <a:lnTo>
                    <a:pt x="41" y="0"/>
                  </a:lnTo>
                  <a:lnTo>
                    <a:pt x="33" y="8"/>
                  </a:lnTo>
                  <a:lnTo>
                    <a:pt x="37" y="18"/>
                  </a:lnTo>
                  <a:lnTo>
                    <a:pt x="36" y="29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0" y="59"/>
                  </a:lnTo>
                  <a:lnTo>
                    <a:pt x="17" y="59"/>
                  </a:lnTo>
                  <a:lnTo>
                    <a:pt x="11" y="56"/>
                  </a:lnTo>
                  <a:lnTo>
                    <a:pt x="11" y="64"/>
                  </a:lnTo>
                  <a:lnTo>
                    <a:pt x="0" y="7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5" name=""/>
            <p:cNvSpPr/>
            <p:nvPr/>
          </p:nvSpPr>
          <p:spPr>
            <a:xfrm>
              <a:off x="6652440" y="219780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22"/>
                  </a:moveTo>
                  <a:lnTo>
                    <a:pt x="0" y="11"/>
                  </a:lnTo>
                  <a:lnTo>
                    <a:pt x="16" y="7"/>
                  </a:lnTo>
                  <a:lnTo>
                    <a:pt x="25" y="0"/>
                  </a:lnTo>
                  <a:lnTo>
                    <a:pt x="16" y="7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6" name=""/>
            <p:cNvSpPr/>
            <p:nvPr/>
          </p:nvSpPr>
          <p:spPr>
            <a:xfrm>
              <a:off x="6679440" y="2170440"/>
              <a:ext cx="22320" cy="22320"/>
            </a:xfrm>
            <a:custGeom>
              <a:avLst/>
              <a:gdLst/>
              <a:ahLst/>
              <a:rect l="l" t="t" r="r" b="b"/>
              <a:pathLst>
                <a:path w="25" h="25">
                  <a:moveTo>
                    <a:pt x="0" y="24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7" name=""/>
            <p:cNvSpPr/>
            <p:nvPr/>
          </p:nvSpPr>
          <p:spPr>
            <a:xfrm>
              <a:off x="6975000" y="1852200"/>
              <a:ext cx="2484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23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13" y="7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8" name=""/>
            <p:cNvSpPr/>
            <p:nvPr/>
          </p:nvSpPr>
          <p:spPr>
            <a:xfrm>
              <a:off x="7002000" y="1821600"/>
              <a:ext cx="35280" cy="24480"/>
            </a:xfrm>
            <a:custGeom>
              <a:avLst/>
              <a:gdLst/>
              <a:ahLst/>
              <a:rect l="l" t="t" r="r" b="b"/>
              <a:pathLst>
                <a:path w="39" h="27">
                  <a:moveTo>
                    <a:pt x="0" y="26"/>
                  </a:moveTo>
                  <a:lnTo>
                    <a:pt x="8" y="17"/>
                  </a:lnTo>
                  <a:lnTo>
                    <a:pt x="24" y="1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8" y="13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9" name=""/>
            <p:cNvSpPr/>
            <p:nvPr/>
          </p:nvSpPr>
          <p:spPr>
            <a:xfrm>
              <a:off x="7047000" y="180648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8" y="17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0" name=""/>
            <p:cNvSpPr/>
            <p:nvPr/>
          </p:nvSpPr>
          <p:spPr>
            <a:xfrm>
              <a:off x="7089840" y="1787400"/>
              <a:ext cx="2484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0" y="11"/>
                  </a:lnTo>
                  <a:lnTo>
                    <a:pt x="26" y="11"/>
                  </a:lnTo>
                  <a:lnTo>
                    <a:pt x="26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1" name=""/>
            <p:cNvSpPr/>
            <p:nvPr/>
          </p:nvSpPr>
          <p:spPr>
            <a:xfrm>
              <a:off x="6825960" y="157788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11"/>
                  </a:moveTo>
                  <a:lnTo>
                    <a:pt x="11" y="22"/>
                  </a:lnTo>
                  <a:lnTo>
                    <a:pt x="25" y="7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2" name=""/>
            <p:cNvSpPr/>
            <p:nvPr/>
          </p:nvSpPr>
          <p:spPr>
            <a:xfrm>
              <a:off x="6904080" y="1600200"/>
              <a:ext cx="49320" cy="213840"/>
            </a:xfrm>
            <a:custGeom>
              <a:avLst/>
              <a:gdLst/>
              <a:ahLst/>
              <a:rect l="l" t="t" r="r" b="b"/>
              <a:pathLst>
                <a:path w="54" h="234">
                  <a:moveTo>
                    <a:pt x="1" y="29"/>
                  </a:moveTo>
                  <a:lnTo>
                    <a:pt x="4" y="47"/>
                  </a:lnTo>
                  <a:lnTo>
                    <a:pt x="0" y="61"/>
                  </a:lnTo>
                  <a:lnTo>
                    <a:pt x="0" y="74"/>
                  </a:lnTo>
                  <a:lnTo>
                    <a:pt x="4" y="85"/>
                  </a:lnTo>
                  <a:lnTo>
                    <a:pt x="7" y="96"/>
                  </a:lnTo>
                  <a:lnTo>
                    <a:pt x="4" y="112"/>
                  </a:lnTo>
                  <a:lnTo>
                    <a:pt x="7" y="126"/>
                  </a:lnTo>
                  <a:lnTo>
                    <a:pt x="7" y="136"/>
                  </a:lnTo>
                  <a:lnTo>
                    <a:pt x="4" y="150"/>
                  </a:lnTo>
                  <a:lnTo>
                    <a:pt x="4" y="158"/>
                  </a:lnTo>
                  <a:lnTo>
                    <a:pt x="4" y="165"/>
                  </a:lnTo>
                  <a:lnTo>
                    <a:pt x="10" y="176"/>
                  </a:lnTo>
                  <a:lnTo>
                    <a:pt x="4" y="190"/>
                  </a:lnTo>
                  <a:lnTo>
                    <a:pt x="4" y="203"/>
                  </a:lnTo>
                  <a:lnTo>
                    <a:pt x="1" y="214"/>
                  </a:lnTo>
                  <a:lnTo>
                    <a:pt x="4" y="233"/>
                  </a:lnTo>
                  <a:lnTo>
                    <a:pt x="10" y="220"/>
                  </a:lnTo>
                  <a:lnTo>
                    <a:pt x="20" y="211"/>
                  </a:lnTo>
                  <a:lnTo>
                    <a:pt x="26" y="214"/>
                  </a:lnTo>
                  <a:lnTo>
                    <a:pt x="35" y="225"/>
                  </a:lnTo>
                  <a:lnTo>
                    <a:pt x="35" y="211"/>
                  </a:lnTo>
                  <a:lnTo>
                    <a:pt x="29" y="206"/>
                  </a:lnTo>
                  <a:lnTo>
                    <a:pt x="26" y="197"/>
                  </a:lnTo>
                  <a:lnTo>
                    <a:pt x="20" y="193"/>
                  </a:lnTo>
                  <a:lnTo>
                    <a:pt x="17" y="182"/>
                  </a:lnTo>
                  <a:lnTo>
                    <a:pt x="20" y="168"/>
                  </a:lnTo>
                  <a:lnTo>
                    <a:pt x="23" y="158"/>
                  </a:lnTo>
                  <a:lnTo>
                    <a:pt x="23" y="150"/>
                  </a:lnTo>
                  <a:lnTo>
                    <a:pt x="32" y="141"/>
                  </a:lnTo>
                  <a:lnTo>
                    <a:pt x="40" y="141"/>
                  </a:lnTo>
                  <a:lnTo>
                    <a:pt x="53" y="150"/>
                  </a:lnTo>
                  <a:lnTo>
                    <a:pt x="49" y="136"/>
                  </a:lnTo>
                  <a:lnTo>
                    <a:pt x="43" y="126"/>
                  </a:lnTo>
                  <a:lnTo>
                    <a:pt x="40" y="112"/>
                  </a:lnTo>
                  <a:lnTo>
                    <a:pt x="35" y="96"/>
                  </a:lnTo>
                  <a:lnTo>
                    <a:pt x="32" y="82"/>
                  </a:lnTo>
                  <a:lnTo>
                    <a:pt x="29" y="68"/>
                  </a:lnTo>
                  <a:lnTo>
                    <a:pt x="29" y="53"/>
                  </a:lnTo>
                  <a:lnTo>
                    <a:pt x="29" y="39"/>
                  </a:lnTo>
                  <a:lnTo>
                    <a:pt x="26" y="23"/>
                  </a:lnTo>
                  <a:lnTo>
                    <a:pt x="23" y="9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7" y="15"/>
                  </a:lnTo>
                  <a:lnTo>
                    <a:pt x="10" y="23"/>
                  </a:lnTo>
                  <a:lnTo>
                    <a:pt x="1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3" name=""/>
            <p:cNvSpPr/>
            <p:nvPr/>
          </p:nvSpPr>
          <p:spPr>
            <a:xfrm>
              <a:off x="5211720" y="1065600"/>
              <a:ext cx="32400" cy="37080"/>
            </a:xfrm>
            <a:custGeom>
              <a:avLst/>
              <a:gdLst/>
              <a:ahLst/>
              <a:rect l="l" t="t" r="r" b="b"/>
              <a:pathLst>
                <a:path w="36" h="41">
                  <a:moveTo>
                    <a:pt x="6" y="40"/>
                  </a:moveTo>
                  <a:lnTo>
                    <a:pt x="28" y="31"/>
                  </a:lnTo>
                  <a:lnTo>
                    <a:pt x="35" y="16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6" y="4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4" name=""/>
            <p:cNvSpPr/>
            <p:nvPr/>
          </p:nvSpPr>
          <p:spPr>
            <a:xfrm>
              <a:off x="4195080" y="1479960"/>
              <a:ext cx="25920" cy="27000"/>
            </a:xfrm>
            <a:custGeom>
              <a:avLst/>
              <a:gdLst/>
              <a:ahLst/>
              <a:rect l="l" t="t" r="r" b="b"/>
              <a:pathLst>
                <a:path w="28" h="30">
                  <a:moveTo>
                    <a:pt x="0" y="29"/>
                  </a:moveTo>
                  <a:lnTo>
                    <a:pt x="19" y="15"/>
                  </a:lnTo>
                  <a:lnTo>
                    <a:pt x="27" y="0"/>
                  </a:lnTo>
                  <a:lnTo>
                    <a:pt x="7" y="9"/>
                  </a:lnTo>
                  <a:lnTo>
                    <a:pt x="7" y="20"/>
                  </a:lnTo>
                  <a:lnTo>
                    <a:pt x="0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5" name=""/>
            <p:cNvSpPr/>
            <p:nvPr/>
          </p:nvSpPr>
          <p:spPr>
            <a:xfrm>
              <a:off x="4502880" y="1564560"/>
              <a:ext cx="24120" cy="2232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4"/>
                  </a:moveTo>
                  <a:lnTo>
                    <a:pt x="11" y="23"/>
                  </a:lnTo>
                  <a:lnTo>
                    <a:pt x="26" y="23"/>
                  </a:lnTo>
                  <a:lnTo>
                    <a:pt x="26" y="12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6" name=""/>
            <p:cNvSpPr/>
            <p:nvPr/>
          </p:nvSpPr>
          <p:spPr>
            <a:xfrm>
              <a:off x="4528080" y="1551240"/>
              <a:ext cx="29520" cy="27360"/>
            </a:xfrm>
            <a:custGeom>
              <a:avLst/>
              <a:gdLst/>
              <a:ahLst/>
              <a:rect l="l" t="t" r="r" b="b"/>
              <a:pathLst>
                <a:path w="32" h="30">
                  <a:moveTo>
                    <a:pt x="0" y="13"/>
                  </a:moveTo>
                  <a:lnTo>
                    <a:pt x="6" y="26"/>
                  </a:lnTo>
                  <a:lnTo>
                    <a:pt x="15" y="29"/>
                  </a:lnTo>
                  <a:lnTo>
                    <a:pt x="27" y="24"/>
                  </a:lnTo>
                  <a:lnTo>
                    <a:pt x="21" y="19"/>
                  </a:lnTo>
                  <a:lnTo>
                    <a:pt x="31" y="13"/>
                  </a:lnTo>
                  <a:lnTo>
                    <a:pt x="27" y="0"/>
                  </a:lnTo>
                  <a:lnTo>
                    <a:pt x="12" y="5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7" name=""/>
            <p:cNvSpPr/>
            <p:nvPr/>
          </p:nvSpPr>
          <p:spPr>
            <a:xfrm>
              <a:off x="4528080" y="158472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0"/>
                  </a:moveTo>
                  <a:lnTo>
                    <a:pt x="7" y="23"/>
                  </a:lnTo>
                  <a:lnTo>
                    <a:pt x="18" y="23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8" name=""/>
            <p:cNvSpPr/>
            <p:nvPr/>
          </p:nvSpPr>
          <p:spPr>
            <a:xfrm>
              <a:off x="4208400" y="1473480"/>
              <a:ext cx="154440" cy="243360"/>
            </a:xfrm>
            <a:custGeom>
              <a:avLst/>
              <a:gdLst/>
              <a:ahLst/>
              <a:rect l="l" t="t" r="r" b="b"/>
              <a:pathLst>
                <a:path w="170" h="267">
                  <a:moveTo>
                    <a:pt x="22" y="263"/>
                  </a:moveTo>
                  <a:lnTo>
                    <a:pt x="30" y="266"/>
                  </a:lnTo>
                  <a:lnTo>
                    <a:pt x="42" y="254"/>
                  </a:lnTo>
                  <a:lnTo>
                    <a:pt x="58" y="260"/>
                  </a:lnTo>
                  <a:lnTo>
                    <a:pt x="63" y="249"/>
                  </a:lnTo>
                  <a:lnTo>
                    <a:pt x="75" y="246"/>
                  </a:lnTo>
                  <a:lnTo>
                    <a:pt x="91" y="251"/>
                  </a:lnTo>
                  <a:lnTo>
                    <a:pt x="102" y="243"/>
                  </a:lnTo>
                  <a:lnTo>
                    <a:pt x="121" y="246"/>
                  </a:lnTo>
                  <a:lnTo>
                    <a:pt x="132" y="246"/>
                  </a:lnTo>
                  <a:lnTo>
                    <a:pt x="148" y="240"/>
                  </a:lnTo>
                  <a:lnTo>
                    <a:pt x="161" y="230"/>
                  </a:lnTo>
                  <a:lnTo>
                    <a:pt x="142" y="227"/>
                  </a:lnTo>
                  <a:lnTo>
                    <a:pt x="151" y="213"/>
                  </a:lnTo>
                  <a:lnTo>
                    <a:pt x="164" y="207"/>
                  </a:lnTo>
                  <a:lnTo>
                    <a:pt x="169" y="195"/>
                  </a:lnTo>
                  <a:lnTo>
                    <a:pt x="164" y="186"/>
                  </a:lnTo>
                  <a:lnTo>
                    <a:pt x="151" y="181"/>
                  </a:lnTo>
                  <a:lnTo>
                    <a:pt x="142" y="181"/>
                  </a:lnTo>
                  <a:lnTo>
                    <a:pt x="135" y="189"/>
                  </a:lnTo>
                  <a:lnTo>
                    <a:pt x="132" y="183"/>
                  </a:lnTo>
                  <a:lnTo>
                    <a:pt x="135" y="175"/>
                  </a:lnTo>
                  <a:lnTo>
                    <a:pt x="135" y="165"/>
                  </a:lnTo>
                  <a:lnTo>
                    <a:pt x="131" y="159"/>
                  </a:lnTo>
                  <a:lnTo>
                    <a:pt x="127" y="148"/>
                  </a:lnTo>
                  <a:lnTo>
                    <a:pt x="121" y="138"/>
                  </a:lnTo>
                  <a:lnTo>
                    <a:pt x="108" y="130"/>
                  </a:lnTo>
                  <a:lnTo>
                    <a:pt x="102" y="118"/>
                  </a:lnTo>
                  <a:lnTo>
                    <a:pt x="99" y="103"/>
                  </a:lnTo>
                  <a:lnTo>
                    <a:pt x="91" y="91"/>
                  </a:lnTo>
                  <a:lnTo>
                    <a:pt x="78" y="86"/>
                  </a:lnTo>
                  <a:lnTo>
                    <a:pt x="66" y="86"/>
                  </a:lnTo>
                  <a:lnTo>
                    <a:pt x="75" y="77"/>
                  </a:lnTo>
                  <a:lnTo>
                    <a:pt x="85" y="67"/>
                  </a:lnTo>
                  <a:lnTo>
                    <a:pt x="91" y="53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48" y="35"/>
                  </a:lnTo>
                  <a:lnTo>
                    <a:pt x="58" y="21"/>
                  </a:lnTo>
                  <a:lnTo>
                    <a:pt x="72" y="11"/>
                  </a:lnTo>
                  <a:lnTo>
                    <a:pt x="69" y="0"/>
                  </a:lnTo>
                  <a:lnTo>
                    <a:pt x="52" y="5"/>
                  </a:lnTo>
                  <a:lnTo>
                    <a:pt x="33" y="5"/>
                  </a:lnTo>
                  <a:lnTo>
                    <a:pt x="26" y="18"/>
                  </a:lnTo>
                  <a:lnTo>
                    <a:pt x="18" y="29"/>
                  </a:lnTo>
                  <a:lnTo>
                    <a:pt x="15" y="41"/>
                  </a:lnTo>
                  <a:lnTo>
                    <a:pt x="6" y="35"/>
                  </a:lnTo>
                  <a:lnTo>
                    <a:pt x="0" y="41"/>
                  </a:lnTo>
                  <a:lnTo>
                    <a:pt x="6" y="48"/>
                  </a:lnTo>
                  <a:lnTo>
                    <a:pt x="22" y="48"/>
                  </a:lnTo>
                  <a:lnTo>
                    <a:pt x="12" y="65"/>
                  </a:lnTo>
                  <a:lnTo>
                    <a:pt x="12" y="76"/>
                  </a:lnTo>
                  <a:lnTo>
                    <a:pt x="23" y="70"/>
                  </a:lnTo>
                  <a:lnTo>
                    <a:pt x="22" y="83"/>
                  </a:lnTo>
                  <a:lnTo>
                    <a:pt x="9" y="94"/>
                  </a:lnTo>
                  <a:lnTo>
                    <a:pt x="22" y="94"/>
                  </a:lnTo>
                  <a:lnTo>
                    <a:pt x="22" y="106"/>
                  </a:lnTo>
                  <a:lnTo>
                    <a:pt x="30" y="91"/>
                  </a:lnTo>
                  <a:lnTo>
                    <a:pt x="39" y="103"/>
                  </a:lnTo>
                  <a:lnTo>
                    <a:pt x="30" y="121"/>
                  </a:lnTo>
                  <a:lnTo>
                    <a:pt x="36" y="130"/>
                  </a:lnTo>
                  <a:lnTo>
                    <a:pt x="52" y="124"/>
                  </a:lnTo>
                  <a:lnTo>
                    <a:pt x="66" y="121"/>
                  </a:lnTo>
                  <a:lnTo>
                    <a:pt x="60" y="133"/>
                  </a:lnTo>
                  <a:lnTo>
                    <a:pt x="69" y="142"/>
                  </a:lnTo>
                  <a:lnTo>
                    <a:pt x="78" y="142"/>
                  </a:lnTo>
                  <a:lnTo>
                    <a:pt x="72" y="154"/>
                  </a:lnTo>
                  <a:lnTo>
                    <a:pt x="72" y="168"/>
                  </a:lnTo>
                  <a:lnTo>
                    <a:pt x="60" y="171"/>
                  </a:lnTo>
                  <a:lnTo>
                    <a:pt x="42" y="168"/>
                  </a:lnTo>
                  <a:lnTo>
                    <a:pt x="45" y="175"/>
                  </a:lnTo>
                  <a:lnTo>
                    <a:pt x="39" y="186"/>
                  </a:lnTo>
                  <a:lnTo>
                    <a:pt x="52" y="186"/>
                  </a:lnTo>
                  <a:lnTo>
                    <a:pt x="52" y="200"/>
                  </a:lnTo>
                  <a:lnTo>
                    <a:pt x="39" y="206"/>
                  </a:lnTo>
                  <a:lnTo>
                    <a:pt x="30" y="210"/>
                  </a:lnTo>
                  <a:lnTo>
                    <a:pt x="33" y="219"/>
                  </a:lnTo>
                  <a:lnTo>
                    <a:pt x="45" y="219"/>
                  </a:lnTo>
                  <a:lnTo>
                    <a:pt x="58" y="219"/>
                  </a:lnTo>
                  <a:lnTo>
                    <a:pt x="66" y="227"/>
                  </a:lnTo>
                  <a:lnTo>
                    <a:pt x="78" y="219"/>
                  </a:lnTo>
                  <a:lnTo>
                    <a:pt x="72" y="230"/>
                  </a:lnTo>
                  <a:lnTo>
                    <a:pt x="63" y="230"/>
                  </a:lnTo>
                  <a:lnTo>
                    <a:pt x="52" y="230"/>
                  </a:lnTo>
                  <a:lnTo>
                    <a:pt x="42" y="243"/>
                  </a:lnTo>
                  <a:lnTo>
                    <a:pt x="33" y="251"/>
                  </a:lnTo>
                  <a:lnTo>
                    <a:pt x="22" y="26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9" name=""/>
            <p:cNvSpPr/>
            <p:nvPr/>
          </p:nvSpPr>
          <p:spPr>
            <a:xfrm>
              <a:off x="4141080" y="1573560"/>
              <a:ext cx="86400" cy="102600"/>
            </a:xfrm>
            <a:custGeom>
              <a:avLst/>
              <a:gdLst/>
              <a:ahLst/>
              <a:rect l="l" t="t" r="r" b="b"/>
              <a:pathLst>
                <a:path w="95" h="112">
                  <a:moveTo>
                    <a:pt x="0" y="92"/>
                  </a:moveTo>
                  <a:lnTo>
                    <a:pt x="3" y="102"/>
                  </a:lnTo>
                  <a:lnTo>
                    <a:pt x="15" y="111"/>
                  </a:lnTo>
                  <a:lnTo>
                    <a:pt x="29" y="108"/>
                  </a:lnTo>
                  <a:lnTo>
                    <a:pt x="45" y="102"/>
                  </a:lnTo>
                  <a:lnTo>
                    <a:pt x="59" y="95"/>
                  </a:lnTo>
                  <a:lnTo>
                    <a:pt x="78" y="92"/>
                  </a:lnTo>
                  <a:lnTo>
                    <a:pt x="81" y="78"/>
                  </a:lnTo>
                  <a:lnTo>
                    <a:pt x="84" y="67"/>
                  </a:lnTo>
                  <a:lnTo>
                    <a:pt x="84" y="51"/>
                  </a:lnTo>
                  <a:lnTo>
                    <a:pt x="78" y="40"/>
                  </a:lnTo>
                  <a:lnTo>
                    <a:pt x="94" y="30"/>
                  </a:lnTo>
                  <a:lnTo>
                    <a:pt x="90" y="14"/>
                  </a:lnTo>
                  <a:lnTo>
                    <a:pt x="84" y="2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9" y="2"/>
                  </a:lnTo>
                  <a:lnTo>
                    <a:pt x="29" y="19"/>
                  </a:lnTo>
                  <a:lnTo>
                    <a:pt x="42" y="22"/>
                  </a:lnTo>
                  <a:lnTo>
                    <a:pt x="36" y="30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15" y="43"/>
                  </a:lnTo>
                  <a:lnTo>
                    <a:pt x="6" y="51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15" y="78"/>
                  </a:lnTo>
                  <a:lnTo>
                    <a:pt x="12" y="92"/>
                  </a:lnTo>
                  <a:lnTo>
                    <a:pt x="0" y="9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0" name=""/>
            <p:cNvSpPr/>
            <p:nvPr/>
          </p:nvSpPr>
          <p:spPr>
            <a:xfrm>
              <a:off x="4484160" y="1877760"/>
              <a:ext cx="24840" cy="37080"/>
            </a:xfrm>
            <a:custGeom>
              <a:avLst/>
              <a:gdLst/>
              <a:ahLst/>
              <a:rect l="l" t="t" r="r" b="b"/>
              <a:pathLst>
                <a:path w="27" h="41">
                  <a:moveTo>
                    <a:pt x="4" y="13"/>
                  </a:moveTo>
                  <a:lnTo>
                    <a:pt x="0" y="23"/>
                  </a:lnTo>
                  <a:lnTo>
                    <a:pt x="4" y="28"/>
                  </a:lnTo>
                  <a:lnTo>
                    <a:pt x="16" y="40"/>
                  </a:lnTo>
                  <a:lnTo>
                    <a:pt x="21" y="28"/>
                  </a:lnTo>
                  <a:lnTo>
                    <a:pt x="26" y="20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16" y="8"/>
                  </a:lnTo>
                  <a:lnTo>
                    <a:pt x="4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1" name=""/>
            <p:cNvSpPr/>
            <p:nvPr/>
          </p:nvSpPr>
          <p:spPr>
            <a:xfrm>
              <a:off x="4477680" y="1915920"/>
              <a:ext cx="27720" cy="53640"/>
            </a:xfrm>
            <a:custGeom>
              <a:avLst/>
              <a:gdLst/>
              <a:ahLst/>
              <a:rect l="l" t="t" r="r" b="b"/>
              <a:pathLst>
                <a:path w="31" h="59">
                  <a:moveTo>
                    <a:pt x="0" y="7"/>
                  </a:moveTo>
                  <a:lnTo>
                    <a:pt x="0" y="15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3" y="49"/>
                  </a:lnTo>
                  <a:lnTo>
                    <a:pt x="12" y="58"/>
                  </a:lnTo>
                  <a:lnTo>
                    <a:pt x="18" y="49"/>
                  </a:lnTo>
                  <a:lnTo>
                    <a:pt x="26" y="49"/>
                  </a:lnTo>
                  <a:lnTo>
                    <a:pt x="30" y="39"/>
                  </a:lnTo>
                  <a:lnTo>
                    <a:pt x="30" y="27"/>
                  </a:lnTo>
                  <a:lnTo>
                    <a:pt x="30" y="18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12" y="7"/>
                  </a:lnTo>
                  <a:lnTo>
                    <a:pt x="6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2" name=""/>
            <p:cNvSpPr/>
            <p:nvPr/>
          </p:nvSpPr>
          <p:spPr>
            <a:xfrm>
              <a:off x="4555080" y="1978200"/>
              <a:ext cx="57600" cy="33120"/>
            </a:xfrm>
            <a:custGeom>
              <a:avLst/>
              <a:gdLst/>
              <a:ahLst/>
              <a:rect l="l" t="t" r="r" b="b"/>
              <a:pathLst>
                <a:path w="64" h="36">
                  <a:moveTo>
                    <a:pt x="0" y="7"/>
                  </a:moveTo>
                  <a:lnTo>
                    <a:pt x="6" y="18"/>
                  </a:lnTo>
                  <a:lnTo>
                    <a:pt x="11" y="18"/>
                  </a:lnTo>
                  <a:lnTo>
                    <a:pt x="26" y="24"/>
                  </a:lnTo>
                  <a:lnTo>
                    <a:pt x="36" y="27"/>
                  </a:lnTo>
                  <a:lnTo>
                    <a:pt x="42" y="35"/>
                  </a:lnTo>
                  <a:lnTo>
                    <a:pt x="53" y="35"/>
                  </a:lnTo>
                  <a:lnTo>
                    <a:pt x="56" y="30"/>
                  </a:lnTo>
                  <a:lnTo>
                    <a:pt x="53" y="21"/>
                  </a:lnTo>
                  <a:lnTo>
                    <a:pt x="56" y="10"/>
                  </a:lnTo>
                  <a:lnTo>
                    <a:pt x="63" y="0"/>
                  </a:lnTo>
                  <a:lnTo>
                    <a:pt x="50" y="4"/>
                  </a:lnTo>
                  <a:lnTo>
                    <a:pt x="36" y="4"/>
                  </a:lnTo>
                  <a:lnTo>
                    <a:pt x="26" y="4"/>
                  </a:lnTo>
                  <a:lnTo>
                    <a:pt x="17" y="2"/>
                  </a:lnTo>
                  <a:lnTo>
                    <a:pt x="6" y="2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3" name=""/>
            <p:cNvSpPr/>
            <p:nvPr/>
          </p:nvSpPr>
          <p:spPr>
            <a:xfrm>
              <a:off x="4712760" y="1978200"/>
              <a:ext cx="39960" cy="36360"/>
            </a:xfrm>
            <a:custGeom>
              <a:avLst/>
              <a:gdLst/>
              <a:ahLst/>
              <a:rect l="l" t="t" r="r" b="b"/>
              <a:pathLst>
                <a:path w="44" h="40">
                  <a:moveTo>
                    <a:pt x="0" y="12"/>
                  </a:moveTo>
                  <a:lnTo>
                    <a:pt x="9" y="18"/>
                  </a:lnTo>
                  <a:lnTo>
                    <a:pt x="9" y="29"/>
                  </a:lnTo>
                  <a:lnTo>
                    <a:pt x="12" y="33"/>
                  </a:lnTo>
                  <a:lnTo>
                    <a:pt x="17" y="33"/>
                  </a:lnTo>
                  <a:lnTo>
                    <a:pt x="23" y="39"/>
                  </a:lnTo>
                  <a:lnTo>
                    <a:pt x="33" y="33"/>
                  </a:lnTo>
                  <a:lnTo>
                    <a:pt x="39" y="39"/>
                  </a:lnTo>
                  <a:lnTo>
                    <a:pt x="36" y="29"/>
                  </a:lnTo>
                  <a:lnTo>
                    <a:pt x="33" y="18"/>
                  </a:lnTo>
                  <a:lnTo>
                    <a:pt x="43" y="20"/>
                  </a:lnTo>
                  <a:lnTo>
                    <a:pt x="36" y="9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4" name=""/>
            <p:cNvSpPr/>
            <p:nvPr/>
          </p:nvSpPr>
          <p:spPr>
            <a:xfrm>
              <a:off x="4756680" y="2032920"/>
              <a:ext cx="50040" cy="21600"/>
            </a:xfrm>
            <a:custGeom>
              <a:avLst/>
              <a:gdLst/>
              <a:ahLst/>
              <a:rect l="l" t="t" r="r" b="b"/>
              <a:pathLst>
                <a:path w="55" h="23">
                  <a:moveTo>
                    <a:pt x="0" y="14"/>
                  </a:moveTo>
                  <a:lnTo>
                    <a:pt x="7" y="14"/>
                  </a:lnTo>
                  <a:lnTo>
                    <a:pt x="20" y="14"/>
                  </a:lnTo>
                  <a:lnTo>
                    <a:pt x="27" y="22"/>
                  </a:lnTo>
                  <a:lnTo>
                    <a:pt x="38" y="22"/>
                  </a:lnTo>
                  <a:lnTo>
                    <a:pt x="54" y="18"/>
                  </a:lnTo>
                  <a:lnTo>
                    <a:pt x="54" y="10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33" y="10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5" name=""/>
            <p:cNvSpPr/>
            <p:nvPr/>
          </p:nvSpPr>
          <p:spPr>
            <a:xfrm>
              <a:off x="4914000" y="2032920"/>
              <a:ext cx="41760" cy="21600"/>
            </a:xfrm>
            <a:custGeom>
              <a:avLst/>
              <a:gdLst/>
              <a:ahLst/>
              <a:rect l="l" t="t" r="r" b="b"/>
              <a:pathLst>
                <a:path w="45" h="23">
                  <a:moveTo>
                    <a:pt x="0" y="13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5" y="19"/>
                  </a:lnTo>
                  <a:lnTo>
                    <a:pt x="28" y="16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0" y="1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6" name=""/>
            <p:cNvSpPr/>
            <p:nvPr/>
          </p:nvSpPr>
          <p:spPr>
            <a:xfrm>
              <a:off x="4372560" y="1945080"/>
              <a:ext cx="22320" cy="1980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1"/>
                  </a:moveTo>
                  <a:lnTo>
                    <a:pt x="6" y="13"/>
                  </a:lnTo>
                  <a:lnTo>
                    <a:pt x="17" y="21"/>
                  </a:lnTo>
                  <a:lnTo>
                    <a:pt x="24" y="7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7" name=""/>
            <p:cNvSpPr/>
            <p:nvPr/>
          </p:nvSpPr>
          <p:spPr>
            <a:xfrm>
              <a:off x="4830120" y="2014560"/>
              <a:ext cx="2592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9"/>
                  </a:moveTo>
                  <a:lnTo>
                    <a:pt x="6" y="23"/>
                  </a:lnTo>
                  <a:lnTo>
                    <a:pt x="20" y="13"/>
                  </a:lnTo>
                  <a:lnTo>
                    <a:pt x="27" y="0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8" name=""/>
            <p:cNvSpPr/>
            <p:nvPr/>
          </p:nvSpPr>
          <p:spPr>
            <a:xfrm>
              <a:off x="4800240" y="195912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0"/>
                  </a:moveTo>
                  <a:lnTo>
                    <a:pt x="26" y="0"/>
                  </a:lnTo>
                  <a:lnTo>
                    <a:pt x="2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9" name=""/>
            <p:cNvSpPr/>
            <p:nvPr/>
          </p:nvSpPr>
          <p:spPr>
            <a:xfrm>
              <a:off x="4799520" y="1973880"/>
              <a:ext cx="360" cy="144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0" name=""/>
            <p:cNvSpPr/>
            <p:nvPr/>
          </p:nvSpPr>
          <p:spPr>
            <a:xfrm>
              <a:off x="4481640" y="258660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16" y="23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1" name=""/>
            <p:cNvSpPr/>
            <p:nvPr/>
          </p:nvSpPr>
          <p:spPr>
            <a:xfrm>
              <a:off x="6388560" y="2819160"/>
              <a:ext cx="733680" cy="509400"/>
            </a:xfrm>
            <a:custGeom>
              <a:avLst/>
              <a:gdLst/>
              <a:ahLst/>
              <a:rect l="l" t="t" r="r" b="b"/>
              <a:pathLst>
                <a:path w="804" h="559">
                  <a:moveTo>
                    <a:pt x="36" y="448"/>
                  </a:moveTo>
                  <a:lnTo>
                    <a:pt x="45" y="449"/>
                  </a:lnTo>
                  <a:lnTo>
                    <a:pt x="55" y="463"/>
                  </a:lnTo>
                  <a:lnTo>
                    <a:pt x="66" y="466"/>
                  </a:lnTo>
                  <a:lnTo>
                    <a:pt x="75" y="466"/>
                  </a:lnTo>
                  <a:lnTo>
                    <a:pt x="88" y="466"/>
                  </a:lnTo>
                  <a:lnTo>
                    <a:pt x="99" y="466"/>
                  </a:lnTo>
                  <a:lnTo>
                    <a:pt x="102" y="460"/>
                  </a:lnTo>
                  <a:lnTo>
                    <a:pt x="112" y="452"/>
                  </a:lnTo>
                  <a:lnTo>
                    <a:pt x="121" y="452"/>
                  </a:lnTo>
                  <a:lnTo>
                    <a:pt x="128" y="445"/>
                  </a:lnTo>
                  <a:lnTo>
                    <a:pt x="132" y="442"/>
                  </a:lnTo>
                  <a:lnTo>
                    <a:pt x="148" y="439"/>
                  </a:lnTo>
                  <a:lnTo>
                    <a:pt x="158" y="439"/>
                  </a:lnTo>
                  <a:lnTo>
                    <a:pt x="172" y="439"/>
                  </a:lnTo>
                  <a:lnTo>
                    <a:pt x="184" y="439"/>
                  </a:lnTo>
                  <a:lnTo>
                    <a:pt x="194" y="439"/>
                  </a:lnTo>
                  <a:lnTo>
                    <a:pt x="202" y="439"/>
                  </a:lnTo>
                  <a:lnTo>
                    <a:pt x="211" y="434"/>
                  </a:lnTo>
                  <a:lnTo>
                    <a:pt x="214" y="422"/>
                  </a:lnTo>
                  <a:lnTo>
                    <a:pt x="227" y="419"/>
                  </a:lnTo>
                  <a:lnTo>
                    <a:pt x="237" y="415"/>
                  </a:lnTo>
                  <a:lnTo>
                    <a:pt x="248" y="410"/>
                  </a:lnTo>
                  <a:lnTo>
                    <a:pt x="257" y="404"/>
                  </a:lnTo>
                  <a:lnTo>
                    <a:pt x="270" y="407"/>
                  </a:lnTo>
                  <a:lnTo>
                    <a:pt x="281" y="404"/>
                  </a:lnTo>
                  <a:lnTo>
                    <a:pt x="294" y="404"/>
                  </a:lnTo>
                  <a:lnTo>
                    <a:pt x="303" y="398"/>
                  </a:lnTo>
                  <a:lnTo>
                    <a:pt x="314" y="395"/>
                  </a:lnTo>
                  <a:lnTo>
                    <a:pt x="324" y="393"/>
                  </a:lnTo>
                  <a:lnTo>
                    <a:pt x="339" y="393"/>
                  </a:lnTo>
                  <a:lnTo>
                    <a:pt x="347" y="393"/>
                  </a:lnTo>
                  <a:lnTo>
                    <a:pt x="357" y="393"/>
                  </a:lnTo>
                  <a:lnTo>
                    <a:pt x="366" y="398"/>
                  </a:lnTo>
                  <a:lnTo>
                    <a:pt x="376" y="401"/>
                  </a:lnTo>
                  <a:lnTo>
                    <a:pt x="387" y="401"/>
                  </a:lnTo>
                  <a:lnTo>
                    <a:pt x="399" y="404"/>
                  </a:lnTo>
                  <a:lnTo>
                    <a:pt x="409" y="410"/>
                  </a:lnTo>
                  <a:lnTo>
                    <a:pt x="418" y="415"/>
                  </a:lnTo>
                  <a:lnTo>
                    <a:pt x="415" y="422"/>
                  </a:lnTo>
                  <a:lnTo>
                    <a:pt x="426" y="428"/>
                  </a:lnTo>
                  <a:lnTo>
                    <a:pt x="429" y="439"/>
                  </a:lnTo>
                  <a:lnTo>
                    <a:pt x="436" y="448"/>
                  </a:lnTo>
                  <a:lnTo>
                    <a:pt x="439" y="457"/>
                  </a:lnTo>
                  <a:lnTo>
                    <a:pt x="445" y="466"/>
                  </a:lnTo>
                  <a:lnTo>
                    <a:pt x="448" y="457"/>
                  </a:lnTo>
                  <a:lnTo>
                    <a:pt x="456" y="449"/>
                  </a:lnTo>
                  <a:lnTo>
                    <a:pt x="466" y="442"/>
                  </a:lnTo>
                  <a:lnTo>
                    <a:pt x="478" y="436"/>
                  </a:lnTo>
                  <a:lnTo>
                    <a:pt x="482" y="425"/>
                  </a:lnTo>
                  <a:lnTo>
                    <a:pt x="488" y="419"/>
                  </a:lnTo>
                  <a:lnTo>
                    <a:pt x="491" y="436"/>
                  </a:lnTo>
                  <a:lnTo>
                    <a:pt x="485" y="445"/>
                  </a:lnTo>
                  <a:lnTo>
                    <a:pt x="482" y="455"/>
                  </a:lnTo>
                  <a:lnTo>
                    <a:pt x="478" y="463"/>
                  </a:lnTo>
                  <a:lnTo>
                    <a:pt x="472" y="466"/>
                  </a:lnTo>
                  <a:lnTo>
                    <a:pt x="469" y="472"/>
                  </a:lnTo>
                  <a:lnTo>
                    <a:pt x="478" y="469"/>
                  </a:lnTo>
                  <a:lnTo>
                    <a:pt x="488" y="469"/>
                  </a:lnTo>
                  <a:lnTo>
                    <a:pt x="491" y="460"/>
                  </a:lnTo>
                  <a:lnTo>
                    <a:pt x="493" y="449"/>
                  </a:lnTo>
                  <a:lnTo>
                    <a:pt x="499" y="457"/>
                  </a:lnTo>
                  <a:lnTo>
                    <a:pt x="502" y="466"/>
                  </a:lnTo>
                  <a:lnTo>
                    <a:pt x="499" y="474"/>
                  </a:lnTo>
                  <a:lnTo>
                    <a:pt x="493" y="480"/>
                  </a:lnTo>
                  <a:lnTo>
                    <a:pt x="505" y="480"/>
                  </a:lnTo>
                  <a:lnTo>
                    <a:pt x="518" y="484"/>
                  </a:lnTo>
                  <a:lnTo>
                    <a:pt x="524" y="493"/>
                  </a:lnTo>
                  <a:lnTo>
                    <a:pt x="529" y="504"/>
                  </a:lnTo>
                  <a:lnTo>
                    <a:pt x="527" y="510"/>
                  </a:lnTo>
                  <a:lnTo>
                    <a:pt x="529" y="517"/>
                  </a:lnTo>
                  <a:lnTo>
                    <a:pt x="535" y="525"/>
                  </a:lnTo>
                  <a:lnTo>
                    <a:pt x="542" y="531"/>
                  </a:lnTo>
                  <a:lnTo>
                    <a:pt x="554" y="534"/>
                  </a:lnTo>
                  <a:lnTo>
                    <a:pt x="561" y="542"/>
                  </a:lnTo>
                  <a:lnTo>
                    <a:pt x="565" y="536"/>
                  </a:lnTo>
                  <a:lnTo>
                    <a:pt x="575" y="539"/>
                  </a:lnTo>
                  <a:lnTo>
                    <a:pt x="584" y="542"/>
                  </a:lnTo>
                  <a:lnTo>
                    <a:pt x="594" y="546"/>
                  </a:lnTo>
                  <a:lnTo>
                    <a:pt x="600" y="549"/>
                  </a:lnTo>
                  <a:lnTo>
                    <a:pt x="611" y="542"/>
                  </a:lnTo>
                  <a:lnTo>
                    <a:pt x="621" y="536"/>
                  </a:lnTo>
                  <a:lnTo>
                    <a:pt x="627" y="528"/>
                  </a:lnTo>
                  <a:lnTo>
                    <a:pt x="630" y="542"/>
                  </a:lnTo>
                  <a:lnTo>
                    <a:pt x="641" y="536"/>
                  </a:lnTo>
                  <a:lnTo>
                    <a:pt x="641" y="546"/>
                  </a:lnTo>
                  <a:lnTo>
                    <a:pt x="651" y="552"/>
                  </a:lnTo>
                  <a:lnTo>
                    <a:pt x="660" y="558"/>
                  </a:lnTo>
                  <a:lnTo>
                    <a:pt x="670" y="546"/>
                  </a:lnTo>
                  <a:lnTo>
                    <a:pt x="674" y="542"/>
                  </a:lnTo>
                  <a:lnTo>
                    <a:pt x="687" y="534"/>
                  </a:lnTo>
                  <a:lnTo>
                    <a:pt x="693" y="531"/>
                  </a:lnTo>
                  <a:lnTo>
                    <a:pt x="706" y="528"/>
                  </a:lnTo>
                  <a:lnTo>
                    <a:pt x="717" y="528"/>
                  </a:lnTo>
                  <a:lnTo>
                    <a:pt x="727" y="522"/>
                  </a:lnTo>
                  <a:lnTo>
                    <a:pt x="730" y="514"/>
                  </a:lnTo>
                  <a:lnTo>
                    <a:pt x="730" y="504"/>
                  </a:lnTo>
                  <a:lnTo>
                    <a:pt x="733" y="493"/>
                  </a:lnTo>
                  <a:lnTo>
                    <a:pt x="736" y="481"/>
                  </a:lnTo>
                  <a:lnTo>
                    <a:pt x="742" y="472"/>
                  </a:lnTo>
                  <a:lnTo>
                    <a:pt x="747" y="463"/>
                  </a:lnTo>
                  <a:lnTo>
                    <a:pt x="750" y="449"/>
                  </a:lnTo>
                  <a:lnTo>
                    <a:pt x="757" y="439"/>
                  </a:lnTo>
                  <a:lnTo>
                    <a:pt x="760" y="434"/>
                  </a:lnTo>
                  <a:lnTo>
                    <a:pt x="766" y="422"/>
                  </a:lnTo>
                  <a:lnTo>
                    <a:pt x="776" y="417"/>
                  </a:lnTo>
                  <a:lnTo>
                    <a:pt x="779" y="410"/>
                  </a:lnTo>
                  <a:lnTo>
                    <a:pt x="784" y="401"/>
                  </a:lnTo>
                  <a:lnTo>
                    <a:pt x="787" y="393"/>
                  </a:lnTo>
                  <a:lnTo>
                    <a:pt x="790" y="383"/>
                  </a:lnTo>
                  <a:lnTo>
                    <a:pt x="790" y="372"/>
                  </a:lnTo>
                  <a:lnTo>
                    <a:pt x="796" y="360"/>
                  </a:lnTo>
                  <a:lnTo>
                    <a:pt x="799" y="350"/>
                  </a:lnTo>
                  <a:lnTo>
                    <a:pt x="799" y="342"/>
                  </a:lnTo>
                  <a:lnTo>
                    <a:pt x="803" y="333"/>
                  </a:lnTo>
                  <a:lnTo>
                    <a:pt x="799" y="322"/>
                  </a:lnTo>
                  <a:lnTo>
                    <a:pt x="796" y="312"/>
                  </a:lnTo>
                  <a:lnTo>
                    <a:pt x="793" y="301"/>
                  </a:lnTo>
                  <a:lnTo>
                    <a:pt x="790" y="290"/>
                  </a:lnTo>
                  <a:lnTo>
                    <a:pt x="790" y="283"/>
                  </a:lnTo>
                  <a:lnTo>
                    <a:pt x="787" y="271"/>
                  </a:lnTo>
                  <a:lnTo>
                    <a:pt x="780" y="263"/>
                  </a:lnTo>
                  <a:lnTo>
                    <a:pt x="772" y="253"/>
                  </a:lnTo>
                  <a:lnTo>
                    <a:pt x="766" y="242"/>
                  </a:lnTo>
                  <a:lnTo>
                    <a:pt x="757" y="239"/>
                  </a:lnTo>
                  <a:lnTo>
                    <a:pt x="750" y="233"/>
                  </a:lnTo>
                  <a:lnTo>
                    <a:pt x="747" y="225"/>
                  </a:lnTo>
                  <a:lnTo>
                    <a:pt x="747" y="215"/>
                  </a:lnTo>
                  <a:lnTo>
                    <a:pt x="739" y="212"/>
                  </a:lnTo>
                  <a:lnTo>
                    <a:pt x="730" y="204"/>
                  </a:lnTo>
                  <a:lnTo>
                    <a:pt x="723" y="212"/>
                  </a:lnTo>
                  <a:lnTo>
                    <a:pt x="720" y="201"/>
                  </a:lnTo>
                  <a:lnTo>
                    <a:pt x="717" y="193"/>
                  </a:lnTo>
                  <a:lnTo>
                    <a:pt x="714" y="186"/>
                  </a:lnTo>
                  <a:lnTo>
                    <a:pt x="706" y="183"/>
                  </a:lnTo>
                  <a:lnTo>
                    <a:pt x="706" y="174"/>
                  </a:lnTo>
                  <a:lnTo>
                    <a:pt x="697" y="169"/>
                  </a:lnTo>
                  <a:lnTo>
                    <a:pt x="687" y="160"/>
                  </a:lnTo>
                  <a:lnTo>
                    <a:pt x="678" y="156"/>
                  </a:lnTo>
                  <a:lnTo>
                    <a:pt x="670" y="153"/>
                  </a:lnTo>
                  <a:lnTo>
                    <a:pt x="660" y="147"/>
                  </a:lnTo>
                  <a:lnTo>
                    <a:pt x="657" y="142"/>
                  </a:lnTo>
                  <a:lnTo>
                    <a:pt x="651" y="133"/>
                  </a:lnTo>
                  <a:lnTo>
                    <a:pt x="654" y="126"/>
                  </a:lnTo>
                  <a:lnTo>
                    <a:pt x="651" y="115"/>
                  </a:lnTo>
                  <a:lnTo>
                    <a:pt x="648" y="109"/>
                  </a:lnTo>
                  <a:lnTo>
                    <a:pt x="641" y="101"/>
                  </a:lnTo>
                  <a:lnTo>
                    <a:pt x="641" y="91"/>
                  </a:lnTo>
                  <a:lnTo>
                    <a:pt x="637" y="83"/>
                  </a:lnTo>
                  <a:lnTo>
                    <a:pt x="637" y="74"/>
                  </a:lnTo>
                  <a:lnTo>
                    <a:pt x="627" y="66"/>
                  </a:lnTo>
                  <a:lnTo>
                    <a:pt x="624" y="62"/>
                  </a:lnTo>
                  <a:lnTo>
                    <a:pt x="611" y="64"/>
                  </a:lnTo>
                  <a:lnTo>
                    <a:pt x="605" y="62"/>
                  </a:lnTo>
                  <a:lnTo>
                    <a:pt x="602" y="50"/>
                  </a:lnTo>
                  <a:lnTo>
                    <a:pt x="602" y="42"/>
                  </a:lnTo>
                  <a:lnTo>
                    <a:pt x="597" y="32"/>
                  </a:lnTo>
                  <a:lnTo>
                    <a:pt x="594" y="21"/>
                  </a:lnTo>
                  <a:lnTo>
                    <a:pt x="588" y="12"/>
                  </a:lnTo>
                  <a:lnTo>
                    <a:pt x="588" y="1"/>
                  </a:lnTo>
                  <a:lnTo>
                    <a:pt x="578" y="0"/>
                  </a:lnTo>
                  <a:lnTo>
                    <a:pt x="572" y="4"/>
                  </a:lnTo>
                  <a:lnTo>
                    <a:pt x="572" y="15"/>
                  </a:lnTo>
                  <a:lnTo>
                    <a:pt x="565" y="21"/>
                  </a:lnTo>
                  <a:lnTo>
                    <a:pt x="565" y="32"/>
                  </a:lnTo>
                  <a:lnTo>
                    <a:pt x="565" y="36"/>
                  </a:lnTo>
                  <a:lnTo>
                    <a:pt x="564" y="47"/>
                  </a:lnTo>
                  <a:lnTo>
                    <a:pt x="564" y="56"/>
                  </a:lnTo>
                  <a:lnTo>
                    <a:pt x="564" y="66"/>
                  </a:lnTo>
                  <a:lnTo>
                    <a:pt x="564" y="74"/>
                  </a:lnTo>
                  <a:lnTo>
                    <a:pt x="564" y="83"/>
                  </a:lnTo>
                  <a:lnTo>
                    <a:pt x="561" y="94"/>
                  </a:lnTo>
                  <a:lnTo>
                    <a:pt x="557" y="101"/>
                  </a:lnTo>
                  <a:lnTo>
                    <a:pt x="551" y="109"/>
                  </a:lnTo>
                  <a:lnTo>
                    <a:pt x="551" y="121"/>
                  </a:lnTo>
                  <a:lnTo>
                    <a:pt x="542" y="124"/>
                  </a:lnTo>
                  <a:lnTo>
                    <a:pt x="532" y="126"/>
                  </a:lnTo>
                  <a:lnTo>
                    <a:pt x="521" y="118"/>
                  </a:lnTo>
                  <a:lnTo>
                    <a:pt x="515" y="109"/>
                  </a:lnTo>
                  <a:lnTo>
                    <a:pt x="505" y="107"/>
                  </a:lnTo>
                  <a:lnTo>
                    <a:pt x="493" y="101"/>
                  </a:lnTo>
                  <a:lnTo>
                    <a:pt x="488" y="98"/>
                  </a:lnTo>
                  <a:lnTo>
                    <a:pt x="478" y="91"/>
                  </a:lnTo>
                  <a:lnTo>
                    <a:pt x="463" y="91"/>
                  </a:lnTo>
                  <a:lnTo>
                    <a:pt x="459" y="83"/>
                  </a:lnTo>
                  <a:lnTo>
                    <a:pt x="452" y="80"/>
                  </a:lnTo>
                  <a:lnTo>
                    <a:pt x="442" y="74"/>
                  </a:lnTo>
                  <a:lnTo>
                    <a:pt x="448" y="66"/>
                  </a:lnTo>
                  <a:lnTo>
                    <a:pt x="452" y="62"/>
                  </a:lnTo>
                  <a:lnTo>
                    <a:pt x="452" y="53"/>
                  </a:lnTo>
                  <a:lnTo>
                    <a:pt x="452" y="42"/>
                  </a:lnTo>
                  <a:lnTo>
                    <a:pt x="463" y="42"/>
                  </a:lnTo>
                  <a:lnTo>
                    <a:pt x="463" y="33"/>
                  </a:lnTo>
                  <a:lnTo>
                    <a:pt x="472" y="26"/>
                  </a:lnTo>
                  <a:lnTo>
                    <a:pt x="459" y="21"/>
                  </a:lnTo>
                  <a:lnTo>
                    <a:pt x="452" y="29"/>
                  </a:lnTo>
                  <a:lnTo>
                    <a:pt x="448" y="21"/>
                  </a:lnTo>
                  <a:lnTo>
                    <a:pt x="436" y="26"/>
                  </a:lnTo>
                  <a:lnTo>
                    <a:pt x="423" y="21"/>
                  </a:lnTo>
                  <a:lnTo>
                    <a:pt x="412" y="21"/>
                  </a:lnTo>
                  <a:lnTo>
                    <a:pt x="399" y="18"/>
                  </a:lnTo>
                  <a:lnTo>
                    <a:pt x="390" y="12"/>
                  </a:lnTo>
                  <a:lnTo>
                    <a:pt x="379" y="7"/>
                  </a:lnTo>
                  <a:lnTo>
                    <a:pt x="384" y="15"/>
                  </a:lnTo>
                  <a:lnTo>
                    <a:pt x="379" y="26"/>
                  </a:lnTo>
                  <a:lnTo>
                    <a:pt x="366" y="26"/>
                  </a:lnTo>
                  <a:lnTo>
                    <a:pt x="354" y="26"/>
                  </a:lnTo>
                  <a:lnTo>
                    <a:pt x="343" y="33"/>
                  </a:lnTo>
                  <a:lnTo>
                    <a:pt x="336" y="39"/>
                  </a:lnTo>
                  <a:lnTo>
                    <a:pt x="339" y="47"/>
                  </a:lnTo>
                  <a:lnTo>
                    <a:pt x="330" y="47"/>
                  </a:lnTo>
                  <a:lnTo>
                    <a:pt x="327" y="56"/>
                  </a:lnTo>
                  <a:lnTo>
                    <a:pt x="317" y="64"/>
                  </a:lnTo>
                  <a:lnTo>
                    <a:pt x="327" y="69"/>
                  </a:lnTo>
                  <a:lnTo>
                    <a:pt x="324" y="77"/>
                  </a:lnTo>
                  <a:lnTo>
                    <a:pt x="314" y="71"/>
                  </a:lnTo>
                  <a:lnTo>
                    <a:pt x="306" y="71"/>
                  </a:lnTo>
                  <a:lnTo>
                    <a:pt x="294" y="77"/>
                  </a:lnTo>
                  <a:lnTo>
                    <a:pt x="294" y="69"/>
                  </a:lnTo>
                  <a:lnTo>
                    <a:pt x="287" y="62"/>
                  </a:lnTo>
                  <a:lnTo>
                    <a:pt x="278" y="56"/>
                  </a:lnTo>
                  <a:lnTo>
                    <a:pt x="270" y="53"/>
                  </a:lnTo>
                  <a:lnTo>
                    <a:pt x="263" y="62"/>
                  </a:lnTo>
                  <a:lnTo>
                    <a:pt x="254" y="62"/>
                  </a:lnTo>
                  <a:lnTo>
                    <a:pt x="251" y="66"/>
                  </a:lnTo>
                  <a:lnTo>
                    <a:pt x="237" y="66"/>
                  </a:lnTo>
                  <a:lnTo>
                    <a:pt x="237" y="74"/>
                  </a:lnTo>
                  <a:lnTo>
                    <a:pt x="224" y="83"/>
                  </a:lnTo>
                  <a:lnTo>
                    <a:pt x="224" y="91"/>
                  </a:lnTo>
                  <a:lnTo>
                    <a:pt x="221" y="98"/>
                  </a:lnTo>
                  <a:lnTo>
                    <a:pt x="205" y="94"/>
                  </a:lnTo>
                  <a:lnTo>
                    <a:pt x="202" y="104"/>
                  </a:lnTo>
                  <a:lnTo>
                    <a:pt x="211" y="109"/>
                  </a:lnTo>
                  <a:lnTo>
                    <a:pt x="202" y="121"/>
                  </a:lnTo>
                  <a:lnTo>
                    <a:pt x="197" y="112"/>
                  </a:lnTo>
                  <a:lnTo>
                    <a:pt x="194" y="101"/>
                  </a:lnTo>
                  <a:lnTo>
                    <a:pt x="184" y="109"/>
                  </a:lnTo>
                  <a:lnTo>
                    <a:pt x="175" y="118"/>
                  </a:lnTo>
                  <a:lnTo>
                    <a:pt x="178" y="126"/>
                  </a:lnTo>
                  <a:lnTo>
                    <a:pt x="178" y="131"/>
                  </a:lnTo>
                  <a:lnTo>
                    <a:pt x="172" y="139"/>
                  </a:lnTo>
                  <a:lnTo>
                    <a:pt x="165" y="150"/>
                  </a:lnTo>
                  <a:lnTo>
                    <a:pt x="158" y="156"/>
                  </a:lnTo>
                  <a:lnTo>
                    <a:pt x="151" y="160"/>
                  </a:lnTo>
                  <a:lnTo>
                    <a:pt x="139" y="160"/>
                  </a:lnTo>
                  <a:lnTo>
                    <a:pt x="128" y="166"/>
                  </a:lnTo>
                  <a:lnTo>
                    <a:pt x="115" y="166"/>
                  </a:lnTo>
                  <a:lnTo>
                    <a:pt x="109" y="171"/>
                  </a:lnTo>
                  <a:lnTo>
                    <a:pt x="96" y="171"/>
                  </a:lnTo>
                  <a:lnTo>
                    <a:pt x="88" y="177"/>
                  </a:lnTo>
                  <a:lnTo>
                    <a:pt x="79" y="177"/>
                  </a:lnTo>
                  <a:lnTo>
                    <a:pt x="66" y="177"/>
                  </a:lnTo>
                  <a:lnTo>
                    <a:pt x="56" y="183"/>
                  </a:lnTo>
                  <a:lnTo>
                    <a:pt x="49" y="186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23" y="201"/>
                  </a:lnTo>
                  <a:lnTo>
                    <a:pt x="22" y="209"/>
                  </a:lnTo>
                  <a:lnTo>
                    <a:pt x="15" y="201"/>
                  </a:lnTo>
                  <a:lnTo>
                    <a:pt x="9" y="207"/>
                  </a:lnTo>
                  <a:lnTo>
                    <a:pt x="6" y="215"/>
                  </a:lnTo>
                  <a:lnTo>
                    <a:pt x="9" y="224"/>
                  </a:lnTo>
                  <a:lnTo>
                    <a:pt x="9" y="231"/>
                  </a:lnTo>
                  <a:lnTo>
                    <a:pt x="3" y="239"/>
                  </a:lnTo>
                  <a:lnTo>
                    <a:pt x="3" y="250"/>
                  </a:lnTo>
                  <a:lnTo>
                    <a:pt x="6" y="260"/>
                  </a:lnTo>
                  <a:lnTo>
                    <a:pt x="12" y="269"/>
                  </a:lnTo>
                  <a:lnTo>
                    <a:pt x="15" y="277"/>
                  </a:lnTo>
                  <a:lnTo>
                    <a:pt x="15" y="288"/>
                  </a:lnTo>
                  <a:lnTo>
                    <a:pt x="9" y="283"/>
                  </a:lnTo>
                  <a:lnTo>
                    <a:pt x="3" y="274"/>
                  </a:lnTo>
                  <a:lnTo>
                    <a:pt x="9" y="293"/>
                  </a:lnTo>
                  <a:lnTo>
                    <a:pt x="0" y="283"/>
                  </a:lnTo>
                  <a:lnTo>
                    <a:pt x="3" y="293"/>
                  </a:lnTo>
                  <a:lnTo>
                    <a:pt x="12" y="301"/>
                  </a:lnTo>
                  <a:lnTo>
                    <a:pt x="15" y="315"/>
                  </a:lnTo>
                  <a:lnTo>
                    <a:pt x="15" y="322"/>
                  </a:lnTo>
                  <a:lnTo>
                    <a:pt x="23" y="331"/>
                  </a:lnTo>
                  <a:lnTo>
                    <a:pt x="30" y="342"/>
                  </a:lnTo>
                  <a:lnTo>
                    <a:pt x="33" y="350"/>
                  </a:lnTo>
                  <a:lnTo>
                    <a:pt x="33" y="360"/>
                  </a:lnTo>
                  <a:lnTo>
                    <a:pt x="36" y="372"/>
                  </a:lnTo>
                  <a:lnTo>
                    <a:pt x="42" y="383"/>
                  </a:lnTo>
                  <a:lnTo>
                    <a:pt x="45" y="390"/>
                  </a:lnTo>
                  <a:lnTo>
                    <a:pt x="49" y="398"/>
                  </a:lnTo>
                  <a:lnTo>
                    <a:pt x="49" y="410"/>
                  </a:lnTo>
                  <a:lnTo>
                    <a:pt x="49" y="419"/>
                  </a:lnTo>
                  <a:lnTo>
                    <a:pt x="49" y="428"/>
                  </a:lnTo>
                  <a:lnTo>
                    <a:pt x="45" y="434"/>
                  </a:lnTo>
                  <a:lnTo>
                    <a:pt x="36" y="436"/>
                  </a:lnTo>
                  <a:lnTo>
                    <a:pt x="36" y="44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2" name=""/>
            <p:cNvSpPr/>
            <p:nvPr/>
          </p:nvSpPr>
          <p:spPr>
            <a:xfrm>
              <a:off x="6693480" y="282852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13"/>
                  </a:moveTo>
                  <a:lnTo>
                    <a:pt x="12" y="13"/>
                  </a:lnTo>
                  <a:lnTo>
                    <a:pt x="17" y="23"/>
                  </a:lnTo>
                  <a:lnTo>
                    <a:pt x="27" y="9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3" name=""/>
            <p:cNvSpPr/>
            <p:nvPr/>
          </p:nvSpPr>
          <p:spPr>
            <a:xfrm>
              <a:off x="6812640" y="3258360"/>
              <a:ext cx="27720" cy="20520"/>
            </a:xfrm>
            <a:custGeom>
              <a:avLst/>
              <a:gdLst/>
              <a:ahLst/>
              <a:rect l="l" t="t" r="r" b="b"/>
              <a:pathLst>
                <a:path w="31" h="22">
                  <a:moveTo>
                    <a:pt x="0" y="9"/>
                  </a:moveTo>
                  <a:lnTo>
                    <a:pt x="6" y="21"/>
                  </a:lnTo>
                  <a:lnTo>
                    <a:pt x="22" y="21"/>
                  </a:lnTo>
                  <a:lnTo>
                    <a:pt x="30" y="9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4" name=""/>
            <p:cNvSpPr/>
            <p:nvPr/>
          </p:nvSpPr>
          <p:spPr>
            <a:xfrm>
              <a:off x="6960960" y="3360600"/>
              <a:ext cx="65160" cy="62640"/>
            </a:xfrm>
            <a:custGeom>
              <a:avLst/>
              <a:gdLst/>
              <a:ahLst/>
              <a:rect l="l" t="t" r="r" b="b"/>
              <a:pathLst>
                <a:path w="71" h="69">
                  <a:moveTo>
                    <a:pt x="0" y="0"/>
                  </a:moveTo>
                  <a:lnTo>
                    <a:pt x="0" y="11"/>
                  </a:lnTo>
                  <a:lnTo>
                    <a:pt x="3" y="24"/>
                  </a:lnTo>
                  <a:lnTo>
                    <a:pt x="9" y="35"/>
                  </a:lnTo>
                  <a:lnTo>
                    <a:pt x="9" y="43"/>
                  </a:lnTo>
                  <a:lnTo>
                    <a:pt x="14" y="53"/>
                  </a:lnTo>
                  <a:lnTo>
                    <a:pt x="17" y="59"/>
                  </a:lnTo>
                  <a:lnTo>
                    <a:pt x="30" y="68"/>
                  </a:lnTo>
                  <a:lnTo>
                    <a:pt x="42" y="68"/>
                  </a:lnTo>
                  <a:lnTo>
                    <a:pt x="47" y="59"/>
                  </a:lnTo>
                  <a:lnTo>
                    <a:pt x="50" y="51"/>
                  </a:lnTo>
                  <a:lnTo>
                    <a:pt x="60" y="56"/>
                  </a:lnTo>
                  <a:lnTo>
                    <a:pt x="63" y="46"/>
                  </a:lnTo>
                  <a:lnTo>
                    <a:pt x="66" y="35"/>
                  </a:lnTo>
                  <a:lnTo>
                    <a:pt x="70" y="29"/>
                  </a:lnTo>
                  <a:lnTo>
                    <a:pt x="70" y="18"/>
                  </a:lnTo>
                  <a:lnTo>
                    <a:pt x="70" y="8"/>
                  </a:lnTo>
                  <a:lnTo>
                    <a:pt x="63" y="2"/>
                  </a:lnTo>
                  <a:lnTo>
                    <a:pt x="50" y="8"/>
                  </a:lnTo>
                  <a:lnTo>
                    <a:pt x="39" y="11"/>
                  </a:lnTo>
                  <a:lnTo>
                    <a:pt x="27" y="11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840" bIns="15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5" name=""/>
            <p:cNvSpPr/>
            <p:nvPr/>
          </p:nvSpPr>
          <p:spPr>
            <a:xfrm>
              <a:off x="6061320" y="2553480"/>
              <a:ext cx="199440" cy="184680"/>
            </a:xfrm>
            <a:custGeom>
              <a:avLst/>
              <a:gdLst/>
              <a:ahLst/>
              <a:rect l="l" t="t" r="r" b="b"/>
              <a:pathLst>
                <a:path w="219" h="202">
                  <a:moveTo>
                    <a:pt x="0" y="0"/>
                  </a:moveTo>
                  <a:lnTo>
                    <a:pt x="3" y="9"/>
                  </a:lnTo>
                  <a:lnTo>
                    <a:pt x="6" y="15"/>
                  </a:lnTo>
                  <a:lnTo>
                    <a:pt x="15" y="23"/>
                  </a:lnTo>
                  <a:lnTo>
                    <a:pt x="26" y="32"/>
                  </a:lnTo>
                  <a:lnTo>
                    <a:pt x="33" y="35"/>
                  </a:lnTo>
                  <a:lnTo>
                    <a:pt x="39" y="42"/>
                  </a:lnTo>
                  <a:lnTo>
                    <a:pt x="48" y="47"/>
                  </a:lnTo>
                  <a:lnTo>
                    <a:pt x="52" y="56"/>
                  </a:lnTo>
                  <a:lnTo>
                    <a:pt x="60" y="61"/>
                  </a:lnTo>
                  <a:lnTo>
                    <a:pt x="69" y="67"/>
                  </a:lnTo>
                  <a:lnTo>
                    <a:pt x="69" y="73"/>
                  </a:lnTo>
                  <a:lnTo>
                    <a:pt x="75" y="82"/>
                  </a:lnTo>
                  <a:lnTo>
                    <a:pt x="78" y="94"/>
                  </a:lnTo>
                  <a:lnTo>
                    <a:pt x="91" y="99"/>
                  </a:lnTo>
                  <a:lnTo>
                    <a:pt x="93" y="104"/>
                  </a:lnTo>
                  <a:lnTo>
                    <a:pt x="102" y="112"/>
                  </a:lnTo>
                  <a:lnTo>
                    <a:pt x="105" y="120"/>
                  </a:lnTo>
                  <a:lnTo>
                    <a:pt x="112" y="129"/>
                  </a:lnTo>
                  <a:lnTo>
                    <a:pt x="112" y="136"/>
                  </a:lnTo>
                  <a:lnTo>
                    <a:pt x="121" y="144"/>
                  </a:lnTo>
                  <a:lnTo>
                    <a:pt x="129" y="156"/>
                  </a:lnTo>
                  <a:lnTo>
                    <a:pt x="139" y="161"/>
                  </a:lnTo>
                  <a:lnTo>
                    <a:pt x="142" y="167"/>
                  </a:lnTo>
                  <a:lnTo>
                    <a:pt x="151" y="174"/>
                  </a:lnTo>
                  <a:lnTo>
                    <a:pt x="164" y="182"/>
                  </a:lnTo>
                  <a:lnTo>
                    <a:pt x="175" y="191"/>
                  </a:lnTo>
                  <a:lnTo>
                    <a:pt x="181" y="199"/>
                  </a:lnTo>
                  <a:lnTo>
                    <a:pt x="187" y="201"/>
                  </a:lnTo>
                  <a:lnTo>
                    <a:pt x="191" y="196"/>
                  </a:lnTo>
                  <a:lnTo>
                    <a:pt x="200" y="196"/>
                  </a:lnTo>
                  <a:lnTo>
                    <a:pt x="208" y="201"/>
                  </a:lnTo>
                  <a:lnTo>
                    <a:pt x="211" y="193"/>
                  </a:lnTo>
                  <a:lnTo>
                    <a:pt x="211" y="182"/>
                  </a:lnTo>
                  <a:lnTo>
                    <a:pt x="211" y="171"/>
                  </a:lnTo>
                  <a:lnTo>
                    <a:pt x="211" y="161"/>
                  </a:lnTo>
                  <a:lnTo>
                    <a:pt x="218" y="153"/>
                  </a:lnTo>
                  <a:lnTo>
                    <a:pt x="211" y="147"/>
                  </a:lnTo>
                  <a:lnTo>
                    <a:pt x="205" y="141"/>
                  </a:lnTo>
                  <a:lnTo>
                    <a:pt x="197" y="141"/>
                  </a:lnTo>
                  <a:lnTo>
                    <a:pt x="191" y="134"/>
                  </a:lnTo>
                  <a:lnTo>
                    <a:pt x="184" y="129"/>
                  </a:lnTo>
                  <a:lnTo>
                    <a:pt x="181" y="118"/>
                  </a:lnTo>
                  <a:lnTo>
                    <a:pt x="169" y="118"/>
                  </a:lnTo>
                  <a:lnTo>
                    <a:pt x="164" y="112"/>
                  </a:lnTo>
                  <a:lnTo>
                    <a:pt x="169" y="104"/>
                  </a:lnTo>
                  <a:lnTo>
                    <a:pt x="169" y="96"/>
                  </a:lnTo>
                  <a:lnTo>
                    <a:pt x="164" y="91"/>
                  </a:lnTo>
                  <a:lnTo>
                    <a:pt x="154" y="91"/>
                  </a:lnTo>
                  <a:lnTo>
                    <a:pt x="154" y="80"/>
                  </a:lnTo>
                  <a:lnTo>
                    <a:pt x="148" y="80"/>
                  </a:lnTo>
                  <a:lnTo>
                    <a:pt x="139" y="73"/>
                  </a:lnTo>
                  <a:lnTo>
                    <a:pt x="129" y="70"/>
                  </a:lnTo>
                  <a:lnTo>
                    <a:pt x="121" y="61"/>
                  </a:lnTo>
                  <a:lnTo>
                    <a:pt x="109" y="61"/>
                  </a:lnTo>
                  <a:lnTo>
                    <a:pt x="99" y="53"/>
                  </a:lnTo>
                  <a:lnTo>
                    <a:pt x="93" y="44"/>
                  </a:lnTo>
                  <a:lnTo>
                    <a:pt x="85" y="40"/>
                  </a:lnTo>
                  <a:lnTo>
                    <a:pt x="75" y="35"/>
                  </a:lnTo>
                  <a:lnTo>
                    <a:pt x="66" y="29"/>
                  </a:lnTo>
                  <a:lnTo>
                    <a:pt x="60" y="21"/>
                  </a:lnTo>
                  <a:lnTo>
                    <a:pt x="55" y="12"/>
                  </a:lnTo>
                  <a:lnTo>
                    <a:pt x="45" y="8"/>
                  </a:lnTo>
                  <a:lnTo>
                    <a:pt x="33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6" name=""/>
            <p:cNvSpPr/>
            <p:nvPr/>
          </p:nvSpPr>
          <p:spPr>
            <a:xfrm>
              <a:off x="6245640" y="2739960"/>
              <a:ext cx="163800" cy="46080"/>
            </a:xfrm>
            <a:custGeom>
              <a:avLst/>
              <a:gdLst/>
              <a:ahLst/>
              <a:rect l="l" t="t" r="r" b="b"/>
              <a:pathLst>
                <a:path w="180" h="51">
                  <a:moveTo>
                    <a:pt x="0" y="14"/>
                  </a:moveTo>
                  <a:lnTo>
                    <a:pt x="12" y="14"/>
                  </a:lnTo>
                  <a:lnTo>
                    <a:pt x="25" y="20"/>
                  </a:lnTo>
                  <a:lnTo>
                    <a:pt x="21" y="25"/>
                  </a:lnTo>
                  <a:lnTo>
                    <a:pt x="31" y="25"/>
                  </a:lnTo>
                  <a:lnTo>
                    <a:pt x="42" y="28"/>
                  </a:lnTo>
                  <a:lnTo>
                    <a:pt x="51" y="30"/>
                  </a:lnTo>
                  <a:lnTo>
                    <a:pt x="64" y="32"/>
                  </a:lnTo>
                  <a:lnTo>
                    <a:pt x="70" y="30"/>
                  </a:lnTo>
                  <a:lnTo>
                    <a:pt x="81" y="30"/>
                  </a:lnTo>
                  <a:lnTo>
                    <a:pt x="91" y="32"/>
                  </a:lnTo>
                  <a:lnTo>
                    <a:pt x="100" y="38"/>
                  </a:lnTo>
                  <a:lnTo>
                    <a:pt x="108" y="38"/>
                  </a:lnTo>
                  <a:lnTo>
                    <a:pt x="120" y="41"/>
                  </a:lnTo>
                  <a:lnTo>
                    <a:pt x="130" y="41"/>
                  </a:lnTo>
                  <a:lnTo>
                    <a:pt x="139" y="44"/>
                  </a:lnTo>
                  <a:lnTo>
                    <a:pt x="150" y="41"/>
                  </a:lnTo>
                  <a:lnTo>
                    <a:pt x="160" y="44"/>
                  </a:lnTo>
                  <a:lnTo>
                    <a:pt x="169" y="47"/>
                  </a:lnTo>
                  <a:lnTo>
                    <a:pt x="179" y="50"/>
                  </a:lnTo>
                  <a:lnTo>
                    <a:pt x="179" y="41"/>
                  </a:lnTo>
                  <a:lnTo>
                    <a:pt x="179" y="30"/>
                  </a:lnTo>
                  <a:lnTo>
                    <a:pt x="169" y="30"/>
                  </a:lnTo>
                  <a:lnTo>
                    <a:pt x="160" y="30"/>
                  </a:lnTo>
                  <a:lnTo>
                    <a:pt x="147" y="30"/>
                  </a:lnTo>
                  <a:lnTo>
                    <a:pt x="144" y="22"/>
                  </a:lnTo>
                  <a:lnTo>
                    <a:pt x="139" y="17"/>
                  </a:lnTo>
                  <a:lnTo>
                    <a:pt x="130" y="14"/>
                  </a:lnTo>
                  <a:lnTo>
                    <a:pt x="117" y="11"/>
                  </a:lnTo>
                  <a:lnTo>
                    <a:pt x="108" y="8"/>
                  </a:lnTo>
                  <a:lnTo>
                    <a:pt x="100" y="17"/>
                  </a:lnTo>
                  <a:lnTo>
                    <a:pt x="94" y="17"/>
                  </a:lnTo>
                  <a:lnTo>
                    <a:pt x="81" y="14"/>
                  </a:lnTo>
                  <a:lnTo>
                    <a:pt x="72" y="14"/>
                  </a:lnTo>
                  <a:lnTo>
                    <a:pt x="64" y="14"/>
                  </a:lnTo>
                  <a:lnTo>
                    <a:pt x="61" y="5"/>
                  </a:lnTo>
                  <a:lnTo>
                    <a:pt x="48" y="5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9" y="8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7" name=""/>
            <p:cNvSpPr/>
            <p:nvPr/>
          </p:nvSpPr>
          <p:spPr>
            <a:xfrm>
              <a:off x="6409800" y="277452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5"/>
                  </a:moveTo>
                  <a:lnTo>
                    <a:pt x="8" y="10"/>
                  </a:lnTo>
                  <a:lnTo>
                    <a:pt x="15" y="21"/>
                  </a:lnTo>
                  <a:lnTo>
                    <a:pt x="26" y="10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8" name=""/>
            <p:cNvSpPr/>
            <p:nvPr/>
          </p:nvSpPr>
          <p:spPr>
            <a:xfrm>
              <a:off x="6436800" y="2774520"/>
              <a:ext cx="141480" cy="19800"/>
            </a:xfrm>
            <a:custGeom>
              <a:avLst/>
              <a:gdLst/>
              <a:ahLst/>
              <a:rect l="l" t="t" r="r" b="b"/>
              <a:pathLst>
                <a:path w="155" h="22">
                  <a:moveTo>
                    <a:pt x="0" y="18"/>
                  </a:moveTo>
                  <a:lnTo>
                    <a:pt x="11" y="18"/>
                  </a:lnTo>
                  <a:lnTo>
                    <a:pt x="23" y="21"/>
                  </a:lnTo>
                  <a:lnTo>
                    <a:pt x="33" y="18"/>
                  </a:lnTo>
                  <a:lnTo>
                    <a:pt x="41" y="15"/>
                  </a:lnTo>
                  <a:lnTo>
                    <a:pt x="50" y="15"/>
                  </a:lnTo>
                  <a:lnTo>
                    <a:pt x="60" y="12"/>
                  </a:lnTo>
                  <a:lnTo>
                    <a:pt x="69" y="1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100" y="15"/>
                  </a:lnTo>
                  <a:lnTo>
                    <a:pt x="112" y="15"/>
                  </a:lnTo>
                  <a:lnTo>
                    <a:pt x="120" y="15"/>
                  </a:lnTo>
                  <a:lnTo>
                    <a:pt x="130" y="12"/>
                  </a:lnTo>
                  <a:lnTo>
                    <a:pt x="142" y="9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30" y="12"/>
                  </a:lnTo>
                  <a:lnTo>
                    <a:pt x="120" y="6"/>
                  </a:lnTo>
                  <a:lnTo>
                    <a:pt x="112" y="9"/>
                  </a:lnTo>
                  <a:lnTo>
                    <a:pt x="100" y="6"/>
                  </a:lnTo>
                  <a:lnTo>
                    <a:pt x="90" y="3"/>
                  </a:lnTo>
                  <a:lnTo>
                    <a:pt x="80" y="6"/>
                  </a:lnTo>
                  <a:lnTo>
                    <a:pt x="69" y="12"/>
                  </a:lnTo>
                  <a:lnTo>
                    <a:pt x="60" y="6"/>
                  </a:lnTo>
                  <a:lnTo>
                    <a:pt x="47" y="6"/>
                  </a:lnTo>
                  <a:lnTo>
                    <a:pt x="36" y="0"/>
                  </a:lnTo>
                  <a:lnTo>
                    <a:pt x="41" y="9"/>
                  </a:lnTo>
                  <a:lnTo>
                    <a:pt x="33" y="6"/>
                  </a:lnTo>
                  <a:lnTo>
                    <a:pt x="20" y="6"/>
                  </a:lnTo>
                  <a:lnTo>
                    <a:pt x="11" y="6"/>
                  </a:lnTo>
                  <a:lnTo>
                    <a:pt x="3" y="6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9" name=""/>
            <p:cNvSpPr/>
            <p:nvPr/>
          </p:nvSpPr>
          <p:spPr>
            <a:xfrm>
              <a:off x="6590880" y="2774520"/>
              <a:ext cx="23040" cy="1980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21"/>
                  </a:moveTo>
                  <a:lnTo>
                    <a:pt x="25" y="21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0" name=""/>
            <p:cNvSpPr/>
            <p:nvPr/>
          </p:nvSpPr>
          <p:spPr>
            <a:xfrm>
              <a:off x="6616080" y="276696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0" y="23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1" name=""/>
            <p:cNvSpPr/>
            <p:nvPr/>
          </p:nvSpPr>
          <p:spPr>
            <a:xfrm>
              <a:off x="6493680" y="2795400"/>
              <a:ext cx="35280" cy="21600"/>
            </a:xfrm>
            <a:custGeom>
              <a:avLst/>
              <a:gdLst/>
              <a:ahLst/>
              <a:rect l="l" t="t" r="r" b="b"/>
              <a:pathLst>
                <a:path w="39" h="24">
                  <a:moveTo>
                    <a:pt x="0" y="0"/>
                  </a:moveTo>
                  <a:lnTo>
                    <a:pt x="3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5" y="23"/>
                  </a:lnTo>
                  <a:lnTo>
                    <a:pt x="38" y="15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2" name=""/>
            <p:cNvSpPr/>
            <p:nvPr/>
          </p:nvSpPr>
          <p:spPr>
            <a:xfrm>
              <a:off x="6575040" y="2780280"/>
              <a:ext cx="65880" cy="32040"/>
            </a:xfrm>
            <a:custGeom>
              <a:avLst/>
              <a:gdLst/>
              <a:ahLst/>
              <a:rect l="l" t="t" r="r" b="b"/>
              <a:pathLst>
                <a:path w="72" h="35">
                  <a:moveTo>
                    <a:pt x="0" y="34"/>
                  </a:moveTo>
                  <a:lnTo>
                    <a:pt x="9" y="34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5" y="16"/>
                  </a:lnTo>
                  <a:lnTo>
                    <a:pt x="47" y="13"/>
                  </a:lnTo>
                  <a:lnTo>
                    <a:pt x="57" y="10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1" y="2"/>
                  </a:lnTo>
                  <a:lnTo>
                    <a:pt x="30" y="5"/>
                  </a:lnTo>
                  <a:lnTo>
                    <a:pt x="27" y="10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3" name=""/>
            <p:cNvSpPr/>
            <p:nvPr/>
          </p:nvSpPr>
          <p:spPr>
            <a:xfrm>
              <a:off x="6715800" y="2759760"/>
              <a:ext cx="23400" cy="2124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5" y="12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4" name=""/>
            <p:cNvSpPr/>
            <p:nvPr/>
          </p:nvSpPr>
          <p:spPr>
            <a:xfrm>
              <a:off x="6766200" y="2733840"/>
              <a:ext cx="23760" cy="24480"/>
            </a:xfrm>
            <a:custGeom>
              <a:avLst/>
              <a:gdLst/>
              <a:ahLst/>
              <a:rect l="l" t="t" r="r" b="b"/>
              <a:pathLst>
                <a:path w="27" h="27">
                  <a:moveTo>
                    <a:pt x="0" y="26"/>
                  </a:moveTo>
                  <a:lnTo>
                    <a:pt x="18" y="17"/>
                  </a:lnTo>
                  <a:lnTo>
                    <a:pt x="26" y="6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15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5" name=""/>
            <p:cNvSpPr/>
            <p:nvPr/>
          </p:nvSpPr>
          <p:spPr>
            <a:xfrm>
              <a:off x="6245640" y="2668680"/>
              <a:ext cx="2412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8"/>
                  </a:moveTo>
                  <a:lnTo>
                    <a:pt x="7" y="8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26" y="28"/>
                  </a:lnTo>
                  <a:lnTo>
                    <a:pt x="26" y="19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3" y="0"/>
                  </a:lnTo>
                  <a:lnTo>
                    <a:pt x="1" y="2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6" name=""/>
            <p:cNvSpPr/>
            <p:nvPr/>
          </p:nvSpPr>
          <p:spPr>
            <a:xfrm>
              <a:off x="6287760" y="2685960"/>
              <a:ext cx="2232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16"/>
                  </a:moveTo>
                  <a:lnTo>
                    <a:pt x="12" y="22"/>
                  </a:lnTo>
                  <a:lnTo>
                    <a:pt x="24" y="5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7" name=""/>
            <p:cNvSpPr/>
            <p:nvPr/>
          </p:nvSpPr>
          <p:spPr>
            <a:xfrm>
              <a:off x="6383880" y="2757240"/>
              <a:ext cx="25920" cy="720"/>
            </a:xfrm>
            <a:custGeom>
              <a:avLst/>
              <a:gdLst/>
              <a:ahLst/>
              <a:rect l="l" t="t" r="r" b="b"/>
              <a:pathLst>
                <a:path w="28" h="1">
                  <a:moveTo>
                    <a:pt x="0" y="0"/>
                  </a:move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8" name=""/>
            <p:cNvSpPr/>
            <p:nvPr/>
          </p:nvSpPr>
          <p:spPr>
            <a:xfrm>
              <a:off x="6308280" y="2531880"/>
              <a:ext cx="191160" cy="178560"/>
            </a:xfrm>
            <a:custGeom>
              <a:avLst/>
              <a:gdLst/>
              <a:ahLst/>
              <a:rect l="l" t="t" r="r" b="b"/>
              <a:pathLst>
                <a:path w="209" h="196">
                  <a:moveTo>
                    <a:pt x="0" y="106"/>
                  </a:moveTo>
                  <a:lnTo>
                    <a:pt x="0" y="117"/>
                  </a:lnTo>
                  <a:lnTo>
                    <a:pt x="4" y="123"/>
                  </a:lnTo>
                  <a:lnTo>
                    <a:pt x="4" y="130"/>
                  </a:lnTo>
                  <a:lnTo>
                    <a:pt x="14" y="136"/>
                  </a:lnTo>
                  <a:lnTo>
                    <a:pt x="24" y="147"/>
                  </a:lnTo>
                  <a:lnTo>
                    <a:pt x="24" y="155"/>
                  </a:lnTo>
                  <a:lnTo>
                    <a:pt x="27" y="165"/>
                  </a:lnTo>
                  <a:lnTo>
                    <a:pt x="27" y="176"/>
                  </a:lnTo>
                  <a:lnTo>
                    <a:pt x="38" y="176"/>
                  </a:lnTo>
                  <a:lnTo>
                    <a:pt x="48" y="176"/>
                  </a:lnTo>
                  <a:lnTo>
                    <a:pt x="54" y="171"/>
                  </a:lnTo>
                  <a:lnTo>
                    <a:pt x="57" y="185"/>
                  </a:lnTo>
                  <a:lnTo>
                    <a:pt x="67" y="182"/>
                  </a:lnTo>
                  <a:lnTo>
                    <a:pt x="78" y="182"/>
                  </a:lnTo>
                  <a:lnTo>
                    <a:pt x="84" y="176"/>
                  </a:lnTo>
                  <a:lnTo>
                    <a:pt x="97" y="185"/>
                  </a:lnTo>
                  <a:lnTo>
                    <a:pt x="110" y="182"/>
                  </a:lnTo>
                  <a:lnTo>
                    <a:pt x="115" y="190"/>
                  </a:lnTo>
                  <a:lnTo>
                    <a:pt x="115" y="195"/>
                  </a:lnTo>
                  <a:lnTo>
                    <a:pt x="124" y="192"/>
                  </a:lnTo>
                  <a:lnTo>
                    <a:pt x="134" y="190"/>
                  </a:lnTo>
                  <a:lnTo>
                    <a:pt x="145" y="185"/>
                  </a:lnTo>
                  <a:lnTo>
                    <a:pt x="148" y="176"/>
                  </a:lnTo>
                  <a:lnTo>
                    <a:pt x="155" y="162"/>
                  </a:lnTo>
                  <a:lnTo>
                    <a:pt x="148" y="155"/>
                  </a:lnTo>
                  <a:lnTo>
                    <a:pt x="155" y="147"/>
                  </a:lnTo>
                  <a:lnTo>
                    <a:pt x="164" y="141"/>
                  </a:lnTo>
                  <a:lnTo>
                    <a:pt x="171" y="133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80" y="109"/>
                  </a:lnTo>
                  <a:lnTo>
                    <a:pt x="188" y="109"/>
                  </a:lnTo>
                  <a:lnTo>
                    <a:pt x="201" y="109"/>
                  </a:lnTo>
                  <a:lnTo>
                    <a:pt x="195" y="101"/>
                  </a:lnTo>
                  <a:lnTo>
                    <a:pt x="185" y="96"/>
                  </a:lnTo>
                  <a:lnTo>
                    <a:pt x="177" y="88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1" y="65"/>
                  </a:lnTo>
                  <a:lnTo>
                    <a:pt x="177" y="58"/>
                  </a:lnTo>
                  <a:lnTo>
                    <a:pt x="180" y="47"/>
                  </a:lnTo>
                  <a:lnTo>
                    <a:pt x="192" y="47"/>
                  </a:lnTo>
                  <a:lnTo>
                    <a:pt x="185" y="39"/>
                  </a:lnTo>
                  <a:lnTo>
                    <a:pt x="198" y="36"/>
                  </a:lnTo>
                  <a:lnTo>
                    <a:pt x="208" y="33"/>
                  </a:lnTo>
                  <a:lnTo>
                    <a:pt x="198" y="29"/>
                  </a:lnTo>
                  <a:lnTo>
                    <a:pt x="185" y="23"/>
                  </a:lnTo>
                  <a:lnTo>
                    <a:pt x="177" y="21"/>
                  </a:lnTo>
                  <a:lnTo>
                    <a:pt x="177" y="9"/>
                  </a:lnTo>
                  <a:lnTo>
                    <a:pt x="168" y="4"/>
                  </a:lnTo>
                  <a:lnTo>
                    <a:pt x="161" y="0"/>
                  </a:lnTo>
                  <a:lnTo>
                    <a:pt x="155" y="7"/>
                  </a:lnTo>
                  <a:lnTo>
                    <a:pt x="145" y="15"/>
                  </a:lnTo>
                  <a:lnTo>
                    <a:pt x="140" y="21"/>
                  </a:lnTo>
                  <a:lnTo>
                    <a:pt x="131" y="29"/>
                  </a:lnTo>
                  <a:lnTo>
                    <a:pt x="131" y="36"/>
                  </a:lnTo>
                  <a:lnTo>
                    <a:pt x="115" y="36"/>
                  </a:lnTo>
                  <a:lnTo>
                    <a:pt x="107" y="42"/>
                  </a:lnTo>
                  <a:lnTo>
                    <a:pt x="97" y="53"/>
                  </a:lnTo>
                  <a:lnTo>
                    <a:pt x="88" y="58"/>
                  </a:lnTo>
                  <a:lnTo>
                    <a:pt x="81" y="65"/>
                  </a:lnTo>
                  <a:lnTo>
                    <a:pt x="73" y="71"/>
                  </a:lnTo>
                  <a:lnTo>
                    <a:pt x="60" y="71"/>
                  </a:lnTo>
                  <a:lnTo>
                    <a:pt x="51" y="74"/>
                  </a:lnTo>
                  <a:lnTo>
                    <a:pt x="48" y="85"/>
                  </a:lnTo>
                  <a:lnTo>
                    <a:pt x="41" y="96"/>
                  </a:lnTo>
                  <a:lnTo>
                    <a:pt x="33" y="96"/>
                  </a:lnTo>
                  <a:lnTo>
                    <a:pt x="20" y="93"/>
                  </a:lnTo>
                  <a:lnTo>
                    <a:pt x="11" y="88"/>
                  </a:lnTo>
                  <a:lnTo>
                    <a:pt x="1" y="96"/>
                  </a:lnTo>
                  <a:lnTo>
                    <a:pt x="0" y="10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9" name=""/>
            <p:cNvSpPr/>
            <p:nvPr/>
          </p:nvSpPr>
          <p:spPr>
            <a:xfrm>
              <a:off x="6490080" y="2617200"/>
              <a:ext cx="116640" cy="119160"/>
            </a:xfrm>
            <a:custGeom>
              <a:avLst/>
              <a:gdLst/>
              <a:ahLst/>
              <a:rect l="l" t="t" r="r" b="b"/>
              <a:pathLst>
                <a:path w="128" h="131">
                  <a:moveTo>
                    <a:pt x="0" y="79"/>
                  </a:moveTo>
                  <a:lnTo>
                    <a:pt x="3" y="90"/>
                  </a:lnTo>
                  <a:lnTo>
                    <a:pt x="12" y="90"/>
                  </a:lnTo>
                  <a:lnTo>
                    <a:pt x="18" y="100"/>
                  </a:lnTo>
                  <a:lnTo>
                    <a:pt x="15" y="109"/>
                  </a:lnTo>
                  <a:lnTo>
                    <a:pt x="12" y="120"/>
                  </a:lnTo>
                  <a:lnTo>
                    <a:pt x="12" y="128"/>
                  </a:lnTo>
                  <a:lnTo>
                    <a:pt x="20" y="128"/>
                  </a:lnTo>
                  <a:lnTo>
                    <a:pt x="29" y="125"/>
                  </a:lnTo>
                  <a:lnTo>
                    <a:pt x="29" y="117"/>
                  </a:lnTo>
                  <a:lnTo>
                    <a:pt x="29" y="109"/>
                  </a:lnTo>
                  <a:lnTo>
                    <a:pt x="29" y="100"/>
                  </a:lnTo>
                  <a:lnTo>
                    <a:pt x="29" y="90"/>
                  </a:lnTo>
                  <a:lnTo>
                    <a:pt x="26" y="82"/>
                  </a:lnTo>
                  <a:lnTo>
                    <a:pt x="36" y="76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2" y="90"/>
                  </a:lnTo>
                  <a:lnTo>
                    <a:pt x="48" y="96"/>
                  </a:lnTo>
                  <a:lnTo>
                    <a:pt x="56" y="100"/>
                  </a:lnTo>
                  <a:lnTo>
                    <a:pt x="54" y="111"/>
                  </a:lnTo>
                  <a:lnTo>
                    <a:pt x="62" y="114"/>
                  </a:lnTo>
                  <a:lnTo>
                    <a:pt x="68" y="109"/>
                  </a:lnTo>
                  <a:lnTo>
                    <a:pt x="68" y="123"/>
                  </a:lnTo>
                  <a:lnTo>
                    <a:pt x="75" y="130"/>
                  </a:lnTo>
                  <a:lnTo>
                    <a:pt x="84" y="123"/>
                  </a:lnTo>
                  <a:lnTo>
                    <a:pt x="84" y="111"/>
                  </a:lnTo>
                  <a:lnTo>
                    <a:pt x="78" y="106"/>
                  </a:lnTo>
                  <a:lnTo>
                    <a:pt x="72" y="96"/>
                  </a:lnTo>
                  <a:lnTo>
                    <a:pt x="65" y="90"/>
                  </a:lnTo>
                  <a:lnTo>
                    <a:pt x="72" y="85"/>
                  </a:lnTo>
                  <a:lnTo>
                    <a:pt x="65" y="76"/>
                  </a:lnTo>
                  <a:lnTo>
                    <a:pt x="62" y="71"/>
                  </a:lnTo>
                  <a:lnTo>
                    <a:pt x="54" y="64"/>
                  </a:lnTo>
                  <a:lnTo>
                    <a:pt x="65" y="58"/>
                  </a:lnTo>
                  <a:lnTo>
                    <a:pt x="72" y="53"/>
                  </a:lnTo>
                  <a:lnTo>
                    <a:pt x="81" y="44"/>
                  </a:lnTo>
                  <a:lnTo>
                    <a:pt x="92" y="44"/>
                  </a:lnTo>
                  <a:lnTo>
                    <a:pt x="84" y="39"/>
                  </a:lnTo>
                  <a:lnTo>
                    <a:pt x="75" y="41"/>
                  </a:lnTo>
                  <a:lnTo>
                    <a:pt x="65" y="44"/>
                  </a:lnTo>
                  <a:lnTo>
                    <a:pt x="54" y="44"/>
                  </a:lnTo>
                  <a:lnTo>
                    <a:pt x="48" y="53"/>
                  </a:lnTo>
                  <a:lnTo>
                    <a:pt x="36" y="53"/>
                  </a:lnTo>
                  <a:lnTo>
                    <a:pt x="32" y="44"/>
                  </a:lnTo>
                  <a:lnTo>
                    <a:pt x="23" y="41"/>
                  </a:lnTo>
                  <a:lnTo>
                    <a:pt x="23" y="32"/>
                  </a:lnTo>
                  <a:lnTo>
                    <a:pt x="29" y="23"/>
                  </a:lnTo>
                  <a:lnTo>
                    <a:pt x="36" y="20"/>
                  </a:lnTo>
                  <a:lnTo>
                    <a:pt x="42" y="23"/>
                  </a:lnTo>
                  <a:lnTo>
                    <a:pt x="51" y="20"/>
                  </a:lnTo>
                  <a:lnTo>
                    <a:pt x="62" y="20"/>
                  </a:lnTo>
                  <a:lnTo>
                    <a:pt x="72" y="20"/>
                  </a:lnTo>
                  <a:lnTo>
                    <a:pt x="84" y="20"/>
                  </a:lnTo>
                  <a:lnTo>
                    <a:pt x="92" y="23"/>
                  </a:lnTo>
                  <a:lnTo>
                    <a:pt x="101" y="23"/>
                  </a:lnTo>
                  <a:lnTo>
                    <a:pt x="114" y="20"/>
                  </a:lnTo>
                  <a:lnTo>
                    <a:pt x="120" y="9"/>
                  </a:lnTo>
                  <a:lnTo>
                    <a:pt x="127" y="2"/>
                  </a:lnTo>
                  <a:lnTo>
                    <a:pt x="120" y="0"/>
                  </a:lnTo>
                  <a:lnTo>
                    <a:pt x="117" y="2"/>
                  </a:lnTo>
                  <a:lnTo>
                    <a:pt x="111" y="9"/>
                  </a:lnTo>
                  <a:lnTo>
                    <a:pt x="101" y="15"/>
                  </a:lnTo>
                  <a:lnTo>
                    <a:pt x="90" y="15"/>
                  </a:lnTo>
                  <a:lnTo>
                    <a:pt x="81" y="15"/>
                  </a:lnTo>
                  <a:lnTo>
                    <a:pt x="72" y="12"/>
                  </a:lnTo>
                  <a:lnTo>
                    <a:pt x="62" y="9"/>
                  </a:lnTo>
                  <a:lnTo>
                    <a:pt x="51" y="9"/>
                  </a:lnTo>
                  <a:lnTo>
                    <a:pt x="42" y="6"/>
                  </a:lnTo>
                  <a:lnTo>
                    <a:pt x="36" y="15"/>
                  </a:lnTo>
                  <a:lnTo>
                    <a:pt x="23" y="15"/>
                  </a:lnTo>
                  <a:lnTo>
                    <a:pt x="20" y="23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12" y="44"/>
                  </a:lnTo>
                  <a:lnTo>
                    <a:pt x="12" y="53"/>
                  </a:lnTo>
                  <a:lnTo>
                    <a:pt x="12" y="64"/>
                  </a:lnTo>
                  <a:lnTo>
                    <a:pt x="6" y="71"/>
                  </a:lnTo>
                  <a:lnTo>
                    <a:pt x="0" y="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10" name=""/>
            <p:cNvSpPr/>
            <p:nvPr/>
          </p:nvSpPr>
          <p:spPr>
            <a:xfrm>
              <a:off x="6644160" y="2610360"/>
              <a:ext cx="27000" cy="48600"/>
            </a:xfrm>
            <a:custGeom>
              <a:avLst/>
              <a:gdLst/>
              <a:ahLst/>
              <a:rect l="l" t="t" r="r" b="b"/>
              <a:pathLst>
                <a:path w="29" h="53">
                  <a:moveTo>
                    <a:pt x="0" y="17"/>
                  </a:moveTo>
                  <a:lnTo>
                    <a:pt x="6" y="26"/>
                  </a:lnTo>
                  <a:lnTo>
                    <a:pt x="6" y="34"/>
                  </a:lnTo>
                  <a:lnTo>
                    <a:pt x="6" y="41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15" y="43"/>
                  </a:lnTo>
                  <a:lnTo>
                    <a:pt x="12" y="36"/>
                  </a:lnTo>
                  <a:lnTo>
                    <a:pt x="15" y="28"/>
                  </a:lnTo>
                  <a:lnTo>
                    <a:pt x="24" y="28"/>
                  </a:lnTo>
                  <a:lnTo>
                    <a:pt x="18" y="23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15" y="15"/>
                  </a:lnTo>
                  <a:lnTo>
                    <a:pt x="9" y="8"/>
                  </a:lnTo>
                  <a:lnTo>
                    <a:pt x="15" y="0"/>
                  </a:lnTo>
                  <a:lnTo>
                    <a:pt x="6" y="5"/>
                  </a:lnTo>
                  <a:lnTo>
                    <a:pt x="3" y="10"/>
                  </a:lnTo>
                  <a:lnTo>
                    <a:pt x="0" y="1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11" name=""/>
            <p:cNvSpPr/>
            <p:nvPr/>
          </p:nvSpPr>
          <p:spPr>
            <a:xfrm>
              <a:off x="6618960" y="269424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8"/>
                  </a:moveTo>
                  <a:lnTo>
                    <a:pt x="6" y="21"/>
                  </a:lnTo>
                  <a:lnTo>
                    <a:pt x="20" y="21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12" name=""/>
            <p:cNvSpPr/>
            <p:nvPr/>
          </p:nvSpPr>
          <p:spPr>
            <a:xfrm>
              <a:off x="6654240" y="2688480"/>
              <a:ext cx="53280" cy="22320"/>
            </a:xfrm>
            <a:custGeom>
              <a:avLst/>
              <a:gdLst/>
              <a:ahLst/>
              <a:rect l="l" t="t" r="r" b="b"/>
              <a:pathLst>
                <a:path w="58" h="24">
                  <a:moveTo>
                    <a:pt x="0" y="9"/>
                  </a:moveTo>
                  <a:lnTo>
                    <a:pt x="12" y="16"/>
                  </a:lnTo>
                  <a:lnTo>
                    <a:pt x="19" y="13"/>
                  </a:lnTo>
                  <a:lnTo>
                    <a:pt x="30" y="16"/>
                  </a:lnTo>
                  <a:lnTo>
                    <a:pt x="45" y="19"/>
                  </a:lnTo>
                  <a:lnTo>
                    <a:pt x="57" y="23"/>
                  </a:lnTo>
                  <a:lnTo>
                    <a:pt x="57" y="1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13" name=""/>
            <p:cNvSpPr/>
            <p:nvPr/>
          </p:nvSpPr>
          <p:spPr>
            <a:xfrm>
              <a:off x="6590880" y="2673360"/>
              <a:ext cx="23040" cy="144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12" y="0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14" name=""/>
            <p:cNvSpPr/>
            <p:nvPr/>
          </p:nvSpPr>
          <p:spPr>
            <a:xfrm>
              <a:off x="6642000" y="2666880"/>
              <a:ext cx="25920" cy="2052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22"/>
                  </a:moveTo>
                  <a:lnTo>
                    <a:pt x="27" y="22"/>
                  </a:lnTo>
                  <a:lnTo>
                    <a:pt x="1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15" name=""/>
            <p:cNvSpPr/>
            <p:nvPr/>
          </p:nvSpPr>
          <p:spPr>
            <a:xfrm>
              <a:off x="6699960" y="2644560"/>
              <a:ext cx="23040" cy="1944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2"/>
                  </a:moveTo>
                  <a:lnTo>
                    <a:pt x="10" y="21"/>
                  </a:lnTo>
                  <a:lnTo>
                    <a:pt x="24" y="12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16" name=""/>
            <p:cNvSpPr/>
            <p:nvPr/>
          </p:nvSpPr>
          <p:spPr>
            <a:xfrm>
              <a:off x="6790320" y="2656800"/>
              <a:ext cx="2304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0"/>
                  </a:moveTo>
                  <a:lnTo>
                    <a:pt x="13" y="22"/>
                  </a:lnTo>
                  <a:lnTo>
                    <a:pt x="24" y="22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17" name=""/>
            <p:cNvSpPr/>
            <p:nvPr/>
          </p:nvSpPr>
          <p:spPr>
            <a:xfrm>
              <a:off x="6707520" y="2649240"/>
              <a:ext cx="363600" cy="167400"/>
            </a:xfrm>
            <a:custGeom>
              <a:avLst/>
              <a:gdLst/>
              <a:ahLst/>
              <a:rect l="l" t="t" r="r" b="b"/>
              <a:pathLst>
                <a:path w="398" h="184">
                  <a:moveTo>
                    <a:pt x="0" y="19"/>
                  </a:moveTo>
                  <a:lnTo>
                    <a:pt x="12" y="22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28" y="34"/>
                  </a:lnTo>
                  <a:lnTo>
                    <a:pt x="36" y="34"/>
                  </a:lnTo>
                  <a:lnTo>
                    <a:pt x="49" y="32"/>
                  </a:lnTo>
                  <a:lnTo>
                    <a:pt x="61" y="30"/>
                  </a:lnTo>
                  <a:lnTo>
                    <a:pt x="58" y="40"/>
                  </a:lnTo>
                  <a:lnTo>
                    <a:pt x="45" y="40"/>
                  </a:lnTo>
                  <a:lnTo>
                    <a:pt x="36" y="43"/>
                  </a:lnTo>
                  <a:lnTo>
                    <a:pt x="28" y="43"/>
                  </a:lnTo>
                  <a:lnTo>
                    <a:pt x="22" y="46"/>
                  </a:lnTo>
                  <a:lnTo>
                    <a:pt x="28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9" y="67"/>
                  </a:lnTo>
                  <a:lnTo>
                    <a:pt x="49" y="67"/>
                  </a:lnTo>
                  <a:lnTo>
                    <a:pt x="58" y="57"/>
                  </a:lnTo>
                  <a:lnTo>
                    <a:pt x="64" y="62"/>
                  </a:lnTo>
                  <a:lnTo>
                    <a:pt x="72" y="67"/>
                  </a:lnTo>
                  <a:lnTo>
                    <a:pt x="82" y="72"/>
                  </a:lnTo>
                  <a:lnTo>
                    <a:pt x="94" y="72"/>
                  </a:lnTo>
                  <a:lnTo>
                    <a:pt x="107" y="75"/>
                  </a:lnTo>
                  <a:lnTo>
                    <a:pt x="118" y="81"/>
                  </a:lnTo>
                  <a:lnTo>
                    <a:pt x="131" y="83"/>
                  </a:lnTo>
                  <a:lnTo>
                    <a:pt x="140" y="89"/>
                  </a:lnTo>
                  <a:lnTo>
                    <a:pt x="145" y="94"/>
                  </a:lnTo>
                  <a:lnTo>
                    <a:pt x="151" y="104"/>
                  </a:lnTo>
                  <a:lnTo>
                    <a:pt x="155" y="113"/>
                  </a:lnTo>
                  <a:lnTo>
                    <a:pt x="158" y="124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42"/>
                  </a:lnTo>
                  <a:lnTo>
                    <a:pt x="148" y="142"/>
                  </a:lnTo>
                  <a:lnTo>
                    <a:pt x="158" y="136"/>
                  </a:lnTo>
                  <a:lnTo>
                    <a:pt x="173" y="136"/>
                  </a:lnTo>
                  <a:lnTo>
                    <a:pt x="185" y="136"/>
                  </a:lnTo>
                  <a:lnTo>
                    <a:pt x="188" y="142"/>
                  </a:lnTo>
                  <a:lnTo>
                    <a:pt x="194" y="148"/>
                  </a:lnTo>
                  <a:lnTo>
                    <a:pt x="204" y="153"/>
                  </a:lnTo>
                  <a:lnTo>
                    <a:pt x="213" y="156"/>
                  </a:lnTo>
                  <a:lnTo>
                    <a:pt x="221" y="156"/>
                  </a:lnTo>
                  <a:lnTo>
                    <a:pt x="237" y="159"/>
                  </a:lnTo>
                  <a:lnTo>
                    <a:pt x="246" y="153"/>
                  </a:lnTo>
                  <a:lnTo>
                    <a:pt x="249" y="150"/>
                  </a:lnTo>
                  <a:lnTo>
                    <a:pt x="246" y="142"/>
                  </a:lnTo>
                  <a:lnTo>
                    <a:pt x="254" y="139"/>
                  </a:lnTo>
                  <a:lnTo>
                    <a:pt x="257" y="134"/>
                  </a:lnTo>
                  <a:lnTo>
                    <a:pt x="267" y="128"/>
                  </a:lnTo>
                  <a:lnTo>
                    <a:pt x="276" y="128"/>
                  </a:lnTo>
                  <a:lnTo>
                    <a:pt x="283" y="128"/>
                  </a:lnTo>
                  <a:lnTo>
                    <a:pt x="294" y="134"/>
                  </a:lnTo>
                  <a:lnTo>
                    <a:pt x="303" y="136"/>
                  </a:lnTo>
                  <a:lnTo>
                    <a:pt x="310" y="145"/>
                  </a:lnTo>
                  <a:lnTo>
                    <a:pt x="313" y="153"/>
                  </a:lnTo>
                  <a:lnTo>
                    <a:pt x="322" y="160"/>
                  </a:lnTo>
                  <a:lnTo>
                    <a:pt x="330" y="166"/>
                  </a:lnTo>
                  <a:lnTo>
                    <a:pt x="333" y="171"/>
                  </a:lnTo>
                  <a:lnTo>
                    <a:pt x="343" y="174"/>
                  </a:lnTo>
                  <a:lnTo>
                    <a:pt x="359" y="174"/>
                  </a:lnTo>
                  <a:lnTo>
                    <a:pt x="366" y="177"/>
                  </a:lnTo>
                  <a:lnTo>
                    <a:pt x="376" y="177"/>
                  </a:lnTo>
                  <a:lnTo>
                    <a:pt x="382" y="183"/>
                  </a:lnTo>
                  <a:lnTo>
                    <a:pt x="395" y="183"/>
                  </a:lnTo>
                  <a:lnTo>
                    <a:pt x="397" y="174"/>
                  </a:lnTo>
                  <a:lnTo>
                    <a:pt x="385" y="174"/>
                  </a:lnTo>
                  <a:lnTo>
                    <a:pt x="376" y="169"/>
                  </a:lnTo>
                  <a:lnTo>
                    <a:pt x="382" y="163"/>
                  </a:lnTo>
                  <a:lnTo>
                    <a:pt x="373" y="163"/>
                  </a:lnTo>
                  <a:lnTo>
                    <a:pt x="363" y="160"/>
                  </a:lnTo>
                  <a:lnTo>
                    <a:pt x="366" y="153"/>
                  </a:lnTo>
                  <a:lnTo>
                    <a:pt x="355" y="156"/>
                  </a:lnTo>
                  <a:lnTo>
                    <a:pt x="349" y="148"/>
                  </a:lnTo>
                  <a:lnTo>
                    <a:pt x="346" y="136"/>
                  </a:lnTo>
                  <a:lnTo>
                    <a:pt x="336" y="131"/>
                  </a:lnTo>
                  <a:lnTo>
                    <a:pt x="327" y="124"/>
                  </a:lnTo>
                  <a:lnTo>
                    <a:pt x="322" y="115"/>
                  </a:lnTo>
                  <a:lnTo>
                    <a:pt x="330" y="113"/>
                  </a:lnTo>
                  <a:lnTo>
                    <a:pt x="340" y="113"/>
                  </a:lnTo>
                  <a:lnTo>
                    <a:pt x="340" y="104"/>
                  </a:lnTo>
                  <a:lnTo>
                    <a:pt x="330" y="99"/>
                  </a:lnTo>
                  <a:lnTo>
                    <a:pt x="322" y="99"/>
                  </a:lnTo>
                  <a:lnTo>
                    <a:pt x="310" y="94"/>
                  </a:lnTo>
                  <a:lnTo>
                    <a:pt x="297" y="92"/>
                  </a:lnTo>
                  <a:lnTo>
                    <a:pt x="297" y="81"/>
                  </a:lnTo>
                  <a:lnTo>
                    <a:pt x="291" y="75"/>
                  </a:lnTo>
                  <a:lnTo>
                    <a:pt x="283" y="69"/>
                  </a:lnTo>
                  <a:lnTo>
                    <a:pt x="273" y="64"/>
                  </a:lnTo>
                  <a:lnTo>
                    <a:pt x="264" y="62"/>
                  </a:lnTo>
                  <a:lnTo>
                    <a:pt x="253" y="57"/>
                  </a:lnTo>
                  <a:lnTo>
                    <a:pt x="243" y="54"/>
                  </a:lnTo>
                  <a:lnTo>
                    <a:pt x="230" y="48"/>
                  </a:lnTo>
                  <a:lnTo>
                    <a:pt x="221" y="48"/>
                  </a:lnTo>
                  <a:lnTo>
                    <a:pt x="213" y="43"/>
                  </a:lnTo>
                  <a:lnTo>
                    <a:pt x="204" y="40"/>
                  </a:lnTo>
                  <a:lnTo>
                    <a:pt x="191" y="37"/>
                  </a:lnTo>
                  <a:lnTo>
                    <a:pt x="185" y="37"/>
                  </a:lnTo>
                  <a:lnTo>
                    <a:pt x="173" y="32"/>
                  </a:lnTo>
                  <a:lnTo>
                    <a:pt x="164" y="30"/>
                  </a:lnTo>
                  <a:lnTo>
                    <a:pt x="151" y="25"/>
                  </a:lnTo>
                  <a:lnTo>
                    <a:pt x="143" y="22"/>
                  </a:lnTo>
                  <a:lnTo>
                    <a:pt x="131" y="25"/>
                  </a:lnTo>
                  <a:lnTo>
                    <a:pt x="124" y="32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101" y="48"/>
                  </a:lnTo>
                  <a:lnTo>
                    <a:pt x="94" y="54"/>
                  </a:lnTo>
                  <a:lnTo>
                    <a:pt x="88" y="54"/>
                  </a:lnTo>
                  <a:lnTo>
                    <a:pt x="79" y="48"/>
                  </a:lnTo>
                  <a:lnTo>
                    <a:pt x="72" y="40"/>
                  </a:lnTo>
                  <a:lnTo>
                    <a:pt x="68" y="37"/>
                  </a:lnTo>
                  <a:lnTo>
                    <a:pt x="64" y="27"/>
                  </a:lnTo>
                  <a:lnTo>
                    <a:pt x="68" y="19"/>
                  </a:lnTo>
                  <a:lnTo>
                    <a:pt x="61" y="8"/>
                  </a:lnTo>
                  <a:lnTo>
                    <a:pt x="49" y="8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18" y="8"/>
                  </a:lnTo>
                  <a:lnTo>
                    <a:pt x="9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18" name=""/>
            <p:cNvSpPr/>
            <p:nvPr/>
          </p:nvSpPr>
          <p:spPr>
            <a:xfrm>
              <a:off x="6507720" y="2341800"/>
              <a:ext cx="79200" cy="98640"/>
            </a:xfrm>
            <a:custGeom>
              <a:avLst/>
              <a:gdLst/>
              <a:ahLst/>
              <a:rect l="l" t="t" r="r" b="b"/>
              <a:pathLst>
                <a:path w="87" h="108">
                  <a:moveTo>
                    <a:pt x="0" y="44"/>
                  </a:moveTo>
                  <a:lnTo>
                    <a:pt x="0" y="51"/>
                  </a:lnTo>
                  <a:lnTo>
                    <a:pt x="3" y="59"/>
                  </a:lnTo>
                  <a:lnTo>
                    <a:pt x="3" y="71"/>
                  </a:lnTo>
                  <a:lnTo>
                    <a:pt x="12" y="77"/>
                  </a:lnTo>
                  <a:lnTo>
                    <a:pt x="15" y="71"/>
                  </a:lnTo>
                  <a:lnTo>
                    <a:pt x="22" y="77"/>
                  </a:lnTo>
                  <a:lnTo>
                    <a:pt x="15" y="82"/>
                  </a:lnTo>
                  <a:lnTo>
                    <a:pt x="15" y="87"/>
                  </a:lnTo>
                  <a:lnTo>
                    <a:pt x="28" y="92"/>
                  </a:lnTo>
                  <a:lnTo>
                    <a:pt x="36" y="87"/>
                  </a:lnTo>
                  <a:lnTo>
                    <a:pt x="46" y="89"/>
                  </a:lnTo>
                  <a:lnTo>
                    <a:pt x="55" y="101"/>
                  </a:lnTo>
                  <a:lnTo>
                    <a:pt x="55" y="92"/>
                  </a:lnTo>
                  <a:lnTo>
                    <a:pt x="55" y="87"/>
                  </a:lnTo>
                  <a:lnTo>
                    <a:pt x="65" y="92"/>
                  </a:lnTo>
                  <a:lnTo>
                    <a:pt x="71" y="101"/>
                  </a:lnTo>
                  <a:lnTo>
                    <a:pt x="79" y="107"/>
                  </a:lnTo>
                  <a:lnTo>
                    <a:pt x="86" y="104"/>
                  </a:lnTo>
                  <a:lnTo>
                    <a:pt x="76" y="95"/>
                  </a:lnTo>
                  <a:lnTo>
                    <a:pt x="73" y="89"/>
                  </a:lnTo>
                  <a:lnTo>
                    <a:pt x="82" y="87"/>
                  </a:lnTo>
                  <a:lnTo>
                    <a:pt x="71" y="84"/>
                  </a:lnTo>
                  <a:lnTo>
                    <a:pt x="62" y="82"/>
                  </a:lnTo>
                  <a:lnTo>
                    <a:pt x="55" y="82"/>
                  </a:lnTo>
                  <a:lnTo>
                    <a:pt x="49" y="87"/>
                  </a:lnTo>
                  <a:lnTo>
                    <a:pt x="39" y="82"/>
                  </a:lnTo>
                  <a:lnTo>
                    <a:pt x="36" y="74"/>
                  </a:lnTo>
                  <a:lnTo>
                    <a:pt x="31" y="59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49" y="35"/>
                  </a:lnTo>
                  <a:lnTo>
                    <a:pt x="52" y="27"/>
                  </a:lnTo>
                  <a:lnTo>
                    <a:pt x="46" y="21"/>
                  </a:lnTo>
                  <a:lnTo>
                    <a:pt x="46" y="11"/>
                  </a:lnTo>
                  <a:lnTo>
                    <a:pt x="49" y="0"/>
                  </a:lnTo>
                  <a:lnTo>
                    <a:pt x="43" y="5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2" y="11"/>
                  </a:lnTo>
                  <a:lnTo>
                    <a:pt x="9" y="18"/>
                  </a:lnTo>
                  <a:lnTo>
                    <a:pt x="12" y="27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0" y="4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19" name=""/>
            <p:cNvSpPr/>
            <p:nvPr/>
          </p:nvSpPr>
          <p:spPr>
            <a:xfrm>
              <a:off x="6462000" y="2463120"/>
              <a:ext cx="46440" cy="46080"/>
            </a:xfrm>
            <a:custGeom>
              <a:avLst/>
              <a:gdLst/>
              <a:ahLst/>
              <a:rect l="l" t="t" r="r" b="b"/>
              <a:pathLst>
                <a:path w="51" h="51">
                  <a:moveTo>
                    <a:pt x="0" y="50"/>
                  </a:moveTo>
                  <a:lnTo>
                    <a:pt x="12" y="44"/>
                  </a:lnTo>
                  <a:lnTo>
                    <a:pt x="14" y="40"/>
                  </a:lnTo>
                  <a:lnTo>
                    <a:pt x="24" y="34"/>
                  </a:lnTo>
                  <a:lnTo>
                    <a:pt x="30" y="23"/>
                  </a:lnTo>
                  <a:lnTo>
                    <a:pt x="37" y="20"/>
                  </a:lnTo>
                  <a:lnTo>
                    <a:pt x="50" y="13"/>
                  </a:lnTo>
                  <a:lnTo>
                    <a:pt x="43" y="0"/>
                  </a:lnTo>
                  <a:lnTo>
                    <a:pt x="37" y="13"/>
                  </a:lnTo>
                  <a:lnTo>
                    <a:pt x="30" y="23"/>
                  </a:lnTo>
                  <a:lnTo>
                    <a:pt x="20" y="29"/>
                  </a:lnTo>
                  <a:lnTo>
                    <a:pt x="12" y="34"/>
                  </a:lnTo>
                  <a:lnTo>
                    <a:pt x="3" y="43"/>
                  </a:lnTo>
                  <a:lnTo>
                    <a:pt x="0" y="5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0" name=""/>
            <p:cNvSpPr/>
            <p:nvPr/>
          </p:nvSpPr>
          <p:spPr>
            <a:xfrm>
              <a:off x="6516360" y="2428200"/>
              <a:ext cx="23040" cy="22320"/>
            </a:xfrm>
            <a:custGeom>
              <a:avLst/>
              <a:gdLst/>
              <a:ahLst/>
              <a:rect l="l" t="t" r="r" b="b"/>
              <a:pathLst>
                <a:path w="25" h="24">
                  <a:moveTo>
                    <a:pt x="0" y="0"/>
                  </a:moveTo>
                  <a:lnTo>
                    <a:pt x="9" y="6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1" name=""/>
            <p:cNvSpPr/>
            <p:nvPr/>
          </p:nvSpPr>
          <p:spPr>
            <a:xfrm>
              <a:off x="6590880" y="2443680"/>
              <a:ext cx="23040" cy="3780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0" y="6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6" y="41"/>
                  </a:lnTo>
                  <a:lnTo>
                    <a:pt x="16" y="38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25" y="23"/>
                  </a:lnTo>
                  <a:lnTo>
                    <a:pt x="21" y="15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2" name=""/>
            <p:cNvSpPr/>
            <p:nvPr/>
          </p:nvSpPr>
          <p:spPr>
            <a:xfrm>
              <a:off x="6546960" y="2453760"/>
              <a:ext cx="45360" cy="4716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0" y="24"/>
                  </a:moveTo>
                  <a:lnTo>
                    <a:pt x="9" y="24"/>
                  </a:lnTo>
                  <a:lnTo>
                    <a:pt x="15" y="26"/>
                  </a:lnTo>
                  <a:lnTo>
                    <a:pt x="15" y="34"/>
                  </a:lnTo>
                  <a:lnTo>
                    <a:pt x="9" y="37"/>
                  </a:lnTo>
                  <a:lnTo>
                    <a:pt x="12" y="45"/>
                  </a:lnTo>
                  <a:lnTo>
                    <a:pt x="22" y="51"/>
                  </a:lnTo>
                  <a:lnTo>
                    <a:pt x="28" y="45"/>
                  </a:lnTo>
                  <a:lnTo>
                    <a:pt x="22" y="37"/>
                  </a:lnTo>
                  <a:lnTo>
                    <a:pt x="30" y="39"/>
                  </a:lnTo>
                  <a:lnTo>
                    <a:pt x="33" y="34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49" y="31"/>
                  </a:lnTo>
                  <a:lnTo>
                    <a:pt x="39" y="31"/>
                  </a:lnTo>
                  <a:lnTo>
                    <a:pt x="39" y="24"/>
                  </a:lnTo>
                  <a:lnTo>
                    <a:pt x="39" y="13"/>
                  </a:lnTo>
                  <a:lnTo>
                    <a:pt x="36" y="22"/>
                  </a:lnTo>
                  <a:lnTo>
                    <a:pt x="28" y="26"/>
                  </a:lnTo>
                  <a:lnTo>
                    <a:pt x="30" y="19"/>
                  </a:lnTo>
                  <a:lnTo>
                    <a:pt x="22" y="19"/>
                  </a:lnTo>
                  <a:lnTo>
                    <a:pt x="22" y="5"/>
                  </a:lnTo>
                  <a:lnTo>
                    <a:pt x="12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8"/>
                  </a:lnTo>
                  <a:lnTo>
                    <a:pt x="0" y="19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3" name=""/>
            <p:cNvSpPr/>
            <p:nvPr/>
          </p:nvSpPr>
          <p:spPr>
            <a:xfrm>
              <a:off x="6546240" y="2486880"/>
              <a:ext cx="84600" cy="68760"/>
            </a:xfrm>
            <a:custGeom>
              <a:avLst/>
              <a:gdLst/>
              <a:ahLst/>
              <a:rect l="l" t="t" r="r" b="b"/>
              <a:pathLst>
                <a:path w="93" h="76">
                  <a:moveTo>
                    <a:pt x="0" y="45"/>
                  </a:moveTo>
                  <a:lnTo>
                    <a:pt x="3" y="52"/>
                  </a:lnTo>
                  <a:lnTo>
                    <a:pt x="6" y="45"/>
                  </a:lnTo>
                  <a:lnTo>
                    <a:pt x="9" y="37"/>
                  </a:lnTo>
                  <a:lnTo>
                    <a:pt x="15" y="37"/>
                  </a:lnTo>
                  <a:lnTo>
                    <a:pt x="19" y="43"/>
                  </a:lnTo>
                  <a:lnTo>
                    <a:pt x="25" y="43"/>
                  </a:lnTo>
                  <a:lnTo>
                    <a:pt x="30" y="37"/>
                  </a:lnTo>
                  <a:lnTo>
                    <a:pt x="39" y="40"/>
                  </a:lnTo>
                  <a:lnTo>
                    <a:pt x="46" y="43"/>
                  </a:lnTo>
                  <a:lnTo>
                    <a:pt x="39" y="48"/>
                  </a:lnTo>
                  <a:lnTo>
                    <a:pt x="39" y="58"/>
                  </a:lnTo>
                  <a:lnTo>
                    <a:pt x="49" y="63"/>
                  </a:lnTo>
                  <a:lnTo>
                    <a:pt x="55" y="69"/>
                  </a:lnTo>
                  <a:lnTo>
                    <a:pt x="61" y="69"/>
                  </a:lnTo>
                  <a:lnTo>
                    <a:pt x="66" y="75"/>
                  </a:lnTo>
                  <a:lnTo>
                    <a:pt x="76" y="63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69" y="48"/>
                  </a:lnTo>
                  <a:lnTo>
                    <a:pt x="76" y="43"/>
                  </a:lnTo>
                  <a:lnTo>
                    <a:pt x="79" y="50"/>
                  </a:lnTo>
                  <a:lnTo>
                    <a:pt x="85" y="61"/>
                  </a:lnTo>
                  <a:lnTo>
                    <a:pt x="85" y="52"/>
                  </a:lnTo>
                  <a:lnTo>
                    <a:pt x="92" y="45"/>
                  </a:lnTo>
                  <a:lnTo>
                    <a:pt x="92" y="37"/>
                  </a:lnTo>
                  <a:lnTo>
                    <a:pt x="85" y="26"/>
                  </a:lnTo>
                  <a:lnTo>
                    <a:pt x="85" y="16"/>
                  </a:lnTo>
                  <a:lnTo>
                    <a:pt x="79" y="8"/>
                  </a:lnTo>
                  <a:lnTo>
                    <a:pt x="66" y="0"/>
                  </a:lnTo>
                  <a:lnTo>
                    <a:pt x="69" y="13"/>
                  </a:lnTo>
                  <a:lnTo>
                    <a:pt x="65" y="16"/>
                  </a:lnTo>
                  <a:lnTo>
                    <a:pt x="58" y="13"/>
                  </a:lnTo>
                  <a:lnTo>
                    <a:pt x="52" y="23"/>
                  </a:lnTo>
                  <a:lnTo>
                    <a:pt x="46" y="23"/>
                  </a:lnTo>
                  <a:lnTo>
                    <a:pt x="39" y="31"/>
                  </a:lnTo>
                  <a:lnTo>
                    <a:pt x="36" y="23"/>
                  </a:lnTo>
                  <a:lnTo>
                    <a:pt x="30" y="20"/>
                  </a:lnTo>
                  <a:lnTo>
                    <a:pt x="22" y="23"/>
                  </a:lnTo>
                  <a:lnTo>
                    <a:pt x="15" y="29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0" y="4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4" name=""/>
            <p:cNvSpPr/>
            <p:nvPr/>
          </p:nvSpPr>
          <p:spPr>
            <a:xfrm>
              <a:off x="7025400" y="2709000"/>
              <a:ext cx="75240" cy="35280"/>
            </a:xfrm>
            <a:custGeom>
              <a:avLst/>
              <a:gdLst/>
              <a:ahLst/>
              <a:rect l="l" t="t" r="r" b="b"/>
              <a:pathLst>
                <a:path w="83" h="39">
                  <a:moveTo>
                    <a:pt x="0" y="25"/>
                  </a:moveTo>
                  <a:lnTo>
                    <a:pt x="0" y="29"/>
                  </a:lnTo>
                  <a:lnTo>
                    <a:pt x="9" y="32"/>
                  </a:lnTo>
                  <a:lnTo>
                    <a:pt x="17" y="38"/>
                  </a:lnTo>
                  <a:lnTo>
                    <a:pt x="26" y="38"/>
                  </a:lnTo>
                  <a:lnTo>
                    <a:pt x="36" y="38"/>
                  </a:lnTo>
                  <a:lnTo>
                    <a:pt x="45" y="38"/>
                  </a:lnTo>
                  <a:lnTo>
                    <a:pt x="56" y="35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5" y="16"/>
                  </a:lnTo>
                  <a:lnTo>
                    <a:pt x="82" y="11"/>
                  </a:lnTo>
                  <a:lnTo>
                    <a:pt x="78" y="0"/>
                  </a:lnTo>
                  <a:lnTo>
                    <a:pt x="63" y="0"/>
                  </a:lnTo>
                  <a:lnTo>
                    <a:pt x="66" y="14"/>
                  </a:lnTo>
                  <a:lnTo>
                    <a:pt x="56" y="14"/>
                  </a:lnTo>
                  <a:lnTo>
                    <a:pt x="50" y="25"/>
                  </a:lnTo>
                  <a:lnTo>
                    <a:pt x="42" y="25"/>
                  </a:lnTo>
                  <a:lnTo>
                    <a:pt x="33" y="25"/>
                  </a:lnTo>
                  <a:lnTo>
                    <a:pt x="20" y="28"/>
                  </a:lnTo>
                  <a:lnTo>
                    <a:pt x="9" y="28"/>
                  </a:lnTo>
                  <a:lnTo>
                    <a:pt x="0" y="2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5" name=""/>
            <p:cNvSpPr/>
            <p:nvPr/>
          </p:nvSpPr>
          <p:spPr>
            <a:xfrm>
              <a:off x="6995520" y="2677680"/>
              <a:ext cx="24840" cy="720"/>
            </a:xfrm>
            <a:custGeom>
              <a:avLst/>
              <a:gdLst/>
              <a:ahLst/>
              <a:rect l="l" t="t" r="r" b="b"/>
              <a:pathLst>
                <a:path w="27" h="1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6" name=""/>
            <p:cNvSpPr/>
            <p:nvPr/>
          </p:nvSpPr>
          <p:spPr>
            <a:xfrm>
              <a:off x="7071840" y="2685960"/>
              <a:ext cx="43560" cy="37800"/>
            </a:xfrm>
            <a:custGeom>
              <a:avLst/>
              <a:gdLst/>
              <a:ahLst/>
              <a:rect l="l" t="t" r="r" b="b"/>
              <a:pathLst>
                <a:path w="48" h="42">
                  <a:moveTo>
                    <a:pt x="0" y="0"/>
                  </a:moveTo>
                  <a:lnTo>
                    <a:pt x="12" y="8"/>
                  </a:lnTo>
                  <a:lnTo>
                    <a:pt x="22" y="16"/>
                  </a:lnTo>
                  <a:lnTo>
                    <a:pt x="32" y="16"/>
                  </a:lnTo>
                  <a:lnTo>
                    <a:pt x="37" y="26"/>
                  </a:lnTo>
                  <a:lnTo>
                    <a:pt x="40" y="41"/>
                  </a:lnTo>
                  <a:lnTo>
                    <a:pt x="47" y="32"/>
                  </a:lnTo>
                  <a:lnTo>
                    <a:pt x="43" y="24"/>
                  </a:lnTo>
                  <a:lnTo>
                    <a:pt x="32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7" name=""/>
            <p:cNvSpPr/>
            <p:nvPr/>
          </p:nvSpPr>
          <p:spPr>
            <a:xfrm>
              <a:off x="7142040" y="2733840"/>
              <a:ext cx="25920" cy="23040"/>
            </a:xfrm>
            <a:custGeom>
              <a:avLst/>
              <a:gdLst/>
              <a:ahLst/>
              <a:rect l="l" t="t" r="r" b="b"/>
              <a:pathLst>
                <a:path w="29" h="25">
                  <a:moveTo>
                    <a:pt x="0" y="0"/>
                  </a:moveTo>
                  <a:lnTo>
                    <a:pt x="3" y="9"/>
                  </a:lnTo>
                  <a:lnTo>
                    <a:pt x="9" y="18"/>
                  </a:lnTo>
                  <a:lnTo>
                    <a:pt x="15" y="24"/>
                  </a:lnTo>
                  <a:lnTo>
                    <a:pt x="28" y="18"/>
                  </a:lnTo>
                  <a:lnTo>
                    <a:pt x="18" y="1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760" bIns="-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428" name=""/>
          <p:cNvSpPr/>
          <p:nvPr/>
        </p:nvSpPr>
        <p:spPr>
          <a:xfrm>
            <a:off x="7728840" y="1790640"/>
            <a:ext cx="1019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Offices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9" name=""/>
          <p:cNvSpPr/>
          <p:nvPr/>
        </p:nvSpPr>
        <p:spPr>
          <a:xfrm>
            <a:off x="7524720" y="1838160"/>
            <a:ext cx="181080" cy="181080"/>
          </a:xfrm>
          <a:prstGeom prst="diamond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920" bIns="43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0" name=""/>
          <p:cNvSpPr/>
          <p:nvPr/>
        </p:nvSpPr>
        <p:spPr>
          <a:xfrm>
            <a:off x="6829560" y="1933560"/>
            <a:ext cx="91800" cy="92160"/>
          </a:xfrm>
          <a:prstGeom prst="diamond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1" name=""/>
          <p:cNvSpPr/>
          <p:nvPr/>
        </p:nvSpPr>
        <p:spPr>
          <a:xfrm>
            <a:off x="4229280" y="1571760"/>
            <a:ext cx="91800" cy="91800"/>
          </a:xfrm>
          <a:prstGeom prst="diamond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2" name=""/>
          <p:cNvSpPr/>
          <p:nvPr/>
        </p:nvSpPr>
        <p:spPr>
          <a:xfrm>
            <a:off x="2495520" y="2124000"/>
            <a:ext cx="92160" cy="92160"/>
          </a:xfrm>
          <a:prstGeom prst="diamond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3" name=""/>
          <p:cNvSpPr/>
          <p:nvPr/>
        </p:nvSpPr>
        <p:spPr>
          <a:xfrm>
            <a:off x="5138640" y="3989520"/>
            <a:ext cx="3942000" cy="268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Operates state-of-the-art web-based equity trading system with real-time position management and straight through processing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Exploring origination and eCommerce opportunities in agriculture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Enron’s “Softs” brokerage group in London is 3rd largest on LIFFE exchange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4" name=""/>
          <p:cNvSpPr/>
          <p:nvPr/>
        </p:nvSpPr>
        <p:spPr>
          <a:xfrm>
            <a:off x="306360" y="4059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5" name=""/>
          <p:cNvSpPr/>
          <p:nvPr/>
        </p:nvSpPr>
        <p:spPr>
          <a:xfrm>
            <a:off x="306360" y="49100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6" name=""/>
          <p:cNvSpPr/>
          <p:nvPr/>
        </p:nvSpPr>
        <p:spPr>
          <a:xfrm>
            <a:off x="306360" y="60944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7" name=""/>
          <p:cNvSpPr/>
          <p:nvPr/>
        </p:nvSpPr>
        <p:spPr>
          <a:xfrm>
            <a:off x="4967280" y="4059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8" name=""/>
          <p:cNvSpPr/>
          <p:nvPr/>
        </p:nvSpPr>
        <p:spPr>
          <a:xfrm>
            <a:off x="4967280" y="51386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9" name=""/>
          <p:cNvSpPr/>
          <p:nvPr/>
        </p:nvSpPr>
        <p:spPr>
          <a:xfrm>
            <a:off x="4967280" y="57355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0" name=""/>
          <p:cNvSpPr/>
          <p:nvPr/>
        </p:nvSpPr>
        <p:spPr>
          <a:xfrm>
            <a:off x="306360" y="55069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4E245CE-2E5D-4B5E-B481-B9BF890C972F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1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42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Fundamentals Research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3" name="PlaceHolder 2"/>
          <p:cNvSpPr>
            <a:spLocks noGrp="1"/>
          </p:cNvSpPr>
          <p:nvPr>
            <p:ph/>
          </p:nvPr>
        </p:nvSpPr>
        <p:spPr>
          <a:xfrm>
            <a:off x="673200" y="1088640"/>
            <a:ext cx="7772400" cy="474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 industry and commodity research for EGM units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Build commodity expertise of analysts and associates in order to move them into origination/trading roles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Centralize information and communication across commodity groups around the world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 unique content to Enron Online (Research reports </a:t>
            </a: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market outlooks)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Analyze cross-market and cross-commodity arbitrage opportunities (LNG vs. NG, Distillates/Fuel Oil vs. NG)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4" name=""/>
          <p:cNvSpPr/>
          <p:nvPr/>
        </p:nvSpPr>
        <p:spPr>
          <a:xfrm>
            <a:off x="420840" y="11890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5" name=""/>
          <p:cNvSpPr/>
          <p:nvPr/>
        </p:nvSpPr>
        <p:spPr>
          <a:xfrm>
            <a:off x="420840" y="18525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6" name=""/>
          <p:cNvSpPr/>
          <p:nvPr/>
        </p:nvSpPr>
        <p:spPr>
          <a:xfrm>
            <a:off x="420840" y="28306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7" name=""/>
          <p:cNvSpPr/>
          <p:nvPr/>
        </p:nvSpPr>
        <p:spPr>
          <a:xfrm>
            <a:off x="420840" y="47991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8" name=""/>
          <p:cNvSpPr/>
          <p:nvPr/>
        </p:nvSpPr>
        <p:spPr>
          <a:xfrm>
            <a:off x="420840" y="38084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413CD89-9AD5-4CB7-BC1D-8989EB592622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Global Markets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73200" y="999720"/>
            <a:ext cx="7772400" cy="474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business unit focusing on global markets and commodities outside Enron’s traditional gas and power markets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Crude, Products, Petchems, and LPGs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 and Emissions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Shipping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LNG, Middle East, Puerto Rico, and Venezuela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Currency, Equities and Interest Rates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Insurance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Agricultural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EGM provides a true network for market making opportunities related to commodities that are highly liquid in physical or financial terms and are enormous in market size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EGM leverages the value of Enron’s existing network and international asset positions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EGM’s operations will coordinate and leverage with our North American, European, Australian, and Japanese businesses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"/>
          <p:cNvSpPr/>
          <p:nvPr/>
        </p:nvSpPr>
        <p:spPr>
          <a:xfrm>
            <a:off x="509760" y="11034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509760" y="41227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"/>
          <p:cNvSpPr/>
          <p:nvPr/>
        </p:nvSpPr>
        <p:spPr>
          <a:xfrm>
            <a:off x="509760" y="52275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509760" y="60562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88598F2-D3B3-476D-A6B1-9644AE9ED3D5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" name=""/>
          <p:cNvSpPr/>
          <p:nvPr/>
        </p:nvSpPr>
        <p:spPr>
          <a:xfrm>
            <a:off x="1979640" y="4991040"/>
            <a:ext cx="4132080" cy="5176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1943280" y="4991040"/>
            <a:ext cx="2466720" cy="511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1913040" y="4998960"/>
            <a:ext cx="1057320" cy="540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1278000" y="2419200"/>
            <a:ext cx="0" cy="2505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7858080" y="2419200"/>
            <a:ext cx="0" cy="2505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3749760" y="1555920"/>
            <a:ext cx="15001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2992320" y="5854680"/>
            <a:ext cx="32846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5800" y="17892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EGM’s Wholesale Business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"/>
          <p:cNvSpPr/>
          <p:nvPr/>
        </p:nvSpPr>
        <p:spPr>
          <a:xfrm flipH="1">
            <a:off x="1852200" y="1797120"/>
            <a:ext cx="1785960" cy="6890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 flipV="1">
            <a:off x="1913040" y="1819440"/>
            <a:ext cx="1574640" cy="15141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 flipV="1">
            <a:off x="1962000" y="1825560"/>
            <a:ext cx="1495440" cy="2363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 flipV="1">
            <a:off x="1973160" y="1825200"/>
            <a:ext cx="1528920" cy="3187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 flipH="1">
            <a:off x="2970000" y="1849320"/>
            <a:ext cx="501480" cy="37418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3487680" y="1841400"/>
            <a:ext cx="1079640" cy="38926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3502080" y="1841400"/>
            <a:ext cx="2655720" cy="3772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3517920" y="1841400"/>
            <a:ext cx="3666960" cy="3165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3487680" y="1825560"/>
            <a:ext cx="3735360" cy="2363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3502080" y="1833480"/>
            <a:ext cx="3682800" cy="1470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3360600" y="1849320"/>
            <a:ext cx="4019760" cy="6368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 flipV="1">
            <a:off x="1890720" y="1871280"/>
            <a:ext cx="3809880" cy="577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 flipV="1">
            <a:off x="1935000" y="1855800"/>
            <a:ext cx="3772080" cy="14479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 flipV="1">
            <a:off x="1927080" y="1886040"/>
            <a:ext cx="3683160" cy="23032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 flipV="1">
            <a:off x="1919160" y="1871280"/>
            <a:ext cx="3735360" cy="3179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 flipV="1">
            <a:off x="2998800" y="1855800"/>
            <a:ext cx="2663640" cy="3736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 flipV="1">
            <a:off x="4470480" y="1855800"/>
            <a:ext cx="1191960" cy="378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 flipH="1" flipV="1">
            <a:off x="5632200" y="1849320"/>
            <a:ext cx="533160" cy="37641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5632560" y="1849320"/>
            <a:ext cx="1530360" cy="3149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5648400" y="1841400"/>
            <a:ext cx="1536480" cy="23781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5632560" y="1819440"/>
            <a:ext cx="1568520" cy="1522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5505480" y="1819440"/>
            <a:ext cx="1814400" cy="6966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1874880" y="2470320"/>
            <a:ext cx="56624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1943280" y="2478240"/>
            <a:ext cx="5233680" cy="811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1919160" y="2494080"/>
            <a:ext cx="5326200" cy="16732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1935000" y="2471760"/>
            <a:ext cx="5257800" cy="2521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1967040" y="2403360"/>
            <a:ext cx="1017360" cy="31957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1913040" y="2455920"/>
            <a:ext cx="2676600" cy="3203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1905120" y="2455920"/>
            <a:ext cx="4313160" cy="3165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 flipV="1">
            <a:off x="1919160" y="2471400"/>
            <a:ext cx="5348520" cy="8334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1943280" y="3287880"/>
            <a:ext cx="55576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1943280" y="3267000"/>
            <a:ext cx="5257800" cy="876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1957320" y="3273480"/>
            <a:ext cx="5203800" cy="1709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1949400" y="3281400"/>
            <a:ext cx="4222800" cy="2340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1913040" y="3289320"/>
            <a:ext cx="2631960" cy="23241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1971720" y="3281400"/>
            <a:ext cx="990720" cy="2311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 flipV="1">
            <a:off x="1979640" y="2471760"/>
            <a:ext cx="5265720" cy="1657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1866960" y="4159080"/>
            <a:ext cx="54086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1890720" y="4173480"/>
            <a:ext cx="5294160" cy="81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1866960" y="4195800"/>
            <a:ext cx="4403520" cy="1411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1866960" y="4167360"/>
            <a:ext cx="2655720" cy="14173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1927080" y="4060800"/>
            <a:ext cx="1013040" cy="15080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 flipV="1">
            <a:off x="1905120" y="2471760"/>
            <a:ext cx="5324400" cy="2565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 flipV="1">
            <a:off x="1874880" y="3236400"/>
            <a:ext cx="5354640" cy="17542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 flipV="1">
            <a:off x="1905120" y="4150800"/>
            <a:ext cx="5354640" cy="839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1935000" y="4968720"/>
            <a:ext cx="53928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 flipV="1">
            <a:off x="2978280" y="2471400"/>
            <a:ext cx="4228920" cy="3165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 flipV="1">
            <a:off x="2984400" y="3212640"/>
            <a:ext cx="4281480" cy="23497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 flipV="1">
            <a:off x="3000240" y="4113360"/>
            <a:ext cx="4253040" cy="1449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 flipV="1">
            <a:off x="3029040" y="4968720"/>
            <a:ext cx="4141800" cy="5558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 flipV="1">
            <a:off x="4506840" y="2441520"/>
            <a:ext cx="2722680" cy="3105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 flipV="1">
            <a:off x="4522680" y="3273120"/>
            <a:ext cx="2648160" cy="22813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 flipV="1">
            <a:off x="4506840" y="4143240"/>
            <a:ext cx="2670120" cy="14176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 flipV="1">
            <a:off x="4506840" y="4960800"/>
            <a:ext cx="2670120" cy="586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 flipV="1">
            <a:off x="6141960" y="2463480"/>
            <a:ext cx="1035000" cy="3149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 flipV="1">
            <a:off x="6141960" y="3281040"/>
            <a:ext cx="1005120" cy="2265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 flipV="1">
            <a:off x="6135840" y="4137120"/>
            <a:ext cx="1027080" cy="14018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 flipV="1">
            <a:off x="6127920" y="4968360"/>
            <a:ext cx="1019160" cy="5619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1" name=""/>
          <p:cNvGrpSpPr/>
          <p:nvPr/>
        </p:nvGrpSpPr>
        <p:grpSpPr>
          <a:xfrm>
            <a:off x="2709720" y="1198440"/>
            <a:ext cx="1522440" cy="718920"/>
            <a:chOff x="2709720" y="1198440"/>
            <a:chExt cx="1522440" cy="718920"/>
          </a:xfrm>
        </p:grpSpPr>
        <p:sp>
          <p:nvSpPr>
            <p:cNvPr id="92" name=""/>
            <p:cNvSpPr/>
            <p:nvPr/>
          </p:nvSpPr>
          <p:spPr>
            <a:xfrm>
              <a:off x="2709720" y="119844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00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2880360" y="1404720"/>
              <a:ext cx="11815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Natural Gas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4" name=""/>
          <p:cNvGrpSpPr/>
          <p:nvPr/>
        </p:nvGrpSpPr>
        <p:grpSpPr>
          <a:xfrm>
            <a:off x="517680" y="2057400"/>
            <a:ext cx="1522080" cy="718920"/>
            <a:chOff x="517680" y="2057400"/>
            <a:chExt cx="1522080" cy="718920"/>
          </a:xfrm>
        </p:grpSpPr>
        <p:sp>
          <p:nvSpPr>
            <p:cNvPr id="95" name=""/>
            <p:cNvSpPr/>
            <p:nvPr/>
          </p:nvSpPr>
          <p:spPr>
            <a:xfrm>
              <a:off x="517680" y="2057400"/>
              <a:ext cx="152208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802080" y="2158920"/>
              <a:ext cx="9536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Financial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Trading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7" name=""/>
          <p:cNvGrpSpPr/>
          <p:nvPr/>
        </p:nvGrpSpPr>
        <p:grpSpPr>
          <a:xfrm>
            <a:off x="4902120" y="1198440"/>
            <a:ext cx="1522440" cy="718920"/>
            <a:chOff x="4902120" y="1198440"/>
            <a:chExt cx="1522440" cy="718920"/>
          </a:xfrm>
        </p:grpSpPr>
        <p:sp>
          <p:nvSpPr>
            <p:cNvPr id="98" name=""/>
            <p:cNvSpPr/>
            <p:nvPr/>
          </p:nvSpPr>
          <p:spPr>
            <a:xfrm>
              <a:off x="4902120" y="119844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00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5304600" y="1406160"/>
              <a:ext cx="71568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Power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0" name=""/>
          <p:cNvSpPr/>
          <p:nvPr/>
        </p:nvSpPr>
        <p:spPr>
          <a:xfrm>
            <a:off x="7095960" y="2057400"/>
            <a:ext cx="1522440" cy="719280"/>
          </a:xfrm>
          <a:prstGeom prst="bevel">
            <a:avLst>
              <a:gd name="adj" fmla="val 7287"/>
            </a:avLst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7136640" y="2136600"/>
            <a:ext cx="1438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Transportation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&amp; Shipping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2" name=""/>
          <p:cNvGrpSpPr/>
          <p:nvPr/>
        </p:nvGrpSpPr>
        <p:grpSpPr>
          <a:xfrm>
            <a:off x="515880" y="2916360"/>
            <a:ext cx="1522440" cy="718920"/>
            <a:chOff x="515880" y="2916360"/>
            <a:chExt cx="1522440" cy="718920"/>
          </a:xfrm>
        </p:grpSpPr>
        <p:sp>
          <p:nvSpPr>
            <p:cNvPr id="103" name=""/>
            <p:cNvSpPr/>
            <p:nvPr/>
          </p:nvSpPr>
          <p:spPr>
            <a:xfrm>
              <a:off x="515880" y="29163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712080" y="3124080"/>
              <a:ext cx="11318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Agriculture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5" name=""/>
          <p:cNvGrpSpPr/>
          <p:nvPr/>
        </p:nvGrpSpPr>
        <p:grpSpPr>
          <a:xfrm>
            <a:off x="7097400" y="2916360"/>
            <a:ext cx="1528200" cy="718920"/>
            <a:chOff x="7097400" y="2916360"/>
            <a:chExt cx="1528200" cy="718920"/>
          </a:xfrm>
        </p:grpSpPr>
        <p:sp>
          <p:nvSpPr>
            <p:cNvPr id="106" name=""/>
            <p:cNvSpPr/>
            <p:nvPr/>
          </p:nvSpPr>
          <p:spPr>
            <a:xfrm>
              <a:off x="7097760" y="29163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" name=""/>
            <p:cNvSpPr/>
            <p:nvPr/>
          </p:nvSpPr>
          <p:spPr>
            <a:xfrm>
              <a:off x="7097400" y="3016080"/>
              <a:ext cx="152820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Global Crude &amp; 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Products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8" name=""/>
          <p:cNvSpPr/>
          <p:nvPr/>
        </p:nvSpPr>
        <p:spPr>
          <a:xfrm>
            <a:off x="515880" y="3780000"/>
            <a:ext cx="1522440" cy="718920"/>
          </a:xfrm>
          <a:prstGeom prst="bevel">
            <a:avLst>
              <a:gd name="adj" fmla="val 7287"/>
            </a:avLst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742680" y="3881520"/>
            <a:ext cx="1072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Coal &amp;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Emissions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0" name=""/>
          <p:cNvGrpSpPr/>
          <p:nvPr/>
        </p:nvGrpSpPr>
        <p:grpSpPr>
          <a:xfrm>
            <a:off x="7097760" y="3776760"/>
            <a:ext cx="1522440" cy="718920"/>
            <a:chOff x="7097760" y="3776760"/>
            <a:chExt cx="1522440" cy="718920"/>
          </a:xfrm>
        </p:grpSpPr>
        <p:sp>
          <p:nvSpPr>
            <p:cNvPr id="111" name=""/>
            <p:cNvSpPr/>
            <p:nvPr/>
          </p:nvSpPr>
          <p:spPr>
            <a:xfrm>
              <a:off x="7097760" y="37767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" name=""/>
            <p:cNvSpPr/>
            <p:nvPr/>
          </p:nvSpPr>
          <p:spPr>
            <a:xfrm>
              <a:off x="7416720" y="3982680"/>
              <a:ext cx="88416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Weather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13" name=""/>
          <p:cNvGrpSpPr/>
          <p:nvPr/>
        </p:nvGrpSpPr>
        <p:grpSpPr>
          <a:xfrm>
            <a:off x="515880" y="4635360"/>
            <a:ext cx="1522440" cy="719280"/>
            <a:chOff x="515880" y="4635360"/>
            <a:chExt cx="1522440" cy="719280"/>
          </a:xfrm>
        </p:grpSpPr>
        <p:sp>
          <p:nvSpPr>
            <p:cNvPr id="114" name=""/>
            <p:cNvSpPr/>
            <p:nvPr/>
          </p:nvSpPr>
          <p:spPr>
            <a:xfrm>
              <a:off x="515880" y="4635360"/>
              <a:ext cx="1522440" cy="71928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" name=""/>
            <p:cNvSpPr/>
            <p:nvPr/>
          </p:nvSpPr>
          <p:spPr>
            <a:xfrm>
              <a:off x="765720" y="4841640"/>
              <a:ext cx="10231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Insurance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16" name=""/>
          <p:cNvGrpSpPr/>
          <p:nvPr/>
        </p:nvGrpSpPr>
        <p:grpSpPr>
          <a:xfrm>
            <a:off x="7097760" y="4635360"/>
            <a:ext cx="1522440" cy="719280"/>
            <a:chOff x="7097760" y="4635360"/>
            <a:chExt cx="1522440" cy="719280"/>
          </a:xfrm>
        </p:grpSpPr>
        <p:sp>
          <p:nvSpPr>
            <p:cNvPr id="117" name=""/>
            <p:cNvSpPr/>
            <p:nvPr/>
          </p:nvSpPr>
          <p:spPr>
            <a:xfrm>
              <a:off x="7097760" y="4635360"/>
              <a:ext cx="1522440" cy="71928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7579440" y="4841640"/>
              <a:ext cx="5569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LNG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19" name=""/>
          <p:cNvGrpSpPr/>
          <p:nvPr/>
        </p:nvGrpSpPr>
        <p:grpSpPr>
          <a:xfrm>
            <a:off x="2160720" y="5495760"/>
            <a:ext cx="1522440" cy="718920"/>
            <a:chOff x="2160720" y="5495760"/>
            <a:chExt cx="1522440" cy="718920"/>
          </a:xfrm>
        </p:grpSpPr>
        <p:sp>
          <p:nvSpPr>
            <p:cNvPr id="120" name=""/>
            <p:cNvSpPr/>
            <p:nvPr/>
          </p:nvSpPr>
          <p:spPr>
            <a:xfrm>
              <a:off x="2160720" y="54957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00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" name=""/>
            <p:cNvSpPr/>
            <p:nvPr/>
          </p:nvSpPr>
          <p:spPr>
            <a:xfrm>
              <a:off x="2524680" y="5595840"/>
              <a:ext cx="7948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Pulp &amp; 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Paper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22" name=""/>
          <p:cNvGrpSpPr/>
          <p:nvPr/>
        </p:nvGrpSpPr>
        <p:grpSpPr>
          <a:xfrm>
            <a:off x="5451480" y="5495760"/>
            <a:ext cx="1522440" cy="718920"/>
            <a:chOff x="5451480" y="5495760"/>
            <a:chExt cx="1522440" cy="718920"/>
          </a:xfrm>
        </p:grpSpPr>
        <p:sp>
          <p:nvSpPr>
            <p:cNvPr id="123" name=""/>
            <p:cNvSpPr/>
            <p:nvPr/>
          </p:nvSpPr>
          <p:spPr>
            <a:xfrm>
              <a:off x="5451480" y="54957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00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" name=""/>
            <p:cNvSpPr/>
            <p:nvPr/>
          </p:nvSpPr>
          <p:spPr>
            <a:xfrm>
              <a:off x="5843160" y="5702040"/>
              <a:ext cx="7358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Metals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25" name=""/>
          <p:cNvGrpSpPr/>
          <p:nvPr/>
        </p:nvGrpSpPr>
        <p:grpSpPr>
          <a:xfrm>
            <a:off x="3807000" y="5495760"/>
            <a:ext cx="1522080" cy="719280"/>
            <a:chOff x="3807000" y="5495760"/>
            <a:chExt cx="1522080" cy="719280"/>
          </a:xfrm>
        </p:grpSpPr>
        <p:sp>
          <p:nvSpPr>
            <p:cNvPr id="126" name=""/>
            <p:cNvSpPr/>
            <p:nvPr/>
          </p:nvSpPr>
          <p:spPr>
            <a:xfrm>
              <a:off x="3807000" y="5495760"/>
              <a:ext cx="1522080" cy="719280"/>
            </a:xfrm>
            <a:prstGeom prst="bevel">
              <a:avLst>
                <a:gd name="adj" fmla="val 7287"/>
              </a:avLst>
            </a:prstGeom>
            <a:solidFill>
              <a:srgbClr val="0000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3957120" y="5597280"/>
              <a:ext cx="122112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Merchant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Investments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275D836-F6E4-41F7-89B8-EA38FC7A2AA0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 flipH="1">
            <a:off x="3218040" y="3757680"/>
            <a:ext cx="1326960" cy="24559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4537080" y="3805200"/>
            <a:ext cx="1440000" cy="24066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 flipH="1" flipV="1">
            <a:off x="3218040" y="1324080"/>
            <a:ext cx="1326960" cy="24559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 flipV="1">
            <a:off x="4537080" y="1371240"/>
            <a:ext cx="1440000" cy="24066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 flipV="1">
            <a:off x="4552920" y="2571480"/>
            <a:ext cx="2631960" cy="11840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4575240" y="3780000"/>
            <a:ext cx="2903400" cy="3636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4552920" y="3786120"/>
            <a:ext cx="2475000" cy="1387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 flipV="1">
            <a:off x="2025720" y="3763800"/>
            <a:ext cx="2535120" cy="14176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 flipV="1">
            <a:off x="1604880" y="3786120"/>
            <a:ext cx="2948040" cy="223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1949400" y="2577960"/>
            <a:ext cx="2611440" cy="12002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3790800" y="3417840"/>
            <a:ext cx="1522440" cy="719280"/>
          </a:xfrm>
          <a:prstGeom prst="bevel">
            <a:avLst>
              <a:gd name="adj" fmla="val 7287"/>
            </a:avLst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4260240" y="3624120"/>
            <a:ext cx="586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EGM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0" name=""/>
          <p:cNvGrpSpPr/>
          <p:nvPr/>
        </p:nvGrpSpPr>
        <p:grpSpPr>
          <a:xfrm>
            <a:off x="893880" y="3454560"/>
            <a:ext cx="1522440" cy="718920"/>
            <a:chOff x="893880" y="3454560"/>
            <a:chExt cx="1522440" cy="718920"/>
          </a:xfrm>
        </p:grpSpPr>
        <p:sp>
          <p:nvSpPr>
            <p:cNvPr id="141" name=""/>
            <p:cNvSpPr/>
            <p:nvPr/>
          </p:nvSpPr>
          <p:spPr>
            <a:xfrm>
              <a:off x="893880" y="34545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" name=""/>
            <p:cNvSpPr/>
            <p:nvPr/>
          </p:nvSpPr>
          <p:spPr>
            <a:xfrm>
              <a:off x="1212840" y="3660480"/>
              <a:ext cx="88416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Weather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3" name=""/>
          <p:cNvGrpSpPr/>
          <p:nvPr/>
        </p:nvGrpSpPr>
        <p:grpSpPr>
          <a:xfrm>
            <a:off x="1208160" y="2227320"/>
            <a:ext cx="1522440" cy="718920"/>
            <a:chOff x="1208160" y="2227320"/>
            <a:chExt cx="1522440" cy="718920"/>
          </a:xfrm>
        </p:grpSpPr>
        <p:sp>
          <p:nvSpPr>
            <p:cNvPr id="144" name=""/>
            <p:cNvSpPr/>
            <p:nvPr/>
          </p:nvSpPr>
          <p:spPr>
            <a:xfrm>
              <a:off x="1208160" y="222732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1691640" y="2433600"/>
              <a:ext cx="5569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LNG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6" name=""/>
          <p:cNvGrpSpPr/>
          <p:nvPr/>
        </p:nvGrpSpPr>
        <p:grpSpPr>
          <a:xfrm>
            <a:off x="2467080" y="1001880"/>
            <a:ext cx="1522440" cy="718920"/>
            <a:chOff x="2467080" y="1001880"/>
            <a:chExt cx="1522440" cy="718920"/>
          </a:xfrm>
        </p:grpSpPr>
        <p:sp>
          <p:nvSpPr>
            <p:cNvPr id="147" name=""/>
            <p:cNvSpPr/>
            <p:nvPr/>
          </p:nvSpPr>
          <p:spPr>
            <a:xfrm>
              <a:off x="2467080" y="100188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2754000" y="1103040"/>
              <a:ext cx="9536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Crude &amp;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Products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9" name=""/>
          <p:cNvGrpSpPr/>
          <p:nvPr/>
        </p:nvGrpSpPr>
        <p:grpSpPr>
          <a:xfrm>
            <a:off x="5184720" y="1001880"/>
            <a:ext cx="1522440" cy="718920"/>
            <a:chOff x="5184720" y="1001880"/>
            <a:chExt cx="1522440" cy="718920"/>
          </a:xfrm>
        </p:grpSpPr>
        <p:sp>
          <p:nvSpPr>
            <p:cNvPr id="150" name=""/>
            <p:cNvSpPr/>
            <p:nvPr/>
          </p:nvSpPr>
          <p:spPr>
            <a:xfrm>
              <a:off x="5184720" y="100188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" name=""/>
            <p:cNvSpPr/>
            <p:nvPr/>
          </p:nvSpPr>
          <p:spPr>
            <a:xfrm>
              <a:off x="5663160" y="1207800"/>
              <a:ext cx="5670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Coal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2" name=""/>
          <p:cNvGrpSpPr/>
          <p:nvPr/>
        </p:nvGrpSpPr>
        <p:grpSpPr>
          <a:xfrm>
            <a:off x="6375240" y="2227320"/>
            <a:ext cx="1522440" cy="718920"/>
            <a:chOff x="6375240" y="2227320"/>
            <a:chExt cx="1522440" cy="718920"/>
          </a:xfrm>
        </p:grpSpPr>
        <p:sp>
          <p:nvSpPr>
            <p:cNvPr id="153" name=""/>
            <p:cNvSpPr/>
            <p:nvPr/>
          </p:nvSpPr>
          <p:spPr>
            <a:xfrm>
              <a:off x="6375240" y="222732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" name=""/>
            <p:cNvSpPr/>
            <p:nvPr/>
          </p:nvSpPr>
          <p:spPr>
            <a:xfrm>
              <a:off x="6602040" y="2433600"/>
              <a:ext cx="10724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Emissions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5" name=""/>
          <p:cNvGrpSpPr/>
          <p:nvPr/>
        </p:nvGrpSpPr>
        <p:grpSpPr>
          <a:xfrm>
            <a:off x="6707160" y="3454560"/>
            <a:ext cx="1522440" cy="718920"/>
            <a:chOff x="6707160" y="3454560"/>
            <a:chExt cx="1522440" cy="718920"/>
          </a:xfrm>
        </p:grpSpPr>
        <p:sp>
          <p:nvSpPr>
            <p:cNvPr id="156" name=""/>
            <p:cNvSpPr/>
            <p:nvPr/>
          </p:nvSpPr>
          <p:spPr>
            <a:xfrm>
              <a:off x="6707160" y="34545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6750720" y="3660480"/>
              <a:ext cx="14389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Transportation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8" name=""/>
          <p:cNvGrpSpPr/>
          <p:nvPr/>
        </p:nvGrpSpPr>
        <p:grpSpPr>
          <a:xfrm>
            <a:off x="6265800" y="4800600"/>
            <a:ext cx="1522440" cy="718920"/>
            <a:chOff x="6265800" y="4800600"/>
            <a:chExt cx="1522440" cy="718920"/>
          </a:xfrm>
        </p:grpSpPr>
        <p:sp>
          <p:nvSpPr>
            <p:cNvPr id="159" name=""/>
            <p:cNvSpPr/>
            <p:nvPr/>
          </p:nvSpPr>
          <p:spPr>
            <a:xfrm>
              <a:off x="6265800" y="480060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6558840" y="5006880"/>
              <a:ext cx="9432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Shipping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1" name=""/>
          <p:cNvGrpSpPr/>
          <p:nvPr/>
        </p:nvGrpSpPr>
        <p:grpSpPr>
          <a:xfrm>
            <a:off x="1316160" y="4800600"/>
            <a:ext cx="1522440" cy="718920"/>
            <a:chOff x="1316160" y="4800600"/>
            <a:chExt cx="1522440" cy="718920"/>
          </a:xfrm>
        </p:grpSpPr>
        <p:sp>
          <p:nvSpPr>
            <p:cNvPr id="162" name=""/>
            <p:cNvSpPr/>
            <p:nvPr/>
          </p:nvSpPr>
          <p:spPr>
            <a:xfrm>
              <a:off x="1316160" y="480060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1565640" y="5006880"/>
              <a:ext cx="10231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Insurance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164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85800" y="17892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EGM’s Wholesale Business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66" name=""/>
          <p:cNvGrpSpPr/>
          <p:nvPr/>
        </p:nvGrpSpPr>
        <p:grpSpPr>
          <a:xfrm>
            <a:off x="2467080" y="5894280"/>
            <a:ext cx="1522440" cy="719280"/>
            <a:chOff x="2467080" y="5894280"/>
            <a:chExt cx="1522440" cy="719280"/>
          </a:xfrm>
        </p:grpSpPr>
        <p:sp>
          <p:nvSpPr>
            <p:cNvPr id="167" name=""/>
            <p:cNvSpPr/>
            <p:nvPr/>
          </p:nvSpPr>
          <p:spPr>
            <a:xfrm>
              <a:off x="2467080" y="5894280"/>
              <a:ext cx="1522440" cy="71928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2738160" y="5995800"/>
              <a:ext cx="9932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FX/Rates/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Equities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9" name=""/>
          <p:cNvGrpSpPr/>
          <p:nvPr/>
        </p:nvGrpSpPr>
        <p:grpSpPr>
          <a:xfrm>
            <a:off x="5184720" y="5894280"/>
            <a:ext cx="1522440" cy="719280"/>
            <a:chOff x="5184720" y="5894280"/>
            <a:chExt cx="1522440" cy="719280"/>
          </a:xfrm>
        </p:grpSpPr>
        <p:sp>
          <p:nvSpPr>
            <p:cNvPr id="170" name=""/>
            <p:cNvSpPr/>
            <p:nvPr/>
          </p:nvSpPr>
          <p:spPr>
            <a:xfrm>
              <a:off x="5184720" y="5894280"/>
              <a:ext cx="1522440" cy="71928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5292360" y="6100560"/>
              <a:ext cx="13104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Agribusiness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AE944A8-C1AE-43B4-A377-E3DE3F6FE499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Global Markets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"/>
          <p:cNvSpPr/>
          <p:nvPr/>
        </p:nvSpPr>
        <p:spPr>
          <a:xfrm>
            <a:off x="5860080" y="5506920"/>
            <a:ext cx="6796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5624640" y="5335560"/>
            <a:ext cx="109440" cy="347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565200" y="5506920"/>
            <a:ext cx="6094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Offices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123840" y="5557680"/>
            <a:ext cx="150840" cy="14292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>
            <a:off x="2192400" y="5506920"/>
            <a:ext cx="10522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 Activities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"/>
          <p:cNvSpPr/>
          <p:nvPr/>
        </p:nvSpPr>
        <p:spPr>
          <a:xfrm>
            <a:off x="2066760" y="5568840"/>
            <a:ext cx="119160" cy="11916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"/>
          <p:cNvSpPr/>
          <p:nvPr/>
        </p:nvSpPr>
        <p:spPr>
          <a:xfrm>
            <a:off x="3585960" y="5506920"/>
            <a:ext cx="19166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Crude and Product Activities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1" name=""/>
          <p:cNvSpPr/>
          <p:nvPr/>
        </p:nvSpPr>
        <p:spPr>
          <a:xfrm>
            <a:off x="3457440" y="5495760"/>
            <a:ext cx="123840" cy="1908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"/>
          <p:cNvSpPr/>
          <p:nvPr/>
        </p:nvSpPr>
        <p:spPr>
          <a:xfrm>
            <a:off x="6929640" y="5506920"/>
            <a:ext cx="1045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 Activities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"/>
          <p:cNvSpPr/>
          <p:nvPr/>
        </p:nvSpPr>
        <p:spPr>
          <a:xfrm>
            <a:off x="6845400" y="55674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"/>
          <p:cNvSpPr/>
          <p:nvPr/>
        </p:nvSpPr>
        <p:spPr>
          <a:xfrm>
            <a:off x="821520" y="5722920"/>
            <a:ext cx="88416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Tokyo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Sydney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Panama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Dubai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Johannesburg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Frankfurt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>
            <a:off x="2160" y="5722920"/>
            <a:ext cx="75384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Houston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London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Oslo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Singapore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Seoul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Puerto Rico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96840" y="5724360"/>
            <a:ext cx="1692360" cy="6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1938240" y="5724360"/>
            <a:ext cx="1351080" cy="6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3425760" y="5724360"/>
            <a:ext cx="1998720" cy="6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"/>
          <p:cNvSpPr/>
          <p:nvPr/>
        </p:nvSpPr>
        <p:spPr>
          <a:xfrm>
            <a:off x="5514840" y="5724360"/>
            <a:ext cx="1206720" cy="6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"/>
          <p:cNvSpPr/>
          <p:nvPr/>
        </p:nvSpPr>
        <p:spPr>
          <a:xfrm>
            <a:off x="6818400" y="5724360"/>
            <a:ext cx="1096920" cy="6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"/>
          <p:cNvSpPr/>
          <p:nvPr/>
        </p:nvSpPr>
        <p:spPr>
          <a:xfrm>
            <a:off x="1891440" y="5722920"/>
            <a:ext cx="78768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China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Korea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South Africa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Japan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"/>
          <p:cNvSpPr/>
          <p:nvPr/>
        </p:nvSpPr>
        <p:spPr>
          <a:xfrm>
            <a:off x="3587760" y="5722920"/>
            <a:ext cx="77616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(Europe)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Singapore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Panama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Korea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"/>
          <p:cNvSpPr/>
          <p:nvPr/>
        </p:nvSpPr>
        <p:spPr>
          <a:xfrm>
            <a:off x="5797440" y="5722920"/>
            <a:ext cx="61776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USA</a:t>
            </a:r>
            <a:br>
              <a:rPr sz="800"/>
            </a:b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Japan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" name=""/>
          <p:cNvSpPr/>
          <p:nvPr/>
        </p:nvSpPr>
        <p:spPr>
          <a:xfrm>
            <a:off x="6726960" y="5722920"/>
            <a:ext cx="753840" cy="10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Puerto Rico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Venezuela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Georgia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Louisiana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China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Korea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5" name=""/>
          <p:cNvGrpSpPr/>
          <p:nvPr/>
        </p:nvGrpSpPr>
        <p:grpSpPr>
          <a:xfrm>
            <a:off x="407880" y="1139760"/>
            <a:ext cx="8157960" cy="4281120"/>
            <a:chOff x="407880" y="1139760"/>
            <a:chExt cx="8157960" cy="4281120"/>
          </a:xfrm>
        </p:grpSpPr>
        <p:sp>
          <p:nvSpPr>
            <p:cNvPr id="196" name=""/>
            <p:cNvSpPr/>
            <p:nvPr/>
          </p:nvSpPr>
          <p:spPr>
            <a:xfrm>
              <a:off x="3888000" y="1141200"/>
              <a:ext cx="4677840" cy="2574720"/>
            </a:xfrm>
            <a:custGeom>
              <a:avLst/>
              <a:gdLst/>
              <a:ahLst/>
              <a:rect l="l" t="t" r="r" b="b"/>
              <a:pathLst>
                <a:path w="3312" h="1823">
                  <a:moveTo>
                    <a:pt x="880" y="1303"/>
                  </a:moveTo>
                  <a:lnTo>
                    <a:pt x="873" y="1333"/>
                  </a:lnTo>
                  <a:lnTo>
                    <a:pt x="883" y="1333"/>
                  </a:lnTo>
                  <a:lnTo>
                    <a:pt x="922" y="1386"/>
                  </a:lnTo>
                  <a:lnTo>
                    <a:pt x="932" y="1406"/>
                  </a:lnTo>
                  <a:lnTo>
                    <a:pt x="949" y="1416"/>
                  </a:lnTo>
                  <a:lnTo>
                    <a:pt x="962" y="1435"/>
                  </a:lnTo>
                  <a:lnTo>
                    <a:pt x="962" y="1470"/>
                  </a:lnTo>
                  <a:lnTo>
                    <a:pt x="975" y="1483"/>
                  </a:lnTo>
                  <a:lnTo>
                    <a:pt x="986" y="1486"/>
                  </a:lnTo>
                  <a:lnTo>
                    <a:pt x="995" y="1494"/>
                  </a:lnTo>
                  <a:lnTo>
                    <a:pt x="1017" y="1529"/>
                  </a:lnTo>
                  <a:lnTo>
                    <a:pt x="1028" y="1542"/>
                  </a:lnTo>
                  <a:lnTo>
                    <a:pt x="1044" y="1601"/>
                  </a:lnTo>
                  <a:lnTo>
                    <a:pt x="1044" y="1612"/>
                  </a:lnTo>
                  <a:lnTo>
                    <a:pt x="1050" y="1621"/>
                  </a:lnTo>
                  <a:lnTo>
                    <a:pt x="1077" y="1618"/>
                  </a:lnTo>
                  <a:lnTo>
                    <a:pt x="1090" y="1615"/>
                  </a:lnTo>
                  <a:lnTo>
                    <a:pt x="1092" y="1609"/>
                  </a:lnTo>
                  <a:lnTo>
                    <a:pt x="1123" y="1609"/>
                  </a:lnTo>
                  <a:lnTo>
                    <a:pt x="1137" y="1598"/>
                  </a:lnTo>
                  <a:lnTo>
                    <a:pt x="1156" y="1597"/>
                  </a:lnTo>
                  <a:lnTo>
                    <a:pt x="1174" y="1583"/>
                  </a:lnTo>
                  <a:lnTo>
                    <a:pt x="1226" y="1569"/>
                  </a:lnTo>
                  <a:lnTo>
                    <a:pt x="1229" y="1559"/>
                  </a:lnTo>
                  <a:lnTo>
                    <a:pt x="1237" y="1553"/>
                  </a:lnTo>
                  <a:lnTo>
                    <a:pt x="1259" y="1545"/>
                  </a:lnTo>
                  <a:lnTo>
                    <a:pt x="1276" y="1545"/>
                  </a:lnTo>
                  <a:lnTo>
                    <a:pt x="1283" y="1539"/>
                  </a:lnTo>
                  <a:lnTo>
                    <a:pt x="1286" y="1532"/>
                  </a:lnTo>
                  <a:lnTo>
                    <a:pt x="1307" y="1526"/>
                  </a:lnTo>
                  <a:lnTo>
                    <a:pt x="1319" y="1510"/>
                  </a:lnTo>
                  <a:lnTo>
                    <a:pt x="1338" y="1504"/>
                  </a:lnTo>
                  <a:lnTo>
                    <a:pt x="1335" y="1489"/>
                  </a:lnTo>
                  <a:lnTo>
                    <a:pt x="1341" y="1480"/>
                  </a:lnTo>
                  <a:lnTo>
                    <a:pt x="1349" y="1480"/>
                  </a:lnTo>
                  <a:lnTo>
                    <a:pt x="1365" y="1462"/>
                  </a:lnTo>
                  <a:lnTo>
                    <a:pt x="1374" y="1442"/>
                  </a:lnTo>
                  <a:lnTo>
                    <a:pt x="1368" y="1438"/>
                  </a:lnTo>
                  <a:lnTo>
                    <a:pt x="1356" y="1421"/>
                  </a:lnTo>
                  <a:lnTo>
                    <a:pt x="1325" y="1410"/>
                  </a:lnTo>
                  <a:lnTo>
                    <a:pt x="1307" y="1397"/>
                  </a:lnTo>
                  <a:lnTo>
                    <a:pt x="1310" y="1371"/>
                  </a:lnTo>
                  <a:lnTo>
                    <a:pt x="1305" y="1371"/>
                  </a:lnTo>
                  <a:lnTo>
                    <a:pt x="1265" y="1407"/>
                  </a:lnTo>
                  <a:lnTo>
                    <a:pt x="1234" y="1407"/>
                  </a:lnTo>
                  <a:lnTo>
                    <a:pt x="1229" y="1413"/>
                  </a:lnTo>
                  <a:lnTo>
                    <a:pt x="1204" y="1406"/>
                  </a:lnTo>
                  <a:lnTo>
                    <a:pt x="1210" y="1397"/>
                  </a:lnTo>
                  <a:lnTo>
                    <a:pt x="1210" y="1378"/>
                  </a:lnTo>
                  <a:lnTo>
                    <a:pt x="1207" y="1371"/>
                  </a:lnTo>
                  <a:lnTo>
                    <a:pt x="1201" y="1373"/>
                  </a:lnTo>
                  <a:lnTo>
                    <a:pt x="1193" y="1389"/>
                  </a:lnTo>
                  <a:lnTo>
                    <a:pt x="1183" y="1375"/>
                  </a:lnTo>
                  <a:lnTo>
                    <a:pt x="1183" y="1359"/>
                  </a:lnTo>
                  <a:lnTo>
                    <a:pt x="1156" y="1335"/>
                  </a:lnTo>
                  <a:lnTo>
                    <a:pt x="1144" y="1309"/>
                  </a:lnTo>
                  <a:lnTo>
                    <a:pt x="1134" y="1306"/>
                  </a:lnTo>
                  <a:lnTo>
                    <a:pt x="1147" y="1300"/>
                  </a:lnTo>
                  <a:lnTo>
                    <a:pt x="1160" y="1283"/>
                  </a:lnTo>
                  <a:lnTo>
                    <a:pt x="1171" y="1292"/>
                  </a:lnTo>
                  <a:lnTo>
                    <a:pt x="1180" y="1289"/>
                  </a:lnTo>
                  <a:lnTo>
                    <a:pt x="1186" y="1298"/>
                  </a:lnTo>
                  <a:lnTo>
                    <a:pt x="1210" y="1335"/>
                  </a:lnTo>
                  <a:lnTo>
                    <a:pt x="1223" y="1341"/>
                  </a:lnTo>
                  <a:lnTo>
                    <a:pt x="1256" y="1362"/>
                  </a:lnTo>
                  <a:lnTo>
                    <a:pt x="1265" y="1359"/>
                  </a:lnTo>
                  <a:lnTo>
                    <a:pt x="1273" y="1365"/>
                  </a:lnTo>
                  <a:lnTo>
                    <a:pt x="1305" y="1354"/>
                  </a:lnTo>
                  <a:lnTo>
                    <a:pt x="1313" y="1354"/>
                  </a:lnTo>
                  <a:lnTo>
                    <a:pt x="1319" y="1359"/>
                  </a:lnTo>
                  <a:lnTo>
                    <a:pt x="1325" y="1378"/>
                  </a:lnTo>
                  <a:lnTo>
                    <a:pt x="1416" y="1392"/>
                  </a:lnTo>
                  <a:lnTo>
                    <a:pt x="1455" y="1383"/>
                  </a:lnTo>
                  <a:lnTo>
                    <a:pt x="1471" y="1389"/>
                  </a:lnTo>
                  <a:lnTo>
                    <a:pt x="1501" y="1383"/>
                  </a:lnTo>
                  <a:lnTo>
                    <a:pt x="1510" y="1386"/>
                  </a:lnTo>
                  <a:lnTo>
                    <a:pt x="1523" y="1397"/>
                  </a:lnTo>
                  <a:lnTo>
                    <a:pt x="1528" y="1413"/>
                  </a:lnTo>
                  <a:lnTo>
                    <a:pt x="1547" y="1421"/>
                  </a:lnTo>
                  <a:lnTo>
                    <a:pt x="1561" y="1435"/>
                  </a:lnTo>
                  <a:lnTo>
                    <a:pt x="1586" y="1432"/>
                  </a:lnTo>
                  <a:lnTo>
                    <a:pt x="1583" y="1442"/>
                  </a:lnTo>
                  <a:lnTo>
                    <a:pt x="1559" y="1445"/>
                  </a:lnTo>
                  <a:lnTo>
                    <a:pt x="1570" y="1462"/>
                  </a:lnTo>
                  <a:lnTo>
                    <a:pt x="1589" y="1472"/>
                  </a:lnTo>
                  <a:lnTo>
                    <a:pt x="1613" y="1470"/>
                  </a:lnTo>
                  <a:lnTo>
                    <a:pt x="1619" y="1465"/>
                  </a:lnTo>
                  <a:lnTo>
                    <a:pt x="1626" y="1445"/>
                  </a:lnTo>
                  <a:lnTo>
                    <a:pt x="1632" y="1445"/>
                  </a:lnTo>
                  <a:lnTo>
                    <a:pt x="1629" y="1456"/>
                  </a:lnTo>
                  <a:lnTo>
                    <a:pt x="1634" y="1472"/>
                  </a:lnTo>
                  <a:lnTo>
                    <a:pt x="1632" y="1491"/>
                  </a:lnTo>
                  <a:lnTo>
                    <a:pt x="1637" y="1507"/>
                  </a:lnTo>
                  <a:lnTo>
                    <a:pt x="1634" y="1512"/>
                  </a:lnTo>
                  <a:lnTo>
                    <a:pt x="1643" y="1553"/>
                  </a:lnTo>
                  <a:lnTo>
                    <a:pt x="1668" y="1588"/>
                  </a:lnTo>
                  <a:lnTo>
                    <a:pt x="1676" y="1626"/>
                  </a:lnTo>
                  <a:lnTo>
                    <a:pt x="1695" y="1650"/>
                  </a:lnTo>
                  <a:lnTo>
                    <a:pt x="1706" y="1688"/>
                  </a:lnTo>
                  <a:lnTo>
                    <a:pt x="1722" y="1701"/>
                  </a:lnTo>
                  <a:lnTo>
                    <a:pt x="1728" y="1703"/>
                  </a:lnTo>
                  <a:lnTo>
                    <a:pt x="1738" y="1698"/>
                  </a:lnTo>
                  <a:lnTo>
                    <a:pt x="1741" y="1691"/>
                  </a:lnTo>
                  <a:lnTo>
                    <a:pt x="1759" y="1682"/>
                  </a:lnTo>
                  <a:lnTo>
                    <a:pt x="1759" y="1674"/>
                  </a:lnTo>
                  <a:lnTo>
                    <a:pt x="1765" y="1666"/>
                  </a:lnTo>
                  <a:lnTo>
                    <a:pt x="1774" y="1666"/>
                  </a:lnTo>
                  <a:lnTo>
                    <a:pt x="1774" y="1639"/>
                  </a:lnTo>
                  <a:lnTo>
                    <a:pt x="1782" y="1623"/>
                  </a:lnTo>
                  <a:lnTo>
                    <a:pt x="1785" y="1612"/>
                  </a:lnTo>
                  <a:lnTo>
                    <a:pt x="1779" y="1580"/>
                  </a:lnTo>
                  <a:lnTo>
                    <a:pt x="1785" y="1564"/>
                  </a:lnTo>
                  <a:lnTo>
                    <a:pt x="1798" y="1566"/>
                  </a:lnTo>
                  <a:lnTo>
                    <a:pt x="1801" y="1559"/>
                  </a:lnTo>
                  <a:lnTo>
                    <a:pt x="1815" y="1556"/>
                  </a:lnTo>
                  <a:lnTo>
                    <a:pt x="1822" y="1542"/>
                  </a:lnTo>
                  <a:lnTo>
                    <a:pt x="1868" y="1512"/>
                  </a:lnTo>
                  <a:lnTo>
                    <a:pt x="1885" y="1494"/>
                  </a:lnTo>
                  <a:lnTo>
                    <a:pt x="1904" y="1489"/>
                  </a:lnTo>
                  <a:lnTo>
                    <a:pt x="1917" y="1472"/>
                  </a:lnTo>
                  <a:lnTo>
                    <a:pt x="1920" y="1462"/>
                  </a:lnTo>
                  <a:lnTo>
                    <a:pt x="1937" y="1453"/>
                  </a:lnTo>
                  <a:lnTo>
                    <a:pt x="1940" y="1448"/>
                  </a:lnTo>
                  <a:lnTo>
                    <a:pt x="1943" y="1459"/>
                  </a:lnTo>
                  <a:lnTo>
                    <a:pt x="1983" y="1453"/>
                  </a:lnTo>
                  <a:lnTo>
                    <a:pt x="2003" y="1435"/>
                  </a:lnTo>
                  <a:lnTo>
                    <a:pt x="2019" y="1467"/>
                  </a:lnTo>
                  <a:lnTo>
                    <a:pt x="2040" y="1489"/>
                  </a:lnTo>
                  <a:lnTo>
                    <a:pt x="2046" y="1489"/>
                  </a:lnTo>
                  <a:lnTo>
                    <a:pt x="2052" y="1510"/>
                  </a:lnTo>
                  <a:lnTo>
                    <a:pt x="2062" y="1510"/>
                  </a:lnTo>
                  <a:lnTo>
                    <a:pt x="2067" y="1539"/>
                  </a:lnTo>
                  <a:lnTo>
                    <a:pt x="2062" y="1559"/>
                  </a:lnTo>
                  <a:lnTo>
                    <a:pt x="2086" y="1566"/>
                  </a:lnTo>
                  <a:lnTo>
                    <a:pt x="2109" y="1550"/>
                  </a:lnTo>
                  <a:lnTo>
                    <a:pt x="2116" y="1545"/>
                  </a:lnTo>
                  <a:lnTo>
                    <a:pt x="2128" y="1556"/>
                  </a:lnTo>
                  <a:lnTo>
                    <a:pt x="2135" y="1583"/>
                  </a:lnTo>
                  <a:lnTo>
                    <a:pt x="2152" y="1626"/>
                  </a:lnTo>
                  <a:lnTo>
                    <a:pt x="2146" y="1636"/>
                  </a:lnTo>
                  <a:lnTo>
                    <a:pt x="2152" y="1653"/>
                  </a:lnTo>
                  <a:lnTo>
                    <a:pt x="2146" y="1659"/>
                  </a:lnTo>
                  <a:lnTo>
                    <a:pt x="2146" y="1677"/>
                  </a:lnTo>
                  <a:lnTo>
                    <a:pt x="2139" y="1688"/>
                  </a:lnTo>
                  <a:lnTo>
                    <a:pt x="2143" y="1703"/>
                  </a:lnTo>
                  <a:lnTo>
                    <a:pt x="2149" y="1701"/>
                  </a:lnTo>
                  <a:lnTo>
                    <a:pt x="2176" y="1730"/>
                  </a:lnTo>
                  <a:lnTo>
                    <a:pt x="2185" y="1757"/>
                  </a:lnTo>
                  <a:lnTo>
                    <a:pt x="2188" y="1762"/>
                  </a:lnTo>
                  <a:lnTo>
                    <a:pt x="2188" y="1771"/>
                  </a:lnTo>
                  <a:lnTo>
                    <a:pt x="2204" y="1788"/>
                  </a:lnTo>
                  <a:lnTo>
                    <a:pt x="2204" y="1798"/>
                  </a:lnTo>
                  <a:lnTo>
                    <a:pt x="2247" y="1822"/>
                  </a:lnTo>
                  <a:lnTo>
                    <a:pt x="2261" y="1822"/>
                  </a:lnTo>
                  <a:lnTo>
                    <a:pt x="2258" y="1812"/>
                  </a:lnTo>
                  <a:lnTo>
                    <a:pt x="2244" y="1795"/>
                  </a:lnTo>
                  <a:lnTo>
                    <a:pt x="2244" y="1760"/>
                  </a:lnTo>
                  <a:lnTo>
                    <a:pt x="2207" y="1725"/>
                  </a:lnTo>
                  <a:lnTo>
                    <a:pt x="2188" y="1720"/>
                  </a:lnTo>
                  <a:lnTo>
                    <a:pt x="2179" y="1701"/>
                  </a:lnTo>
                  <a:lnTo>
                    <a:pt x="2174" y="1695"/>
                  </a:lnTo>
                  <a:lnTo>
                    <a:pt x="2174" y="1682"/>
                  </a:lnTo>
                  <a:lnTo>
                    <a:pt x="2162" y="1685"/>
                  </a:lnTo>
                  <a:lnTo>
                    <a:pt x="2158" y="1666"/>
                  </a:lnTo>
                  <a:lnTo>
                    <a:pt x="2174" y="1630"/>
                  </a:lnTo>
                  <a:lnTo>
                    <a:pt x="2176" y="1609"/>
                  </a:lnTo>
                  <a:lnTo>
                    <a:pt x="2185" y="1607"/>
                  </a:lnTo>
                  <a:lnTo>
                    <a:pt x="2195" y="1609"/>
                  </a:lnTo>
                  <a:lnTo>
                    <a:pt x="2195" y="1621"/>
                  </a:lnTo>
                  <a:lnTo>
                    <a:pt x="2212" y="1623"/>
                  </a:lnTo>
                  <a:lnTo>
                    <a:pt x="2228" y="1630"/>
                  </a:lnTo>
                  <a:lnTo>
                    <a:pt x="2241" y="1653"/>
                  </a:lnTo>
                  <a:lnTo>
                    <a:pt x="2277" y="1668"/>
                  </a:lnTo>
                  <a:lnTo>
                    <a:pt x="2274" y="1688"/>
                  </a:lnTo>
                  <a:lnTo>
                    <a:pt x="2277" y="1692"/>
                  </a:lnTo>
                  <a:lnTo>
                    <a:pt x="2291" y="1682"/>
                  </a:lnTo>
                  <a:lnTo>
                    <a:pt x="2301" y="1680"/>
                  </a:lnTo>
                  <a:lnTo>
                    <a:pt x="2310" y="1674"/>
                  </a:lnTo>
                  <a:lnTo>
                    <a:pt x="2310" y="1663"/>
                  </a:lnTo>
                  <a:lnTo>
                    <a:pt x="2321" y="1663"/>
                  </a:lnTo>
                  <a:lnTo>
                    <a:pt x="2356" y="1644"/>
                  </a:lnTo>
                  <a:lnTo>
                    <a:pt x="2361" y="1601"/>
                  </a:lnTo>
                  <a:lnTo>
                    <a:pt x="2353" y="1574"/>
                  </a:lnTo>
                  <a:lnTo>
                    <a:pt x="2304" y="1529"/>
                  </a:lnTo>
                  <a:lnTo>
                    <a:pt x="2288" y="1507"/>
                  </a:lnTo>
                  <a:lnTo>
                    <a:pt x="2294" y="1489"/>
                  </a:lnTo>
                  <a:lnTo>
                    <a:pt x="2316" y="1470"/>
                  </a:lnTo>
                  <a:lnTo>
                    <a:pt x="2346" y="1456"/>
                  </a:lnTo>
                  <a:lnTo>
                    <a:pt x="2370" y="1462"/>
                  </a:lnTo>
                  <a:lnTo>
                    <a:pt x="2367" y="1470"/>
                  </a:lnTo>
                  <a:lnTo>
                    <a:pt x="2373" y="1480"/>
                  </a:lnTo>
                  <a:lnTo>
                    <a:pt x="2380" y="1480"/>
                  </a:lnTo>
                  <a:lnTo>
                    <a:pt x="2386" y="1477"/>
                  </a:lnTo>
                  <a:lnTo>
                    <a:pt x="2380" y="1470"/>
                  </a:lnTo>
                  <a:lnTo>
                    <a:pt x="2383" y="1465"/>
                  </a:lnTo>
                  <a:lnTo>
                    <a:pt x="2433" y="1451"/>
                  </a:lnTo>
                  <a:lnTo>
                    <a:pt x="2437" y="1439"/>
                  </a:lnTo>
                  <a:lnTo>
                    <a:pt x="2446" y="1445"/>
                  </a:lnTo>
                  <a:lnTo>
                    <a:pt x="2449" y="1438"/>
                  </a:lnTo>
                  <a:lnTo>
                    <a:pt x="2459" y="1445"/>
                  </a:lnTo>
                  <a:lnTo>
                    <a:pt x="2465" y="1438"/>
                  </a:lnTo>
                  <a:lnTo>
                    <a:pt x="2495" y="1435"/>
                  </a:lnTo>
                  <a:lnTo>
                    <a:pt x="2503" y="1430"/>
                  </a:lnTo>
                  <a:lnTo>
                    <a:pt x="2536" y="1406"/>
                  </a:lnTo>
                  <a:lnTo>
                    <a:pt x="2536" y="1400"/>
                  </a:lnTo>
                  <a:lnTo>
                    <a:pt x="2549" y="1400"/>
                  </a:lnTo>
                  <a:lnTo>
                    <a:pt x="2568" y="1373"/>
                  </a:lnTo>
                  <a:lnTo>
                    <a:pt x="2568" y="1357"/>
                  </a:lnTo>
                  <a:lnTo>
                    <a:pt x="2572" y="1359"/>
                  </a:lnTo>
                  <a:lnTo>
                    <a:pt x="2598" y="1330"/>
                  </a:lnTo>
                  <a:lnTo>
                    <a:pt x="2604" y="1330"/>
                  </a:lnTo>
                  <a:lnTo>
                    <a:pt x="2615" y="1292"/>
                  </a:lnTo>
                  <a:lnTo>
                    <a:pt x="2582" y="1286"/>
                  </a:lnTo>
                  <a:lnTo>
                    <a:pt x="2612" y="1274"/>
                  </a:lnTo>
                  <a:lnTo>
                    <a:pt x="2609" y="1268"/>
                  </a:lnTo>
                  <a:lnTo>
                    <a:pt x="2601" y="1260"/>
                  </a:lnTo>
                  <a:lnTo>
                    <a:pt x="2609" y="1260"/>
                  </a:lnTo>
                  <a:lnTo>
                    <a:pt x="2607" y="1248"/>
                  </a:lnTo>
                  <a:lnTo>
                    <a:pt x="2591" y="1241"/>
                  </a:lnTo>
                  <a:lnTo>
                    <a:pt x="2582" y="1203"/>
                  </a:lnTo>
                  <a:lnTo>
                    <a:pt x="2558" y="1192"/>
                  </a:lnTo>
                  <a:lnTo>
                    <a:pt x="2568" y="1177"/>
                  </a:lnTo>
                  <a:lnTo>
                    <a:pt x="2588" y="1163"/>
                  </a:lnTo>
                  <a:lnTo>
                    <a:pt x="2591" y="1154"/>
                  </a:lnTo>
                  <a:lnTo>
                    <a:pt x="2615" y="1144"/>
                  </a:lnTo>
                  <a:lnTo>
                    <a:pt x="2621" y="1150"/>
                  </a:lnTo>
                  <a:lnTo>
                    <a:pt x="2628" y="1139"/>
                  </a:lnTo>
                  <a:lnTo>
                    <a:pt x="2598" y="1133"/>
                  </a:lnTo>
                  <a:lnTo>
                    <a:pt x="2591" y="1128"/>
                  </a:lnTo>
                  <a:lnTo>
                    <a:pt x="2582" y="1130"/>
                  </a:lnTo>
                  <a:lnTo>
                    <a:pt x="2571" y="1144"/>
                  </a:lnTo>
                  <a:lnTo>
                    <a:pt x="2561" y="1144"/>
                  </a:lnTo>
                  <a:lnTo>
                    <a:pt x="2552" y="1139"/>
                  </a:lnTo>
                  <a:lnTo>
                    <a:pt x="2552" y="1128"/>
                  </a:lnTo>
                  <a:lnTo>
                    <a:pt x="2528" y="1109"/>
                  </a:lnTo>
                  <a:lnTo>
                    <a:pt x="2535" y="1095"/>
                  </a:lnTo>
                  <a:lnTo>
                    <a:pt x="2542" y="1098"/>
                  </a:lnTo>
                  <a:lnTo>
                    <a:pt x="2555" y="1095"/>
                  </a:lnTo>
                  <a:lnTo>
                    <a:pt x="2565" y="1083"/>
                  </a:lnTo>
                  <a:lnTo>
                    <a:pt x="2582" y="1074"/>
                  </a:lnTo>
                  <a:lnTo>
                    <a:pt x="2601" y="1056"/>
                  </a:lnTo>
                  <a:lnTo>
                    <a:pt x="2612" y="1057"/>
                  </a:lnTo>
                  <a:lnTo>
                    <a:pt x="2618" y="1069"/>
                  </a:lnTo>
                  <a:lnTo>
                    <a:pt x="2601" y="1088"/>
                  </a:lnTo>
                  <a:lnTo>
                    <a:pt x="2607" y="1095"/>
                  </a:lnTo>
                  <a:lnTo>
                    <a:pt x="2598" y="1106"/>
                  </a:lnTo>
                  <a:lnTo>
                    <a:pt x="2615" y="1098"/>
                  </a:lnTo>
                  <a:lnTo>
                    <a:pt x="2621" y="1090"/>
                  </a:lnTo>
                  <a:lnTo>
                    <a:pt x="2645" y="1083"/>
                  </a:lnTo>
                  <a:lnTo>
                    <a:pt x="2655" y="1083"/>
                  </a:lnTo>
                  <a:lnTo>
                    <a:pt x="2681" y="1090"/>
                  </a:lnTo>
                  <a:lnTo>
                    <a:pt x="2670" y="1121"/>
                  </a:lnTo>
                  <a:lnTo>
                    <a:pt x="2681" y="1130"/>
                  </a:lnTo>
                  <a:lnTo>
                    <a:pt x="2694" y="1128"/>
                  </a:lnTo>
                  <a:lnTo>
                    <a:pt x="2707" y="1136"/>
                  </a:lnTo>
                  <a:lnTo>
                    <a:pt x="2710" y="1144"/>
                  </a:lnTo>
                  <a:lnTo>
                    <a:pt x="2697" y="1147"/>
                  </a:lnTo>
                  <a:lnTo>
                    <a:pt x="2710" y="1171"/>
                  </a:lnTo>
                  <a:lnTo>
                    <a:pt x="2700" y="1182"/>
                  </a:lnTo>
                  <a:lnTo>
                    <a:pt x="2707" y="1203"/>
                  </a:lnTo>
                  <a:lnTo>
                    <a:pt x="2718" y="1195"/>
                  </a:lnTo>
                  <a:lnTo>
                    <a:pt x="2754" y="1184"/>
                  </a:lnTo>
                  <a:lnTo>
                    <a:pt x="2761" y="1165"/>
                  </a:lnTo>
                  <a:lnTo>
                    <a:pt x="2757" y="1133"/>
                  </a:lnTo>
                  <a:lnTo>
                    <a:pt x="2740" y="1106"/>
                  </a:lnTo>
                  <a:lnTo>
                    <a:pt x="2721" y="1095"/>
                  </a:lnTo>
                  <a:lnTo>
                    <a:pt x="2724" y="1088"/>
                  </a:lnTo>
                  <a:lnTo>
                    <a:pt x="2721" y="1083"/>
                  </a:lnTo>
                  <a:lnTo>
                    <a:pt x="2740" y="1074"/>
                  </a:lnTo>
                  <a:lnTo>
                    <a:pt x="2767" y="1057"/>
                  </a:lnTo>
                  <a:lnTo>
                    <a:pt x="2764" y="1042"/>
                  </a:lnTo>
                  <a:lnTo>
                    <a:pt x="2776" y="1028"/>
                  </a:lnTo>
                  <a:lnTo>
                    <a:pt x="2789" y="1025"/>
                  </a:lnTo>
                  <a:lnTo>
                    <a:pt x="2791" y="1018"/>
                  </a:lnTo>
                  <a:lnTo>
                    <a:pt x="2797" y="1018"/>
                  </a:lnTo>
                  <a:lnTo>
                    <a:pt x="2810" y="1001"/>
                  </a:lnTo>
                  <a:lnTo>
                    <a:pt x="2819" y="1001"/>
                  </a:lnTo>
                  <a:lnTo>
                    <a:pt x="2819" y="1010"/>
                  </a:lnTo>
                  <a:lnTo>
                    <a:pt x="2836" y="1015"/>
                  </a:lnTo>
                  <a:lnTo>
                    <a:pt x="2873" y="995"/>
                  </a:lnTo>
                  <a:lnTo>
                    <a:pt x="2885" y="974"/>
                  </a:lnTo>
                  <a:lnTo>
                    <a:pt x="2931" y="929"/>
                  </a:lnTo>
                  <a:lnTo>
                    <a:pt x="2942" y="904"/>
                  </a:lnTo>
                  <a:lnTo>
                    <a:pt x="2975" y="866"/>
                  </a:lnTo>
                  <a:lnTo>
                    <a:pt x="2982" y="842"/>
                  </a:lnTo>
                  <a:lnTo>
                    <a:pt x="2982" y="800"/>
                  </a:lnTo>
                  <a:lnTo>
                    <a:pt x="3001" y="765"/>
                  </a:lnTo>
                  <a:lnTo>
                    <a:pt x="2994" y="759"/>
                  </a:lnTo>
                  <a:lnTo>
                    <a:pt x="2994" y="745"/>
                  </a:lnTo>
                  <a:lnTo>
                    <a:pt x="3001" y="736"/>
                  </a:lnTo>
                  <a:lnTo>
                    <a:pt x="2979" y="719"/>
                  </a:lnTo>
                  <a:lnTo>
                    <a:pt x="2975" y="710"/>
                  </a:lnTo>
                  <a:lnTo>
                    <a:pt x="2964" y="706"/>
                  </a:lnTo>
                  <a:lnTo>
                    <a:pt x="2949" y="706"/>
                  </a:lnTo>
                  <a:lnTo>
                    <a:pt x="2939" y="722"/>
                  </a:lnTo>
                  <a:lnTo>
                    <a:pt x="2922" y="727"/>
                  </a:lnTo>
                  <a:lnTo>
                    <a:pt x="2928" y="716"/>
                  </a:lnTo>
                  <a:lnTo>
                    <a:pt x="2928" y="703"/>
                  </a:lnTo>
                  <a:lnTo>
                    <a:pt x="2915" y="706"/>
                  </a:lnTo>
                  <a:lnTo>
                    <a:pt x="2906" y="719"/>
                  </a:lnTo>
                  <a:lnTo>
                    <a:pt x="2906" y="695"/>
                  </a:lnTo>
                  <a:lnTo>
                    <a:pt x="2892" y="698"/>
                  </a:lnTo>
                  <a:lnTo>
                    <a:pt x="2879" y="692"/>
                  </a:lnTo>
                  <a:lnTo>
                    <a:pt x="2876" y="684"/>
                  </a:lnTo>
                  <a:lnTo>
                    <a:pt x="2892" y="675"/>
                  </a:lnTo>
                  <a:lnTo>
                    <a:pt x="2919" y="651"/>
                  </a:lnTo>
                  <a:lnTo>
                    <a:pt x="2952" y="613"/>
                  </a:lnTo>
                  <a:lnTo>
                    <a:pt x="2979" y="592"/>
                  </a:lnTo>
                  <a:lnTo>
                    <a:pt x="2994" y="571"/>
                  </a:lnTo>
                  <a:lnTo>
                    <a:pt x="3028" y="542"/>
                  </a:lnTo>
                  <a:lnTo>
                    <a:pt x="3084" y="542"/>
                  </a:lnTo>
                  <a:lnTo>
                    <a:pt x="3091" y="547"/>
                  </a:lnTo>
                  <a:lnTo>
                    <a:pt x="3103" y="536"/>
                  </a:lnTo>
                  <a:lnTo>
                    <a:pt x="3121" y="542"/>
                  </a:lnTo>
                  <a:lnTo>
                    <a:pt x="3137" y="542"/>
                  </a:lnTo>
                  <a:lnTo>
                    <a:pt x="3149" y="542"/>
                  </a:lnTo>
                  <a:lnTo>
                    <a:pt x="3151" y="528"/>
                  </a:lnTo>
                  <a:lnTo>
                    <a:pt x="3160" y="525"/>
                  </a:lnTo>
                  <a:lnTo>
                    <a:pt x="3187" y="533"/>
                  </a:lnTo>
                  <a:lnTo>
                    <a:pt x="3200" y="531"/>
                  </a:lnTo>
                  <a:lnTo>
                    <a:pt x="3206" y="542"/>
                  </a:lnTo>
                  <a:lnTo>
                    <a:pt x="3194" y="549"/>
                  </a:lnTo>
                  <a:lnTo>
                    <a:pt x="3200" y="557"/>
                  </a:lnTo>
                  <a:lnTo>
                    <a:pt x="3213" y="557"/>
                  </a:lnTo>
                  <a:lnTo>
                    <a:pt x="3239" y="547"/>
                  </a:lnTo>
                  <a:lnTo>
                    <a:pt x="3252" y="549"/>
                  </a:lnTo>
                  <a:lnTo>
                    <a:pt x="3276" y="547"/>
                  </a:lnTo>
                  <a:lnTo>
                    <a:pt x="3266" y="536"/>
                  </a:lnTo>
                  <a:lnTo>
                    <a:pt x="3255" y="533"/>
                  </a:lnTo>
                  <a:lnTo>
                    <a:pt x="3260" y="516"/>
                  </a:lnTo>
                  <a:lnTo>
                    <a:pt x="3309" y="457"/>
                  </a:lnTo>
                  <a:lnTo>
                    <a:pt x="3311" y="40"/>
                  </a:lnTo>
                  <a:lnTo>
                    <a:pt x="3292" y="33"/>
                  </a:lnTo>
                  <a:lnTo>
                    <a:pt x="3263" y="43"/>
                  </a:lnTo>
                  <a:lnTo>
                    <a:pt x="3222" y="46"/>
                  </a:lnTo>
                  <a:lnTo>
                    <a:pt x="3222" y="30"/>
                  </a:lnTo>
                  <a:lnTo>
                    <a:pt x="3203" y="14"/>
                  </a:lnTo>
                  <a:lnTo>
                    <a:pt x="3186" y="14"/>
                  </a:lnTo>
                  <a:lnTo>
                    <a:pt x="3173" y="1"/>
                  </a:lnTo>
                  <a:lnTo>
                    <a:pt x="2971" y="2"/>
                  </a:lnTo>
                  <a:lnTo>
                    <a:pt x="2975" y="11"/>
                  </a:lnTo>
                  <a:lnTo>
                    <a:pt x="2945" y="7"/>
                  </a:lnTo>
                  <a:lnTo>
                    <a:pt x="2906" y="11"/>
                  </a:lnTo>
                  <a:lnTo>
                    <a:pt x="2892" y="1"/>
                  </a:lnTo>
                  <a:lnTo>
                    <a:pt x="2873" y="7"/>
                  </a:lnTo>
                  <a:lnTo>
                    <a:pt x="2862" y="19"/>
                  </a:lnTo>
                  <a:lnTo>
                    <a:pt x="2843" y="11"/>
                  </a:lnTo>
                  <a:lnTo>
                    <a:pt x="2827" y="2"/>
                  </a:lnTo>
                  <a:lnTo>
                    <a:pt x="2813" y="33"/>
                  </a:lnTo>
                  <a:lnTo>
                    <a:pt x="2797" y="51"/>
                  </a:lnTo>
                  <a:lnTo>
                    <a:pt x="2779" y="43"/>
                  </a:lnTo>
                  <a:lnTo>
                    <a:pt x="2761" y="19"/>
                  </a:lnTo>
                  <a:lnTo>
                    <a:pt x="2753" y="1"/>
                  </a:lnTo>
                  <a:lnTo>
                    <a:pt x="1811" y="1"/>
                  </a:lnTo>
                  <a:lnTo>
                    <a:pt x="1700" y="0"/>
                  </a:lnTo>
                  <a:lnTo>
                    <a:pt x="1710" y="11"/>
                  </a:lnTo>
                  <a:lnTo>
                    <a:pt x="1738" y="25"/>
                  </a:lnTo>
                  <a:lnTo>
                    <a:pt x="1746" y="39"/>
                  </a:lnTo>
                  <a:lnTo>
                    <a:pt x="1686" y="19"/>
                  </a:lnTo>
                  <a:lnTo>
                    <a:pt x="1689" y="2"/>
                  </a:lnTo>
                  <a:lnTo>
                    <a:pt x="1661" y="2"/>
                  </a:lnTo>
                  <a:lnTo>
                    <a:pt x="1640" y="19"/>
                  </a:lnTo>
                  <a:lnTo>
                    <a:pt x="1665" y="63"/>
                  </a:lnTo>
                  <a:lnTo>
                    <a:pt x="1656" y="84"/>
                  </a:lnTo>
                  <a:lnTo>
                    <a:pt x="1649" y="108"/>
                  </a:lnTo>
                  <a:lnTo>
                    <a:pt x="1656" y="137"/>
                  </a:lnTo>
                  <a:lnTo>
                    <a:pt x="1689" y="143"/>
                  </a:lnTo>
                  <a:lnTo>
                    <a:pt x="1670" y="154"/>
                  </a:lnTo>
                  <a:lnTo>
                    <a:pt x="1668" y="178"/>
                  </a:lnTo>
                  <a:lnTo>
                    <a:pt x="1673" y="207"/>
                  </a:lnTo>
                  <a:lnTo>
                    <a:pt x="1649" y="245"/>
                  </a:lnTo>
                  <a:lnTo>
                    <a:pt x="1610" y="269"/>
                  </a:lnTo>
                  <a:lnTo>
                    <a:pt x="1589" y="251"/>
                  </a:lnTo>
                  <a:lnTo>
                    <a:pt x="1613" y="237"/>
                  </a:lnTo>
                  <a:lnTo>
                    <a:pt x="1629" y="221"/>
                  </a:lnTo>
                  <a:lnTo>
                    <a:pt x="1640" y="202"/>
                  </a:lnTo>
                  <a:lnTo>
                    <a:pt x="1640" y="184"/>
                  </a:lnTo>
                  <a:lnTo>
                    <a:pt x="1649" y="162"/>
                  </a:lnTo>
                  <a:lnTo>
                    <a:pt x="1632" y="143"/>
                  </a:lnTo>
                  <a:lnTo>
                    <a:pt x="1632" y="33"/>
                  </a:lnTo>
                  <a:lnTo>
                    <a:pt x="1612" y="12"/>
                  </a:lnTo>
                  <a:lnTo>
                    <a:pt x="1616" y="0"/>
                  </a:lnTo>
                  <a:lnTo>
                    <a:pt x="1544" y="2"/>
                  </a:lnTo>
                  <a:lnTo>
                    <a:pt x="1544" y="7"/>
                  </a:lnTo>
                  <a:lnTo>
                    <a:pt x="1520" y="25"/>
                  </a:lnTo>
                  <a:lnTo>
                    <a:pt x="1517" y="46"/>
                  </a:lnTo>
                  <a:lnTo>
                    <a:pt x="1525" y="71"/>
                  </a:lnTo>
                  <a:lnTo>
                    <a:pt x="1517" y="92"/>
                  </a:lnTo>
                  <a:lnTo>
                    <a:pt x="1517" y="108"/>
                  </a:lnTo>
                  <a:lnTo>
                    <a:pt x="1534" y="116"/>
                  </a:lnTo>
                  <a:lnTo>
                    <a:pt x="1547" y="143"/>
                  </a:lnTo>
                  <a:lnTo>
                    <a:pt x="1559" y="154"/>
                  </a:lnTo>
                  <a:lnTo>
                    <a:pt x="1550" y="178"/>
                  </a:lnTo>
                  <a:lnTo>
                    <a:pt x="1534" y="167"/>
                  </a:lnTo>
                  <a:lnTo>
                    <a:pt x="1520" y="151"/>
                  </a:lnTo>
                  <a:lnTo>
                    <a:pt x="1498" y="143"/>
                  </a:lnTo>
                  <a:lnTo>
                    <a:pt x="1480" y="130"/>
                  </a:lnTo>
                  <a:lnTo>
                    <a:pt x="1458" y="127"/>
                  </a:lnTo>
                  <a:lnTo>
                    <a:pt x="1438" y="108"/>
                  </a:lnTo>
                  <a:lnTo>
                    <a:pt x="1414" y="105"/>
                  </a:lnTo>
                  <a:lnTo>
                    <a:pt x="1382" y="87"/>
                  </a:lnTo>
                  <a:lnTo>
                    <a:pt x="1362" y="66"/>
                  </a:lnTo>
                  <a:lnTo>
                    <a:pt x="1349" y="84"/>
                  </a:lnTo>
                  <a:lnTo>
                    <a:pt x="1362" y="95"/>
                  </a:lnTo>
                  <a:lnTo>
                    <a:pt x="1382" y="108"/>
                  </a:lnTo>
                  <a:lnTo>
                    <a:pt x="1401" y="143"/>
                  </a:lnTo>
                  <a:lnTo>
                    <a:pt x="1389" y="154"/>
                  </a:lnTo>
                  <a:lnTo>
                    <a:pt x="1374" y="160"/>
                  </a:lnTo>
                  <a:lnTo>
                    <a:pt x="1374" y="175"/>
                  </a:lnTo>
                  <a:lnTo>
                    <a:pt x="1362" y="169"/>
                  </a:lnTo>
                  <a:lnTo>
                    <a:pt x="1362" y="143"/>
                  </a:lnTo>
                  <a:lnTo>
                    <a:pt x="1343" y="151"/>
                  </a:lnTo>
                  <a:lnTo>
                    <a:pt x="1325" y="167"/>
                  </a:lnTo>
                  <a:lnTo>
                    <a:pt x="1302" y="162"/>
                  </a:lnTo>
                  <a:lnTo>
                    <a:pt x="1283" y="167"/>
                  </a:lnTo>
                  <a:lnTo>
                    <a:pt x="1276" y="184"/>
                  </a:lnTo>
                  <a:lnTo>
                    <a:pt x="1259" y="167"/>
                  </a:lnTo>
                  <a:lnTo>
                    <a:pt x="1259" y="143"/>
                  </a:lnTo>
                  <a:lnTo>
                    <a:pt x="1220" y="167"/>
                  </a:lnTo>
                  <a:lnTo>
                    <a:pt x="1201" y="175"/>
                  </a:lnTo>
                  <a:lnTo>
                    <a:pt x="1144" y="207"/>
                  </a:lnTo>
                  <a:lnTo>
                    <a:pt x="1144" y="231"/>
                  </a:lnTo>
                  <a:lnTo>
                    <a:pt x="1126" y="245"/>
                  </a:lnTo>
                  <a:lnTo>
                    <a:pt x="1107" y="245"/>
                  </a:lnTo>
                  <a:lnTo>
                    <a:pt x="1095" y="230"/>
                  </a:lnTo>
                  <a:lnTo>
                    <a:pt x="1077" y="221"/>
                  </a:lnTo>
                  <a:lnTo>
                    <a:pt x="1090" y="202"/>
                  </a:lnTo>
                  <a:lnTo>
                    <a:pt x="1114" y="199"/>
                  </a:lnTo>
                  <a:lnTo>
                    <a:pt x="1104" y="178"/>
                  </a:lnTo>
                  <a:lnTo>
                    <a:pt x="1092" y="167"/>
                  </a:lnTo>
                  <a:lnTo>
                    <a:pt x="1071" y="167"/>
                  </a:lnTo>
                  <a:lnTo>
                    <a:pt x="1044" y="160"/>
                  </a:lnTo>
                  <a:lnTo>
                    <a:pt x="1062" y="178"/>
                  </a:lnTo>
                  <a:lnTo>
                    <a:pt x="1062" y="207"/>
                  </a:lnTo>
                  <a:lnTo>
                    <a:pt x="1055" y="230"/>
                  </a:lnTo>
                  <a:lnTo>
                    <a:pt x="1071" y="237"/>
                  </a:lnTo>
                  <a:lnTo>
                    <a:pt x="1071" y="259"/>
                  </a:lnTo>
                  <a:lnTo>
                    <a:pt x="1058" y="275"/>
                  </a:lnTo>
                  <a:lnTo>
                    <a:pt x="1022" y="264"/>
                  </a:lnTo>
                  <a:lnTo>
                    <a:pt x="1011" y="278"/>
                  </a:lnTo>
                  <a:lnTo>
                    <a:pt x="975" y="302"/>
                  </a:lnTo>
                  <a:lnTo>
                    <a:pt x="992" y="342"/>
                  </a:lnTo>
                  <a:lnTo>
                    <a:pt x="971" y="339"/>
                  </a:lnTo>
                  <a:lnTo>
                    <a:pt x="935" y="321"/>
                  </a:lnTo>
                  <a:lnTo>
                    <a:pt x="919" y="318"/>
                  </a:lnTo>
                  <a:lnTo>
                    <a:pt x="910" y="331"/>
                  </a:lnTo>
                  <a:lnTo>
                    <a:pt x="926" y="348"/>
                  </a:lnTo>
                  <a:lnTo>
                    <a:pt x="941" y="348"/>
                  </a:lnTo>
                  <a:lnTo>
                    <a:pt x="941" y="369"/>
                  </a:lnTo>
                  <a:lnTo>
                    <a:pt x="916" y="369"/>
                  </a:lnTo>
                  <a:lnTo>
                    <a:pt x="896" y="354"/>
                  </a:lnTo>
                  <a:lnTo>
                    <a:pt x="873" y="342"/>
                  </a:lnTo>
                  <a:lnTo>
                    <a:pt x="873" y="280"/>
                  </a:lnTo>
                  <a:lnTo>
                    <a:pt x="837" y="251"/>
                  </a:lnTo>
                  <a:lnTo>
                    <a:pt x="826" y="230"/>
                  </a:lnTo>
                  <a:lnTo>
                    <a:pt x="843" y="245"/>
                  </a:lnTo>
                  <a:lnTo>
                    <a:pt x="869" y="251"/>
                  </a:lnTo>
                  <a:lnTo>
                    <a:pt x="886" y="264"/>
                  </a:lnTo>
                  <a:lnTo>
                    <a:pt x="946" y="278"/>
                  </a:lnTo>
                  <a:lnTo>
                    <a:pt x="971" y="275"/>
                  </a:lnTo>
                  <a:lnTo>
                    <a:pt x="992" y="264"/>
                  </a:lnTo>
                  <a:lnTo>
                    <a:pt x="1005" y="248"/>
                  </a:lnTo>
                  <a:lnTo>
                    <a:pt x="1005" y="227"/>
                  </a:lnTo>
                  <a:lnTo>
                    <a:pt x="998" y="207"/>
                  </a:lnTo>
                  <a:lnTo>
                    <a:pt x="919" y="146"/>
                  </a:lnTo>
                  <a:lnTo>
                    <a:pt x="899" y="134"/>
                  </a:lnTo>
                  <a:lnTo>
                    <a:pt x="843" y="122"/>
                  </a:lnTo>
                  <a:lnTo>
                    <a:pt x="843" y="105"/>
                  </a:lnTo>
                  <a:lnTo>
                    <a:pt x="823" y="95"/>
                  </a:lnTo>
                  <a:lnTo>
                    <a:pt x="807" y="105"/>
                  </a:lnTo>
                  <a:lnTo>
                    <a:pt x="780" y="101"/>
                  </a:lnTo>
                  <a:lnTo>
                    <a:pt x="757" y="84"/>
                  </a:lnTo>
                  <a:lnTo>
                    <a:pt x="780" y="87"/>
                  </a:lnTo>
                  <a:lnTo>
                    <a:pt x="804" y="71"/>
                  </a:lnTo>
                  <a:lnTo>
                    <a:pt x="763" y="43"/>
                  </a:lnTo>
                  <a:lnTo>
                    <a:pt x="734" y="33"/>
                  </a:lnTo>
                  <a:lnTo>
                    <a:pt x="717" y="66"/>
                  </a:lnTo>
                  <a:lnTo>
                    <a:pt x="714" y="43"/>
                  </a:lnTo>
                  <a:lnTo>
                    <a:pt x="692" y="63"/>
                  </a:lnTo>
                  <a:lnTo>
                    <a:pt x="695" y="30"/>
                  </a:lnTo>
                  <a:lnTo>
                    <a:pt x="678" y="39"/>
                  </a:lnTo>
                  <a:lnTo>
                    <a:pt x="668" y="57"/>
                  </a:lnTo>
                  <a:lnTo>
                    <a:pt x="647" y="43"/>
                  </a:lnTo>
                  <a:lnTo>
                    <a:pt x="629" y="57"/>
                  </a:lnTo>
                  <a:lnTo>
                    <a:pt x="611" y="78"/>
                  </a:lnTo>
                  <a:lnTo>
                    <a:pt x="586" y="87"/>
                  </a:lnTo>
                  <a:lnTo>
                    <a:pt x="559" y="87"/>
                  </a:lnTo>
                  <a:lnTo>
                    <a:pt x="545" y="113"/>
                  </a:lnTo>
                  <a:lnTo>
                    <a:pt x="523" y="122"/>
                  </a:lnTo>
                  <a:lnTo>
                    <a:pt x="523" y="137"/>
                  </a:lnTo>
                  <a:lnTo>
                    <a:pt x="532" y="143"/>
                  </a:lnTo>
                  <a:lnTo>
                    <a:pt x="513" y="160"/>
                  </a:lnTo>
                  <a:lnTo>
                    <a:pt x="513" y="143"/>
                  </a:lnTo>
                  <a:lnTo>
                    <a:pt x="502" y="154"/>
                  </a:lnTo>
                  <a:lnTo>
                    <a:pt x="505" y="130"/>
                  </a:lnTo>
                  <a:lnTo>
                    <a:pt x="472" y="160"/>
                  </a:lnTo>
                  <a:lnTo>
                    <a:pt x="483" y="169"/>
                  </a:lnTo>
                  <a:lnTo>
                    <a:pt x="456" y="178"/>
                  </a:lnTo>
                  <a:lnTo>
                    <a:pt x="440" y="199"/>
                  </a:lnTo>
                  <a:lnTo>
                    <a:pt x="463" y="184"/>
                  </a:lnTo>
                  <a:lnTo>
                    <a:pt x="505" y="175"/>
                  </a:lnTo>
                  <a:lnTo>
                    <a:pt x="483" y="199"/>
                  </a:lnTo>
                  <a:lnTo>
                    <a:pt x="475" y="219"/>
                  </a:lnTo>
                  <a:lnTo>
                    <a:pt x="459" y="237"/>
                  </a:lnTo>
                  <a:lnTo>
                    <a:pt x="426" y="313"/>
                  </a:lnTo>
                  <a:lnTo>
                    <a:pt x="407" y="328"/>
                  </a:lnTo>
                  <a:lnTo>
                    <a:pt x="371" y="386"/>
                  </a:lnTo>
                  <a:lnTo>
                    <a:pt x="360" y="375"/>
                  </a:lnTo>
                  <a:lnTo>
                    <a:pt x="341" y="404"/>
                  </a:lnTo>
                  <a:lnTo>
                    <a:pt x="323" y="410"/>
                  </a:lnTo>
                  <a:lnTo>
                    <a:pt x="281" y="450"/>
                  </a:lnTo>
                  <a:lnTo>
                    <a:pt x="287" y="460"/>
                  </a:lnTo>
                  <a:lnTo>
                    <a:pt x="281" y="474"/>
                  </a:lnTo>
                  <a:lnTo>
                    <a:pt x="284" y="504"/>
                  </a:lnTo>
                  <a:lnTo>
                    <a:pt x="295" y="519"/>
                  </a:lnTo>
                  <a:lnTo>
                    <a:pt x="287" y="531"/>
                  </a:lnTo>
                  <a:lnTo>
                    <a:pt x="293" y="542"/>
                  </a:lnTo>
                  <a:lnTo>
                    <a:pt x="305" y="542"/>
                  </a:lnTo>
                  <a:lnTo>
                    <a:pt x="295" y="552"/>
                  </a:lnTo>
                  <a:lnTo>
                    <a:pt x="295" y="566"/>
                  </a:lnTo>
                  <a:lnTo>
                    <a:pt x="320" y="581"/>
                  </a:lnTo>
                  <a:lnTo>
                    <a:pt x="335" y="584"/>
                  </a:lnTo>
                  <a:lnTo>
                    <a:pt x="354" y="577"/>
                  </a:lnTo>
                  <a:lnTo>
                    <a:pt x="377" y="552"/>
                  </a:lnTo>
                  <a:lnTo>
                    <a:pt x="387" y="552"/>
                  </a:lnTo>
                  <a:lnTo>
                    <a:pt x="396" y="542"/>
                  </a:lnTo>
                  <a:lnTo>
                    <a:pt x="404" y="549"/>
                  </a:lnTo>
                  <a:lnTo>
                    <a:pt x="429" y="622"/>
                  </a:lnTo>
                  <a:lnTo>
                    <a:pt x="440" y="636"/>
                  </a:lnTo>
                  <a:lnTo>
                    <a:pt x="436" y="646"/>
                  </a:lnTo>
                  <a:lnTo>
                    <a:pt x="440" y="657"/>
                  </a:lnTo>
                  <a:lnTo>
                    <a:pt x="440" y="668"/>
                  </a:lnTo>
                  <a:lnTo>
                    <a:pt x="469" y="668"/>
                  </a:lnTo>
                  <a:lnTo>
                    <a:pt x="466" y="657"/>
                  </a:lnTo>
                  <a:lnTo>
                    <a:pt x="475" y="646"/>
                  </a:lnTo>
                  <a:lnTo>
                    <a:pt x="502" y="646"/>
                  </a:lnTo>
                  <a:lnTo>
                    <a:pt x="508" y="627"/>
                  </a:lnTo>
                  <a:lnTo>
                    <a:pt x="519" y="566"/>
                  </a:lnTo>
                  <a:lnTo>
                    <a:pt x="549" y="547"/>
                  </a:lnTo>
                  <a:lnTo>
                    <a:pt x="542" y="542"/>
                  </a:lnTo>
                  <a:lnTo>
                    <a:pt x="559" y="522"/>
                  </a:lnTo>
                  <a:lnTo>
                    <a:pt x="553" y="509"/>
                  </a:lnTo>
                  <a:lnTo>
                    <a:pt x="526" y="487"/>
                  </a:lnTo>
                  <a:lnTo>
                    <a:pt x="532" y="434"/>
                  </a:lnTo>
                  <a:lnTo>
                    <a:pt x="549" y="404"/>
                  </a:lnTo>
                  <a:lnTo>
                    <a:pt x="595" y="372"/>
                  </a:lnTo>
                  <a:lnTo>
                    <a:pt x="602" y="358"/>
                  </a:lnTo>
                  <a:lnTo>
                    <a:pt x="614" y="345"/>
                  </a:lnTo>
                  <a:lnTo>
                    <a:pt x="602" y="334"/>
                  </a:lnTo>
                  <a:lnTo>
                    <a:pt x="611" y="321"/>
                  </a:lnTo>
                  <a:lnTo>
                    <a:pt x="611" y="310"/>
                  </a:lnTo>
                  <a:lnTo>
                    <a:pt x="622" y="302"/>
                  </a:lnTo>
                  <a:lnTo>
                    <a:pt x="629" y="289"/>
                  </a:lnTo>
                  <a:lnTo>
                    <a:pt x="659" y="292"/>
                  </a:lnTo>
                  <a:lnTo>
                    <a:pt x="671" y="289"/>
                  </a:lnTo>
                  <a:lnTo>
                    <a:pt x="690" y="302"/>
                  </a:lnTo>
                  <a:lnTo>
                    <a:pt x="690" y="324"/>
                  </a:lnTo>
                  <a:lnTo>
                    <a:pt x="674" y="331"/>
                  </a:lnTo>
                  <a:lnTo>
                    <a:pt x="662" y="354"/>
                  </a:lnTo>
                  <a:lnTo>
                    <a:pt x="614" y="404"/>
                  </a:lnTo>
                  <a:lnTo>
                    <a:pt x="605" y="425"/>
                  </a:lnTo>
                  <a:lnTo>
                    <a:pt x="608" y="445"/>
                  </a:lnTo>
                  <a:lnTo>
                    <a:pt x="614" y="460"/>
                  </a:lnTo>
                  <a:lnTo>
                    <a:pt x="608" y="493"/>
                  </a:lnTo>
                  <a:lnTo>
                    <a:pt x="632" y="509"/>
                  </a:lnTo>
                  <a:lnTo>
                    <a:pt x="654" y="516"/>
                  </a:lnTo>
                  <a:lnTo>
                    <a:pt x="726" y="495"/>
                  </a:lnTo>
                  <a:lnTo>
                    <a:pt x="747" y="495"/>
                  </a:lnTo>
                  <a:lnTo>
                    <a:pt x="763" y="509"/>
                  </a:lnTo>
                  <a:lnTo>
                    <a:pt x="777" y="509"/>
                  </a:lnTo>
                  <a:lnTo>
                    <a:pt x="783" y="522"/>
                  </a:lnTo>
                  <a:lnTo>
                    <a:pt x="764" y="516"/>
                  </a:lnTo>
                  <a:lnTo>
                    <a:pt x="741" y="536"/>
                  </a:lnTo>
                  <a:lnTo>
                    <a:pt x="717" y="536"/>
                  </a:lnTo>
                  <a:lnTo>
                    <a:pt x="698" y="531"/>
                  </a:lnTo>
                  <a:lnTo>
                    <a:pt x="665" y="536"/>
                  </a:lnTo>
                  <a:lnTo>
                    <a:pt x="654" y="547"/>
                  </a:lnTo>
                  <a:lnTo>
                    <a:pt x="655" y="574"/>
                  </a:lnTo>
                  <a:lnTo>
                    <a:pt x="668" y="577"/>
                  </a:lnTo>
                  <a:lnTo>
                    <a:pt x="668" y="609"/>
                  </a:lnTo>
                  <a:lnTo>
                    <a:pt x="659" y="616"/>
                  </a:lnTo>
                  <a:lnTo>
                    <a:pt x="647" y="613"/>
                  </a:lnTo>
                  <a:lnTo>
                    <a:pt x="629" y="595"/>
                  </a:lnTo>
                  <a:lnTo>
                    <a:pt x="614" y="598"/>
                  </a:lnTo>
                  <a:lnTo>
                    <a:pt x="602" y="627"/>
                  </a:lnTo>
                  <a:lnTo>
                    <a:pt x="605" y="660"/>
                  </a:lnTo>
                  <a:lnTo>
                    <a:pt x="595" y="675"/>
                  </a:lnTo>
                  <a:lnTo>
                    <a:pt x="581" y="684"/>
                  </a:lnTo>
                  <a:lnTo>
                    <a:pt x="578" y="698"/>
                  </a:lnTo>
                  <a:lnTo>
                    <a:pt x="568" y="703"/>
                  </a:lnTo>
                  <a:lnTo>
                    <a:pt x="556" y="703"/>
                  </a:lnTo>
                  <a:lnTo>
                    <a:pt x="549" y="686"/>
                  </a:lnTo>
                  <a:lnTo>
                    <a:pt x="513" y="695"/>
                  </a:lnTo>
                  <a:lnTo>
                    <a:pt x="502" y="703"/>
                  </a:lnTo>
                  <a:lnTo>
                    <a:pt x="469" y="713"/>
                  </a:lnTo>
                  <a:lnTo>
                    <a:pt x="447" y="706"/>
                  </a:lnTo>
                  <a:lnTo>
                    <a:pt x="456" y="703"/>
                  </a:lnTo>
                  <a:lnTo>
                    <a:pt x="450" y="692"/>
                  </a:lnTo>
                  <a:lnTo>
                    <a:pt x="407" y="713"/>
                  </a:lnTo>
                  <a:lnTo>
                    <a:pt x="399" y="713"/>
                  </a:lnTo>
                  <a:lnTo>
                    <a:pt x="403" y="703"/>
                  </a:lnTo>
                  <a:lnTo>
                    <a:pt x="384" y="698"/>
                  </a:lnTo>
                  <a:lnTo>
                    <a:pt x="384" y="689"/>
                  </a:lnTo>
                  <a:lnTo>
                    <a:pt x="371" y="681"/>
                  </a:lnTo>
                  <a:lnTo>
                    <a:pt x="387" y="649"/>
                  </a:lnTo>
                  <a:lnTo>
                    <a:pt x="399" y="646"/>
                  </a:lnTo>
                  <a:lnTo>
                    <a:pt x="399" y="636"/>
                  </a:lnTo>
                  <a:lnTo>
                    <a:pt x="387" y="636"/>
                  </a:lnTo>
                  <a:lnTo>
                    <a:pt x="393" y="598"/>
                  </a:lnTo>
                  <a:lnTo>
                    <a:pt x="377" y="601"/>
                  </a:lnTo>
                  <a:lnTo>
                    <a:pt x="371" y="613"/>
                  </a:lnTo>
                  <a:lnTo>
                    <a:pt x="357" y="613"/>
                  </a:lnTo>
                  <a:lnTo>
                    <a:pt x="347" y="622"/>
                  </a:lnTo>
                  <a:lnTo>
                    <a:pt x="344" y="636"/>
                  </a:lnTo>
                  <a:lnTo>
                    <a:pt x="347" y="663"/>
                  </a:lnTo>
                  <a:lnTo>
                    <a:pt x="357" y="671"/>
                  </a:lnTo>
                  <a:lnTo>
                    <a:pt x="357" y="686"/>
                  </a:lnTo>
                  <a:lnTo>
                    <a:pt x="363" y="698"/>
                  </a:lnTo>
                  <a:lnTo>
                    <a:pt x="357" y="703"/>
                  </a:lnTo>
                  <a:lnTo>
                    <a:pt x="363" y="708"/>
                  </a:lnTo>
                  <a:lnTo>
                    <a:pt x="354" y="716"/>
                  </a:lnTo>
                  <a:lnTo>
                    <a:pt x="354" y="727"/>
                  </a:lnTo>
                  <a:lnTo>
                    <a:pt x="341" y="722"/>
                  </a:lnTo>
                  <a:lnTo>
                    <a:pt x="330" y="722"/>
                  </a:lnTo>
                  <a:lnTo>
                    <a:pt x="323" y="730"/>
                  </a:lnTo>
                  <a:lnTo>
                    <a:pt x="305" y="730"/>
                  </a:lnTo>
                  <a:lnTo>
                    <a:pt x="293" y="736"/>
                  </a:lnTo>
                  <a:lnTo>
                    <a:pt x="293" y="745"/>
                  </a:lnTo>
                  <a:lnTo>
                    <a:pt x="301" y="748"/>
                  </a:lnTo>
                  <a:lnTo>
                    <a:pt x="301" y="757"/>
                  </a:lnTo>
                  <a:lnTo>
                    <a:pt x="293" y="765"/>
                  </a:lnTo>
                  <a:lnTo>
                    <a:pt x="284" y="759"/>
                  </a:lnTo>
                  <a:lnTo>
                    <a:pt x="284" y="743"/>
                  </a:lnTo>
                  <a:lnTo>
                    <a:pt x="278" y="745"/>
                  </a:lnTo>
                  <a:lnTo>
                    <a:pt x="268" y="768"/>
                  </a:lnTo>
                  <a:lnTo>
                    <a:pt x="254" y="786"/>
                  </a:lnTo>
                  <a:lnTo>
                    <a:pt x="218" y="803"/>
                  </a:lnTo>
                  <a:lnTo>
                    <a:pt x="214" y="824"/>
                  </a:lnTo>
                  <a:lnTo>
                    <a:pt x="186" y="834"/>
                  </a:lnTo>
                  <a:lnTo>
                    <a:pt x="184" y="848"/>
                  </a:lnTo>
                  <a:lnTo>
                    <a:pt x="162" y="848"/>
                  </a:lnTo>
                  <a:lnTo>
                    <a:pt x="156" y="834"/>
                  </a:lnTo>
                  <a:lnTo>
                    <a:pt x="148" y="834"/>
                  </a:lnTo>
                  <a:lnTo>
                    <a:pt x="156" y="865"/>
                  </a:lnTo>
                  <a:lnTo>
                    <a:pt x="129" y="866"/>
                  </a:lnTo>
                  <a:lnTo>
                    <a:pt x="123" y="859"/>
                  </a:lnTo>
                  <a:lnTo>
                    <a:pt x="90" y="866"/>
                  </a:lnTo>
                  <a:lnTo>
                    <a:pt x="93" y="880"/>
                  </a:lnTo>
                  <a:lnTo>
                    <a:pt x="135" y="894"/>
                  </a:lnTo>
                  <a:lnTo>
                    <a:pt x="148" y="907"/>
                  </a:lnTo>
                  <a:lnTo>
                    <a:pt x="145" y="913"/>
                  </a:lnTo>
                  <a:lnTo>
                    <a:pt x="159" y="927"/>
                  </a:lnTo>
                  <a:lnTo>
                    <a:pt x="165" y="936"/>
                  </a:lnTo>
                  <a:lnTo>
                    <a:pt x="156" y="991"/>
                  </a:lnTo>
                  <a:lnTo>
                    <a:pt x="150" y="995"/>
                  </a:lnTo>
                  <a:lnTo>
                    <a:pt x="142" y="998"/>
                  </a:lnTo>
                  <a:lnTo>
                    <a:pt x="112" y="993"/>
                  </a:lnTo>
                  <a:lnTo>
                    <a:pt x="96" y="998"/>
                  </a:lnTo>
                  <a:lnTo>
                    <a:pt x="69" y="993"/>
                  </a:lnTo>
                  <a:lnTo>
                    <a:pt x="39" y="993"/>
                  </a:lnTo>
                  <a:lnTo>
                    <a:pt x="26" y="988"/>
                  </a:lnTo>
                  <a:lnTo>
                    <a:pt x="17" y="998"/>
                  </a:lnTo>
                  <a:lnTo>
                    <a:pt x="4" y="1001"/>
                  </a:lnTo>
                  <a:lnTo>
                    <a:pt x="3" y="1007"/>
                  </a:lnTo>
                  <a:lnTo>
                    <a:pt x="11" y="1021"/>
                  </a:lnTo>
                  <a:lnTo>
                    <a:pt x="7" y="1031"/>
                  </a:lnTo>
                  <a:lnTo>
                    <a:pt x="14" y="1050"/>
                  </a:lnTo>
                  <a:lnTo>
                    <a:pt x="4" y="1085"/>
                  </a:lnTo>
                  <a:lnTo>
                    <a:pt x="0" y="1092"/>
                  </a:lnTo>
                  <a:lnTo>
                    <a:pt x="0" y="1104"/>
                  </a:lnTo>
                  <a:lnTo>
                    <a:pt x="3" y="1112"/>
                  </a:lnTo>
                  <a:lnTo>
                    <a:pt x="11" y="1112"/>
                  </a:lnTo>
                  <a:lnTo>
                    <a:pt x="4" y="1144"/>
                  </a:lnTo>
                  <a:lnTo>
                    <a:pt x="44" y="1139"/>
                  </a:lnTo>
                  <a:lnTo>
                    <a:pt x="53" y="1144"/>
                  </a:lnTo>
                  <a:lnTo>
                    <a:pt x="66" y="1163"/>
                  </a:lnTo>
                  <a:lnTo>
                    <a:pt x="75" y="1165"/>
                  </a:lnTo>
                  <a:lnTo>
                    <a:pt x="93" y="1151"/>
                  </a:lnTo>
                  <a:lnTo>
                    <a:pt x="142" y="1150"/>
                  </a:lnTo>
                  <a:lnTo>
                    <a:pt x="156" y="1130"/>
                  </a:lnTo>
                  <a:lnTo>
                    <a:pt x="169" y="1130"/>
                  </a:lnTo>
                  <a:lnTo>
                    <a:pt x="178" y="1115"/>
                  </a:lnTo>
                  <a:lnTo>
                    <a:pt x="189" y="1106"/>
                  </a:lnTo>
                  <a:lnTo>
                    <a:pt x="178" y="1098"/>
                  </a:lnTo>
                  <a:lnTo>
                    <a:pt x="178" y="1088"/>
                  </a:lnTo>
                  <a:lnTo>
                    <a:pt x="205" y="1056"/>
                  </a:lnTo>
                  <a:lnTo>
                    <a:pt x="226" y="1047"/>
                  </a:lnTo>
                  <a:lnTo>
                    <a:pt x="248" y="1033"/>
                  </a:lnTo>
                  <a:lnTo>
                    <a:pt x="244" y="1007"/>
                  </a:lnTo>
                  <a:lnTo>
                    <a:pt x="262" y="993"/>
                  </a:lnTo>
                  <a:lnTo>
                    <a:pt x="298" y="1007"/>
                  </a:lnTo>
                  <a:lnTo>
                    <a:pt x="311" y="1004"/>
                  </a:lnTo>
                  <a:lnTo>
                    <a:pt x="320" y="995"/>
                  </a:lnTo>
                  <a:lnTo>
                    <a:pt x="341" y="986"/>
                  </a:lnTo>
                  <a:lnTo>
                    <a:pt x="347" y="977"/>
                  </a:lnTo>
                  <a:lnTo>
                    <a:pt x="357" y="974"/>
                  </a:lnTo>
                  <a:lnTo>
                    <a:pt x="384" y="983"/>
                  </a:lnTo>
                  <a:lnTo>
                    <a:pt x="387" y="993"/>
                  </a:lnTo>
                  <a:lnTo>
                    <a:pt x="403" y="1024"/>
                  </a:lnTo>
                  <a:lnTo>
                    <a:pt x="414" y="1024"/>
                  </a:lnTo>
                  <a:lnTo>
                    <a:pt x="433" y="1042"/>
                  </a:lnTo>
                  <a:lnTo>
                    <a:pt x="440" y="1047"/>
                  </a:lnTo>
                  <a:lnTo>
                    <a:pt x="453" y="1047"/>
                  </a:lnTo>
                  <a:lnTo>
                    <a:pt x="477" y="1063"/>
                  </a:lnTo>
                  <a:lnTo>
                    <a:pt x="483" y="1074"/>
                  </a:lnTo>
                  <a:lnTo>
                    <a:pt x="496" y="1077"/>
                  </a:lnTo>
                  <a:lnTo>
                    <a:pt x="505" y="1104"/>
                  </a:lnTo>
                  <a:lnTo>
                    <a:pt x="496" y="1125"/>
                  </a:lnTo>
                  <a:lnTo>
                    <a:pt x="502" y="1125"/>
                  </a:lnTo>
                  <a:lnTo>
                    <a:pt x="513" y="1115"/>
                  </a:lnTo>
                  <a:lnTo>
                    <a:pt x="513" y="1104"/>
                  </a:lnTo>
                  <a:lnTo>
                    <a:pt x="523" y="1101"/>
                  </a:lnTo>
                  <a:lnTo>
                    <a:pt x="523" y="1090"/>
                  </a:lnTo>
                  <a:lnTo>
                    <a:pt x="513" y="1085"/>
                  </a:lnTo>
                  <a:lnTo>
                    <a:pt x="519" y="1066"/>
                  </a:lnTo>
                  <a:lnTo>
                    <a:pt x="538" y="1071"/>
                  </a:lnTo>
                  <a:lnTo>
                    <a:pt x="542" y="1080"/>
                  </a:lnTo>
                  <a:lnTo>
                    <a:pt x="546" y="1083"/>
                  </a:lnTo>
                  <a:lnTo>
                    <a:pt x="549" y="1074"/>
                  </a:lnTo>
                  <a:lnTo>
                    <a:pt x="542" y="1063"/>
                  </a:lnTo>
                  <a:lnTo>
                    <a:pt x="499" y="1042"/>
                  </a:lnTo>
                  <a:lnTo>
                    <a:pt x="505" y="1033"/>
                  </a:lnTo>
                  <a:lnTo>
                    <a:pt x="486" y="1033"/>
                  </a:lnTo>
                  <a:lnTo>
                    <a:pt x="466" y="1024"/>
                  </a:lnTo>
                  <a:lnTo>
                    <a:pt x="453" y="995"/>
                  </a:lnTo>
                  <a:lnTo>
                    <a:pt x="426" y="977"/>
                  </a:lnTo>
                  <a:lnTo>
                    <a:pt x="426" y="945"/>
                  </a:lnTo>
                  <a:lnTo>
                    <a:pt x="436" y="945"/>
                  </a:lnTo>
                  <a:lnTo>
                    <a:pt x="444" y="939"/>
                  </a:lnTo>
                  <a:lnTo>
                    <a:pt x="453" y="939"/>
                  </a:lnTo>
                  <a:lnTo>
                    <a:pt x="450" y="948"/>
                  </a:lnTo>
                  <a:lnTo>
                    <a:pt x="456" y="962"/>
                  </a:lnTo>
                  <a:lnTo>
                    <a:pt x="466" y="959"/>
                  </a:lnTo>
                  <a:lnTo>
                    <a:pt x="466" y="951"/>
                  </a:lnTo>
                  <a:lnTo>
                    <a:pt x="477" y="959"/>
                  </a:lnTo>
                  <a:lnTo>
                    <a:pt x="486" y="983"/>
                  </a:lnTo>
                  <a:lnTo>
                    <a:pt x="502" y="993"/>
                  </a:lnTo>
                  <a:lnTo>
                    <a:pt x="513" y="995"/>
                  </a:lnTo>
                  <a:lnTo>
                    <a:pt x="572" y="1036"/>
                  </a:lnTo>
                  <a:lnTo>
                    <a:pt x="568" y="1071"/>
                  </a:lnTo>
                  <a:lnTo>
                    <a:pt x="578" y="1077"/>
                  </a:lnTo>
                  <a:lnTo>
                    <a:pt x="605" y="1115"/>
                  </a:lnTo>
                  <a:lnTo>
                    <a:pt x="632" y="1115"/>
                  </a:lnTo>
                  <a:lnTo>
                    <a:pt x="641" y="1122"/>
                  </a:lnTo>
                  <a:lnTo>
                    <a:pt x="654" y="1125"/>
                  </a:lnTo>
                  <a:lnTo>
                    <a:pt x="662" y="1130"/>
                  </a:lnTo>
                  <a:lnTo>
                    <a:pt x="662" y="1121"/>
                  </a:lnTo>
                  <a:lnTo>
                    <a:pt x="674" y="1122"/>
                  </a:lnTo>
                  <a:lnTo>
                    <a:pt x="647" y="1101"/>
                  </a:lnTo>
                  <a:lnTo>
                    <a:pt x="632" y="1077"/>
                  </a:lnTo>
                  <a:lnTo>
                    <a:pt x="632" y="1063"/>
                  </a:lnTo>
                  <a:lnTo>
                    <a:pt x="644" y="1074"/>
                  </a:lnTo>
                  <a:lnTo>
                    <a:pt x="654" y="1074"/>
                  </a:lnTo>
                  <a:lnTo>
                    <a:pt x="655" y="1069"/>
                  </a:lnTo>
                  <a:lnTo>
                    <a:pt x="654" y="1060"/>
                  </a:lnTo>
                  <a:lnTo>
                    <a:pt x="662" y="1060"/>
                  </a:lnTo>
                  <a:lnTo>
                    <a:pt x="668" y="1056"/>
                  </a:lnTo>
                  <a:lnTo>
                    <a:pt x="695" y="1057"/>
                  </a:lnTo>
                  <a:lnTo>
                    <a:pt x="704" y="1066"/>
                  </a:lnTo>
                  <a:lnTo>
                    <a:pt x="714" y="1063"/>
                  </a:lnTo>
                  <a:lnTo>
                    <a:pt x="704" y="1071"/>
                  </a:lnTo>
                  <a:lnTo>
                    <a:pt x="704" y="1077"/>
                  </a:lnTo>
                  <a:lnTo>
                    <a:pt x="728" y="1056"/>
                  </a:lnTo>
                  <a:lnTo>
                    <a:pt x="760" y="1056"/>
                  </a:lnTo>
                  <a:lnTo>
                    <a:pt x="771" y="1060"/>
                  </a:lnTo>
                  <a:lnTo>
                    <a:pt x="760" y="1063"/>
                  </a:lnTo>
                  <a:lnTo>
                    <a:pt x="763" y="1069"/>
                  </a:lnTo>
                  <a:lnTo>
                    <a:pt x="714" y="1069"/>
                  </a:lnTo>
                  <a:lnTo>
                    <a:pt x="704" y="1077"/>
                  </a:lnTo>
                  <a:lnTo>
                    <a:pt x="701" y="1090"/>
                  </a:lnTo>
                  <a:lnTo>
                    <a:pt x="717" y="1088"/>
                  </a:lnTo>
                  <a:lnTo>
                    <a:pt x="714" y="1095"/>
                  </a:lnTo>
                  <a:lnTo>
                    <a:pt x="720" y="1115"/>
                  </a:lnTo>
                  <a:lnTo>
                    <a:pt x="714" y="1115"/>
                  </a:lnTo>
                  <a:lnTo>
                    <a:pt x="708" y="1109"/>
                  </a:lnTo>
                  <a:lnTo>
                    <a:pt x="708" y="1118"/>
                  </a:lnTo>
                  <a:lnTo>
                    <a:pt x="726" y="1125"/>
                  </a:lnTo>
                  <a:lnTo>
                    <a:pt x="723" y="1130"/>
                  </a:lnTo>
                  <a:lnTo>
                    <a:pt x="731" y="1139"/>
                  </a:lnTo>
                  <a:lnTo>
                    <a:pt x="726" y="1144"/>
                  </a:lnTo>
                  <a:lnTo>
                    <a:pt x="744" y="1144"/>
                  </a:lnTo>
                  <a:lnTo>
                    <a:pt x="741" y="1150"/>
                  </a:lnTo>
                  <a:lnTo>
                    <a:pt x="753" y="1150"/>
                  </a:lnTo>
                  <a:lnTo>
                    <a:pt x="777" y="1163"/>
                  </a:lnTo>
                  <a:lnTo>
                    <a:pt x="790" y="1157"/>
                  </a:lnTo>
                  <a:lnTo>
                    <a:pt x="796" y="1150"/>
                  </a:lnTo>
                  <a:lnTo>
                    <a:pt x="807" y="1150"/>
                  </a:lnTo>
                  <a:lnTo>
                    <a:pt x="836" y="1165"/>
                  </a:lnTo>
                  <a:lnTo>
                    <a:pt x="853" y="1163"/>
                  </a:lnTo>
                  <a:lnTo>
                    <a:pt x="872" y="1150"/>
                  </a:lnTo>
                  <a:lnTo>
                    <a:pt x="889" y="1154"/>
                  </a:lnTo>
                  <a:lnTo>
                    <a:pt x="902" y="1147"/>
                  </a:lnTo>
                  <a:lnTo>
                    <a:pt x="902" y="1151"/>
                  </a:lnTo>
                  <a:lnTo>
                    <a:pt x="896" y="1160"/>
                  </a:lnTo>
                  <a:lnTo>
                    <a:pt x="899" y="1165"/>
                  </a:lnTo>
                  <a:lnTo>
                    <a:pt x="896" y="1174"/>
                  </a:lnTo>
                  <a:lnTo>
                    <a:pt x="899" y="1198"/>
                  </a:lnTo>
                  <a:lnTo>
                    <a:pt x="873" y="1251"/>
                  </a:lnTo>
                  <a:lnTo>
                    <a:pt x="862" y="1268"/>
                  </a:lnTo>
                  <a:lnTo>
                    <a:pt x="880" y="130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" name=""/>
            <p:cNvSpPr/>
            <p:nvPr/>
          </p:nvSpPr>
          <p:spPr>
            <a:xfrm>
              <a:off x="419040" y="1139760"/>
              <a:ext cx="2170080" cy="2446560"/>
            </a:xfrm>
            <a:custGeom>
              <a:avLst/>
              <a:gdLst/>
              <a:ahLst/>
              <a:rect l="l" t="t" r="r" b="b"/>
              <a:pathLst>
                <a:path w="1537" h="1733">
                  <a:moveTo>
                    <a:pt x="1115" y="1710"/>
                  </a:moveTo>
                  <a:lnTo>
                    <a:pt x="1105" y="1702"/>
                  </a:lnTo>
                  <a:lnTo>
                    <a:pt x="1099" y="1696"/>
                  </a:lnTo>
                  <a:lnTo>
                    <a:pt x="1093" y="1689"/>
                  </a:lnTo>
                  <a:lnTo>
                    <a:pt x="1085" y="1684"/>
                  </a:lnTo>
                  <a:lnTo>
                    <a:pt x="1075" y="1684"/>
                  </a:lnTo>
                  <a:lnTo>
                    <a:pt x="1066" y="1678"/>
                  </a:lnTo>
                  <a:lnTo>
                    <a:pt x="1056" y="1678"/>
                  </a:lnTo>
                  <a:lnTo>
                    <a:pt x="1050" y="1684"/>
                  </a:lnTo>
                  <a:lnTo>
                    <a:pt x="1042" y="1689"/>
                  </a:lnTo>
                  <a:lnTo>
                    <a:pt x="1032" y="1692"/>
                  </a:lnTo>
                  <a:lnTo>
                    <a:pt x="1020" y="1694"/>
                  </a:lnTo>
                  <a:lnTo>
                    <a:pt x="1013" y="1689"/>
                  </a:lnTo>
                  <a:lnTo>
                    <a:pt x="1006" y="1689"/>
                  </a:lnTo>
                  <a:lnTo>
                    <a:pt x="1002" y="1684"/>
                  </a:lnTo>
                  <a:lnTo>
                    <a:pt x="993" y="1678"/>
                  </a:lnTo>
                  <a:lnTo>
                    <a:pt x="987" y="1672"/>
                  </a:lnTo>
                  <a:lnTo>
                    <a:pt x="980" y="1664"/>
                  </a:lnTo>
                  <a:lnTo>
                    <a:pt x="976" y="1657"/>
                  </a:lnTo>
                  <a:lnTo>
                    <a:pt x="972" y="1649"/>
                  </a:lnTo>
                  <a:lnTo>
                    <a:pt x="976" y="1643"/>
                  </a:lnTo>
                  <a:lnTo>
                    <a:pt x="976" y="1632"/>
                  </a:lnTo>
                  <a:lnTo>
                    <a:pt x="979" y="1622"/>
                  </a:lnTo>
                  <a:lnTo>
                    <a:pt x="979" y="1613"/>
                  </a:lnTo>
                  <a:lnTo>
                    <a:pt x="979" y="1602"/>
                  </a:lnTo>
                  <a:lnTo>
                    <a:pt x="983" y="1595"/>
                  </a:lnTo>
                  <a:lnTo>
                    <a:pt x="983" y="1581"/>
                  </a:lnTo>
                  <a:lnTo>
                    <a:pt x="980" y="1578"/>
                  </a:lnTo>
                  <a:lnTo>
                    <a:pt x="972" y="1575"/>
                  </a:lnTo>
                  <a:lnTo>
                    <a:pt x="966" y="1567"/>
                  </a:lnTo>
                  <a:lnTo>
                    <a:pt x="957" y="1567"/>
                  </a:lnTo>
                  <a:lnTo>
                    <a:pt x="950" y="1566"/>
                  </a:lnTo>
                  <a:lnTo>
                    <a:pt x="939" y="1567"/>
                  </a:lnTo>
                  <a:lnTo>
                    <a:pt x="930" y="1566"/>
                  </a:lnTo>
                  <a:lnTo>
                    <a:pt x="920" y="1567"/>
                  </a:lnTo>
                  <a:lnTo>
                    <a:pt x="907" y="1567"/>
                  </a:lnTo>
                  <a:lnTo>
                    <a:pt x="896" y="1567"/>
                  </a:lnTo>
                  <a:lnTo>
                    <a:pt x="887" y="1570"/>
                  </a:lnTo>
                  <a:lnTo>
                    <a:pt x="877" y="1567"/>
                  </a:lnTo>
                  <a:lnTo>
                    <a:pt x="870" y="1563"/>
                  </a:lnTo>
                  <a:lnTo>
                    <a:pt x="881" y="1557"/>
                  </a:lnTo>
                  <a:lnTo>
                    <a:pt x="884" y="1546"/>
                  </a:lnTo>
                  <a:lnTo>
                    <a:pt x="884" y="1535"/>
                  </a:lnTo>
                  <a:lnTo>
                    <a:pt x="887" y="1522"/>
                  </a:lnTo>
                  <a:lnTo>
                    <a:pt x="890" y="1528"/>
                  </a:lnTo>
                  <a:lnTo>
                    <a:pt x="896" y="1519"/>
                  </a:lnTo>
                  <a:lnTo>
                    <a:pt x="896" y="1508"/>
                  </a:lnTo>
                  <a:lnTo>
                    <a:pt x="900" y="1498"/>
                  </a:lnTo>
                  <a:lnTo>
                    <a:pt x="903" y="1490"/>
                  </a:lnTo>
                  <a:lnTo>
                    <a:pt x="906" y="1481"/>
                  </a:lnTo>
                  <a:lnTo>
                    <a:pt x="914" y="1473"/>
                  </a:lnTo>
                  <a:lnTo>
                    <a:pt x="914" y="1466"/>
                  </a:lnTo>
                  <a:lnTo>
                    <a:pt x="907" y="1463"/>
                  </a:lnTo>
                  <a:lnTo>
                    <a:pt x="896" y="1463"/>
                  </a:lnTo>
                  <a:lnTo>
                    <a:pt x="890" y="1460"/>
                  </a:lnTo>
                  <a:lnTo>
                    <a:pt x="881" y="1463"/>
                  </a:lnTo>
                  <a:lnTo>
                    <a:pt x="870" y="1466"/>
                  </a:lnTo>
                  <a:lnTo>
                    <a:pt x="860" y="1466"/>
                  </a:lnTo>
                  <a:lnTo>
                    <a:pt x="851" y="1469"/>
                  </a:lnTo>
                  <a:lnTo>
                    <a:pt x="841" y="1471"/>
                  </a:lnTo>
                  <a:lnTo>
                    <a:pt x="841" y="1481"/>
                  </a:lnTo>
                  <a:lnTo>
                    <a:pt x="838" y="1490"/>
                  </a:lnTo>
                  <a:lnTo>
                    <a:pt x="835" y="1495"/>
                  </a:lnTo>
                  <a:lnTo>
                    <a:pt x="835" y="1502"/>
                  </a:lnTo>
                  <a:lnTo>
                    <a:pt x="830" y="1505"/>
                  </a:lnTo>
                  <a:lnTo>
                    <a:pt x="824" y="1511"/>
                  </a:lnTo>
                  <a:lnTo>
                    <a:pt x="824" y="1516"/>
                  </a:lnTo>
                  <a:lnTo>
                    <a:pt x="811" y="1519"/>
                  </a:lnTo>
                  <a:lnTo>
                    <a:pt x="811" y="1516"/>
                  </a:lnTo>
                  <a:lnTo>
                    <a:pt x="802" y="1514"/>
                  </a:lnTo>
                  <a:lnTo>
                    <a:pt x="790" y="1519"/>
                  </a:lnTo>
                  <a:lnTo>
                    <a:pt x="778" y="1522"/>
                  </a:lnTo>
                  <a:lnTo>
                    <a:pt x="765" y="1522"/>
                  </a:lnTo>
                  <a:lnTo>
                    <a:pt x="760" y="1522"/>
                  </a:lnTo>
                  <a:lnTo>
                    <a:pt x="754" y="1516"/>
                  </a:lnTo>
                  <a:lnTo>
                    <a:pt x="745" y="1514"/>
                  </a:lnTo>
                  <a:lnTo>
                    <a:pt x="732" y="1511"/>
                  </a:lnTo>
                  <a:lnTo>
                    <a:pt x="726" y="1502"/>
                  </a:lnTo>
                  <a:lnTo>
                    <a:pt x="721" y="1495"/>
                  </a:lnTo>
                  <a:lnTo>
                    <a:pt x="718" y="1487"/>
                  </a:lnTo>
                  <a:lnTo>
                    <a:pt x="711" y="1481"/>
                  </a:lnTo>
                  <a:lnTo>
                    <a:pt x="705" y="1473"/>
                  </a:lnTo>
                  <a:lnTo>
                    <a:pt x="702" y="1466"/>
                  </a:lnTo>
                  <a:lnTo>
                    <a:pt x="705" y="1460"/>
                  </a:lnTo>
                  <a:lnTo>
                    <a:pt x="696" y="1455"/>
                  </a:lnTo>
                  <a:lnTo>
                    <a:pt x="692" y="1443"/>
                  </a:lnTo>
                  <a:lnTo>
                    <a:pt x="696" y="1436"/>
                  </a:lnTo>
                  <a:lnTo>
                    <a:pt x="696" y="1428"/>
                  </a:lnTo>
                  <a:lnTo>
                    <a:pt x="696" y="1417"/>
                  </a:lnTo>
                  <a:lnTo>
                    <a:pt x="696" y="1407"/>
                  </a:lnTo>
                  <a:lnTo>
                    <a:pt x="699" y="1398"/>
                  </a:lnTo>
                  <a:lnTo>
                    <a:pt x="702" y="1387"/>
                  </a:lnTo>
                  <a:lnTo>
                    <a:pt x="705" y="1379"/>
                  </a:lnTo>
                  <a:lnTo>
                    <a:pt x="705" y="1372"/>
                  </a:lnTo>
                  <a:lnTo>
                    <a:pt x="705" y="1360"/>
                  </a:lnTo>
                  <a:lnTo>
                    <a:pt x="702" y="1352"/>
                  </a:lnTo>
                  <a:lnTo>
                    <a:pt x="702" y="1342"/>
                  </a:lnTo>
                  <a:lnTo>
                    <a:pt x="711" y="1334"/>
                  </a:lnTo>
                  <a:lnTo>
                    <a:pt x="721" y="1328"/>
                  </a:lnTo>
                  <a:lnTo>
                    <a:pt x="729" y="1320"/>
                  </a:lnTo>
                  <a:lnTo>
                    <a:pt x="738" y="1320"/>
                  </a:lnTo>
                  <a:lnTo>
                    <a:pt x="745" y="1314"/>
                  </a:lnTo>
                  <a:lnTo>
                    <a:pt x="754" y="1310"/>
                  </a:lnTo>
                  <a:lnTo>
                    <a:pt x="748" y="1301"/>
                  </a:lnTo>
                  <a:lnTo>
                    <a:pt x="754" y="1299"/>
                  </a:lnTo>
                  <a:lnTo>
                    <a:pt x="754" y="1307"/>
                  </a:lnTo>
                  <a:lnTo>
                    <a:pt x="765" y="1301"/>
                  </a:lnTo>
                  <a:lnTo>
                    <a:pt x="775" y="1301"/>
                  </a:lnTo>
                  <a:lnTo>
                    <a:pt x="784" y="1299"/>
                  </a:lnTo>
                  <a:lnTo>
                    <a:pt x="797" y="1301"/>
                  </a:lnTo>
                  <a:lnTo>
                    <a:pt x="802" y="1304"/>
                  </a:lnTo>
                  <a:lnTo>
                    <a:pt x="811" y="1299"/>
                  </a:lnTo>
                  <a:lnTo>
                    <a:pt x="824" y="1307"/>
                  </a:lnTo>
                  <a:lnTo>
                    <a:pt x="824" y="1313"/>
                  </a:lnTo>
                  <a:lnTo>
                    <a:pt x="835" y="1314"/>
                  </a:lnTo>
                  <a:lnTo>
                    <a:pt x="844" y="1313"/>
                  </a:lnTo>
                  <a:lnTo>
                    <a:pt x="854" y="1310"/>
                  </a:lnTo>
                  <a:lnTo>
                    <a:pt x="860" y="1310"/>
                  </a:lnTo>
                  <a:lnTo>
                    <a:pt x="866" y="1314"/>
                  </a:lnTo>
                  <a:lnTo>
                    <a:pt x="870" y="1313"/>
                  </a:lnTo>
                  <a:lnTo>
                    <a:pt x="860" y="1307"/>
                  </a:lnTo>
                  <a:lnTo>
                    <a:pt x="860" y="1301"/>
                  </a:lnTo>
                  <a:lnTo>
                    <a:pt x="863" y="1299"/>
                  </a:lnTo>
                  <a:lnTo>
                    <a:pt x="866" y="1293"/>
                  </a:lnTo>
                  <a:lnTo>
                    <a:pt x="857" y="1293"/>
                  </a:lnTo>
                  <a:lnTo>
                    <a:pt x="847" y="1293"/>
                  </a:lnTo>
                  <a:lnTo>
                    <a:pt x="841" y="1293"/>
                  </a:lnTo>
                  <a:lnTo>
                    <a:pt x="844" y="1284"/>
                  </a:lnTo>
                  <a:lnTo>
                    <a:pt x="857" y="1290"/>
                  </a:lnTo>
                  <a:lnTo>
                    <a:pt x="866" y="1284"/>
                  </a:lnTo>
                  <a:lnTo>
                    <a:pt x="874" y="1284"/>
                  </a:lnTo>
                  <a:lnTo>
                    <a:pt x="884" y="1284"/>
                  </a:lnTo>
                  <a:lnTo>
                    <a:pt x="890" y="1280"/>
                  </a:lnTo>
                  <a:lnTo>
                    <a:pt x="893" y="1287"/>
                  </a:lnTo>
                  <a:lnTo>
                    <a:pt x="903" y="1287"/>
                  </a:lnTo>
                  <a:lnTo>
                    <a:pt x="914" y="1284"/>
                  </a:lnTo>
                  <a:lnTo>
                    <a:pt x="923" y="1284"/>
                  </a:lnTo>
                  <a:lnTo>
                    <a:pt x="930" y="1290"/>
                  </a:lnTo>
                  <a:lnTo>
                    <a:pt x="939" y="1293"/>
                  </a:lnTo>
                  <a:lnTo>
                    <a:pt x="942" y="1301"/>
                  </a:lnTo>
                  <a:lnTo>
                    <a:pt x="953" y="1301"/>
                  </a:lnTo>
                  <a:lnTo>
                    <a:pt x="960" y="1293"/>
                  </a:lnTo>
                  <a:lnTo>
                    <a:pt x="972" y="1293"/>
                  </a:lnTo>
                  <a:lnTo>
                    <a:pt x="979" y="1301"/>
                  </a:lnTo>
                  <a:lnTo>
                    <a:pt x="987" y="1313"/>
                  </a:lnTo>
                  <a:lnTo>
                    <a:pt x="993" y="1314"/>
                  </a:lnTo>
                  <a:lnTo>
                    <a:pt x="996" y="1322"/>
                  </a:lnTo>
                  <a:lnTo>
                    <a:pt x="993" y="1331"/>
                  </a:lnTo>
                  <a:lnTo>
                    <a:pt x="993" y="1339"/>
                  </a:lnTo>
                  <a:lnTo>
                    <a:pt x="1002" y="1336"/>
                  </a:lnTo>
                  <a:lnTo>
                    <a:pt x="996" y="1346"/>
                  </a:lnTo>
                  <a:lnTo>
                    <a:pt x="999" y="1355"/>
                  </a:lnTo>
                  <a:lnTo>
                    <a:pt x="1006" y="1360"/>
                  </a:lnTo>
                  <a:lnTo>
                    <a:pt x="1012" y="1369"/>
                  </a:lnTo>
                  <a:lnTo>
                    <a:pt x="1017" y="1376"/>
                  </a:lnTo>
                  <a:lnTo>
                    <a:pt x="1023" y="1384"/>
                  </a:lnTo>
                  <a:lnTo>
                    <a:pt x="1026" y="1393"/>
                  </a:lnTo>
                  <a:lnTo>
                    <a:pt x="1036" y="1390"/>
                  </a:lnTo>
                  <a:lnTo>
                    <a:pt x="1042" y="1387"/>
                  </a:lnTo>
                  <a:lnTo>
                    <a:pt x="1045" y="1376"/>
                  </a:lnTo>
                  <a:lnTo>
                    <a:pt x="1048" y="1366"/>
                  </a:lnTo>
                  <a:lnTo>
                    <a:pt x="1048" y="1355"/>
                  </a:lnTo>
                  <a:lnTo>
                    <a:pt x="1042" y="1343"/>
                  </a:lnTo>
                  <a:lnTo>
                    <a:pt x="1039" y="1331"/>
                  </a:lnTo>
                  <a:lnTo>
                    <a:pt x="1039" y="1325"/>
                  </a:lnTo>
                  <a:lnTo>
                    <a:pt x="1029" y="1314"/>
                  </a:lnTo>
                  <a:lnTo>
                    <a:pt x="1026" y="1307"/>
                  </a:lnTo>
                  <a:lnTo>
                    <a:pt x="1023" y="1293"/>
                  </a:lnTo>
                  <a:lnTo>
                    <a:pt x="1020" y="1284"/>
                  </a:lnTo>
                  <a:lnTo>
                    <a:pt x="1017" y="1275"/>
                  </a:lnTo>
                  <a:lnTo>
                    <a:pt x="1023" y="1263"/>
                  </a:lnTo>
                  <a:lnTo>
                    <a:pt x="1029" y="1252"/>
                  </a:lnTo>
                  <a:lnTo>
                    <a:pt x="1039" y="1245"/>
                  </a:lnTo>
                  <a:lnTo>
                    <a:pt x="1050" y="1239"/>
                  </a:lnTo>
                  <a:lnTo>
                    <a:pt x="1059" y="1234"/>
                  </a:lnTo>
                  <a:lnTo>
                    <a:pt x="1066" y="1225"/>
                  </a:lnTo>
                  <a:lnTo>
                    <a:pt x="1069" y="1220"/>
                  </a:lnTo>
                  <a:lnTo>
                    <a:pt x="1082" y="1213"/>
                  </a:lnTo>
                  <a:lnTo>
                    <a:pt x="1086" y="1213"/>
                  </a:lnTo>
                  <a:lnTo>
                    <a:pt x="1096" y="1204"/>
                  </a:lnTo>
                  <a:lnTo>
                    <a:pt x="1105" y="1199"/>
                  </a:lnTo>
                  <a:lnTo>
                    <a:pt x="1118" y="1196"/>
                  </a:lnTo>
                  <a:lnTo>
                    <a:pt x="1123" y="1190"/>
                  </a:lnTo>
                  <a:lnTo>
                    <a:pt x="1112" y="1190"/>
                  </a:lnTo>
                  <a:lnTo>
                    <a:pt x="1123" y="1183"/>
                  </a:lnTo>
                  <a:lnTo>
                    <a:pt x="1129" y="1183"/>
                  </a:lnTo>
                  <a:lnTo>
                    <a:pt x="1132" y="1178"/>
                  </a:lnTo>
                  <a:lnTo>
                    <a:pt x="1132" y="1172"/>
                  </a:lnTo>
                  <a:lnTo>
                    <a:pt x="1123" y="1172"/>
                  </a:lnTo>
                  <a:lnTo>
                    <a:pt x="1115" y="1172"/>
                  </a:lnTo>
                  <a:lnTo>
                    <a:pt x="1123" y="1166"/>
                  </a:lnTo>
                  <a:lnTo>
                    <a:pt x="1129" y="1164"/>
                  </a:lnTo>
                  <a:lnTo>
                    <a:pt x="1132" y="1166"/>
                  </a:lnTo>
                  <a:lnTo>
                    <a:pt x="1138" y="1175"/>
                  </a:lnTo>
                  <a:lnTo>
                    <a:pt x="1132" y="1166"/>
                  </a:lnTo>
                  <a:lnTo>
                    <a:pt x="1132" y="1158"/>
                  </a:lnTo>
                  <a:lnTo>
                    <a:pt x="1129" y="1151"/>
                  </a:lnTo>
                  <a:lnTo>
                    <a:pt x="1121" y="1142"/>
                  </a:lnTo>
                  <a:lnTo>
                    <a:pt x="1121" y="1137"/>
                  </a:lnTo>
                  <a:lnTo>
                    <a:pt x="1123" y="1126"/>
                  </a:lnTo>
                  <a:lnTo>
                    <a:pt x="1108" y="1119"/>
                  </a:lnTo>
                  <a:lnTo>
                    <a:pt x="1121" y="1121"/>
                  </a:lnTo>
                  <a:lnTo>
                    <a:pt x="1118" y="1113"/>
                  </a:lnTo>
                  <a:lnTo>
                    <a:pt x="1118" y="1102"/>
                  </a:lnTo>
                  <a:lnTo>
                    <a:pt x="1121" y="1093"/>
                  </a:lnTo>
                  <a:lnTo>
                    <a:pt x="1129" y="1090"/>
                  </a:lnTo>
                  <a:lnTo>
                    <a:pt x="1123" y="1099"/>
                  </a:lnTo>
                  <a:lnTo>
                    <a:pt x="1123" y="1107"/>
                  </a:lnTo>
                  <a:lnTo>
                    <a:pt x="1123" y="1116"/>
                  </a:lnTo>
                  <a:lnTo>
                    <a:pt x="1129" y="1119"/>
                  </a:lnTo>
                  <a:lnTo>
                    <a:pt x="1129" y="1123"/>
                  </a:lnTo>
                  <a:lnTo>
                    <a:pt x="1135" y="1123"/>
                  </a:lnTo>
                  <a:lnTo>
                    <a:pt x="1132" y="1131"/>
                  </a:lnTo>
                  <a:lnTo>
                    <a:pt x="1129" y="1142"/>
                  </a:lnTo>
                  <a:lnTo>
                    <a:pt x="1132" y="1142"/>
                  </a:lnTo>
                  <a:lnTo>
                    <a:pt x="1138" y="1131"/>
                  </a:lnTo>
                  <a:lnTo>
                    <a:pt x="1145" y="1121"/>
                  </a:lnTo>
                  <a:lnTo>
                    <a:pt x="1148" y="1116"/>
                  </a:lnTo>
                  <a:lnTo>
                    <a:pt x="1142" y="1102"/>
                  </a:lnTo>
                  <a:lnTo>
                    <a:pt x="1138" y="1090"/>
                  </a:lnTo>
                  <a:lnTo>
                    <a:pt x="1145" y="1093"/>
                  </a:lnTo>
                  <a:lnTo>
                    <a:pt x="1148" y="1102"/>
                  </a:lnTo>
                  <a:lnTo>
                    <a:pt x="1159" y="1093"/>
                  </a:lnTo>
                  <a:lnTo>
                    <a:pt x="1165" y="1083"/>
                  </a:lnTo>
                  <a:lnTo>
                    <a:pt x="1169" y="1072"/>
                  </a:lnTo>
                  <a:lnTo>
                    <a:pt x="1159" y="1067"/>
                  </a:lnTo>
                  <a:lnTo>
                    <a:pt x="1169" y="1058"/>
                  </a:lnTo>
                  <a:lnTo>
                    <a:pt x="1178" y="1054"/>
                  </a:lnTo>
                  <a:lnTo>
                    <a:pt x="1187" y="1051"/>
                  </a:lnTo>
                  <a:lnTo>
                    <a:pt x="1199" y="1051"/>
                  </a:lnTo>
                  <a:lnTo>
                    <a:pt x="1208" y="1051"/>
                  </a:lnTo>
                  <a:lnTo>
                    <a:pt x="1218" y="1045"/>
                  </a:lnTo>
                  <a:lnTo>
                    <a:pt x="1221" y="1037"/>
                  </a:lnTo>
                  <a:lnTo>
                    <a:pt x="1227" y="1043"/>
                  </a:lnTo>
                  <a:lnTo>
                    <a:pt x="1235" y="1040"/>
                  </a:lnTo>
                  <a:lnTo>
                    <a:pt x="1235" y="1043"/>
                  </a:lnTo>
                  <a:lnTo>
                    <a:pt x="1248" y="1040"/>
                  </a:lnTo>
                  <a:lnTo>
                    <a:pt x="1248" y="1031"/>
                  </a:lnTo>
                  <a:lnTo>
                    <a:pt x="1248" y="1037"/>
                  </a:lnTo>
                  <a:lnTo>
                    <a:pt x="1238" y="1037"/>
                  </a:lnTo>
                  <a:lnTo>
                    <a:pt x="1235" y="1029"/>
                  </a:lnTo>
                  <a:lnTo>
                    <a:pt x="1230" y="1026"/>
                  </a:lnTo>
                  <a:lnTo>
                    <a:pt x="1232" y="1019"/>
                  </a:lnTo>
                  <a:lnTo>
                    <a:pt x="1232" y="1013"/>
                  </a:lnTo>
                  <a:lnTo>
                    <a:pt x="1235" y="1005"/>
                  </a:lnTo>
                  <a:lnTo>
                    <a:pt x="1244" y="996"/>
                  </a:lnTo>
                  <a:lnTo>
                    <a:pt x="1244" y="992"/>
                  </a:lnTo>
                  <a:lnTo>
                    <a:pt x="1254" y="989"/>
                  </a:lnTo>
                  <a:lnTo>
                    <a:pt x="1267" y="986"/>
                  </a:lnTo>
                  <a:lnTo>
                    <a:pt x="1271" y="972"/>
                  </a:lnTo>
                  <a:lnTo>
                    <a:pt x="1278" y="978"/>
                  </a:lnTo>
                  <a:lnTo>
                    <a:pt x="1287" y="972"/>
                  </a:lnTo>
                  <a:lnTo>
                    <a:pt x="1300" y="970"/>
                  </a:lnTo>
                  <a:lnTo>
                    <a:pt x="1308" y="963"/>
                  </a:lnTo>
                  <a:lnTo>
                    <a:pt x="1308" y="957"/>
                  </a:lnTo>
                  <a:lnTo>
                    <a:pt x="1324" y="957"/>
                  </a:lnTo>
                  <a:lnTo>
                    <a:pt x="1336" y="951"/>
                  </a:lnTo>
                  <a:lnTo>
                    <a:pt x="1350" y="943"/>
                  </a:lnTo>
                  <a:lnTo>
                    <a:pt x="1350" y="951"/>
                  </a:lnTo>
                  <a:lnTo>
                    <a:pt x="1363" y="948"/>
                  </a:lnTo>
                  <a:lnTo>
                    <a:pt x="1350" y="957"/>
                  </a:lnTo>
                  <a:lnTo>
                    <a:pt x="1341" y="963"/>
                  </a:lnTo>
                  <a:lnTo>
                    <a:pt x="1330" y="970"/>
                  </a:lnTo>
                  <a:lnTo>
                    <a:pt x="1327" y="981"/>
                  </a:lnTo>
                  <a:lnTo>
                    <a:pt x="1330" y="992"/>
                  </a:lnTo>
                  <a:lnTo>
                    <a:pt x="1339" y="996"/>
                  </a:lnTo>
                  <a:lnTo>
                    <a:pt x="1347" y="989"/>
                  </a:lnTo>
                  <a:lnTo>
                    <a:pt x="1357" y="981"/>
                  </a:lnTo>
                  <a:lnTo>
                    <a:pt x="1366" y="972"/>
                  </a:lnTo>
                  <a:lnTo>
                    <a:pt x="1376" y="972"/>
                  </a:lnTo>
                  <a:lnTo>
                    <a:pt x="1387" y="964"/>
                  </a:lnTo>
                  <a:lnTo>
                    <a:pt x="1409" y="960"/>
                  </a:lnTo>
                  <a:lnTo>
                    <a:pt x="1423" y="957"/>
                  </a:lnTo>
                  <a:lnTo>
                    <a:pt x="1426" y="946"/>
                  </a:lnTo>
                  <a:lnTo>
                    <a:pt x="1439" y="943"/>
                  </a:lnTo>
                  <a:lnTo>
                    <a:pt x="1450" y="934"/>
                  </a:lnTo>
                  <a:lnTo>
                    <a:pt x="1436" y="927"/>
                  </a:lnTo>
                  <a:lnTo>
                    <a:pt x="1439" y="913"/>
                  </a:lnTo>
                  <a:lnTo>
                    <a:pt x="1436" y="908"/>
                  </a:lnTo>
                  <a:lnTo>
                    <a:pt x="1426" y="919"/>
                  </a:lnTo>
                  <a:lnTo>
                    <a:pt x="1417" y="930"/>
                  </a:lnTo>
                  <a:lnTo>
                    <a:pt x="1417" y="940"/>
                  </a:lnTo>
                  <a:lnTo>
                    <a:pt x="1409" y="937"/>
                  </a:lnTo>
                  <a:lnTo>
                    <a:pt x="1396" y="943"/>
                  </a:lnTo>
                  <a:lnTo>
                    <a:pt x="1380" y="940"/>
                  </a:lnTo>
                  <a:lnTo>
                    <a:pt x="1369" y="932"/>
                  </a:lnTo>
                  <a:lnTo>
                    <a:pt x="1357" y="930"/>
                  </a:lnTo>
                  <a:lnTo>
                    <a:pt x="1350" y="916"/>
                  </a:lnTo>
                  <a:lnTo>
                    <a:pt x="1347" y="899"/>
                  </a:lnTo>
                  <a:lnTo>
                    <a:pt x="1350" y="889"/>
                  </a:lnTo>
                  <a:lnTo>
                    <a:pt x="1336" y="895"/>
                  </a:lnTo>
                  <a:lnTo>
                    <a:pt x="1320" y="881"/>
                  </a:lnTo>
                  <a:lnTo>
                    <a:pt x="1341" y="881"/>
                  </a:lnTo>
                  <a:lnTo>
                    <a:pt x="1350" y="875"/>
                  </a:lnTo>
                  <a:lnTo>
                    <a:pt x="1363" y="870"/>
                  </a:lnTo>
                  <a:lnTo>
                    <a:pt x="1363" y="860"/>
                  </a:lnTo>
                  <a:lnTo>
                    <a:pt x="1357" y="854"/>
                  </a:lnTo>
                  <a:lnTo>
                    <a:pt x="1341" y="849"/>
                  </a:lnTo>
                  <a:lnTo>
                    <a:pt x="1330" y="851"/>
                  </a:lnTo>
                  <a:lnTo>
                    <a:pt x="1314" y="854"/>
                  </a:lnTo>
                  <a:lnTo>
                    <a:pt x="1300" y="860"/>
                  </a:lnTo>
                  <a:lnTo>
                    <a:pt x="1287" y="866"/>
                  </a:lnTo>
                  <a:lnTo>
                    <a:pt x="1274" y="870"/>
                  </a:lnTo>
                  <a:lnTo>
                    <a:pt x="1263" y="881"/>
                  </a:lnTo>
                  <a:lnTo>
                    <a:pt x="1254" y="892"/>
                  </a:lnTo>
                  <a:lnTo>
                    <a:pt x="1244" y="899"/>
                  </a:lnTo>
                  <a:lnTo>
                    <a:pt x="1238" y="908"/>
                  </a:lnTo>
                  <a:lnTo>
                    <a:pt x="1224" y="913"/>
                  </a:lnTo>
                  <a:lnTo>
                    <a:pt x="1232" y="905"/>
                  </a:lnTo>
                  <a:lnTo>
                    <a:pt x="1238" y="898"/>
                  </a:lnTo>
                  <a:lnTo>
                    <a:pt x="1248" y="887"/>
                  </a:lnTo>
                  <a:lnTo>
                    <a:pt x="1254" y="878"/>
                  </a:lnTo>
                  <a:lnTo>
                    <a:pt x="1263" y="867"/>
                  </a:lnTo>
                  <a:lnTo>
                    <a:pt x="1274" y="857"/>
                  </a:lnTo>
                  <a:lnTo>
                    <a:pt x="1287" y="846"/>
                  </a:lnTo>
                  <a:lnTo>
                    <a:pt x="1303" y="846"/>
                  </a:lnTo>
                  <a:lnTo>
                    <a:pt x="1305" y="835"/>
                  </a:lnTo>
                  <a:lnTo>
                    <a:pt x="1314" y="828"/>
                  </a:lnTo>
                  <a:lnTo>
                    <a:pt x="1330" y="822"/>
                  </a:lnTo>
                  <a:lnTo>
                    <a:pt x="1339" y="822"/>
                  </a:lnTo>
                  <a:lnTo>
                    <a:pt x="1354" y="822"/>
                  </a:lnTo>
                  <a:lnTo>
                    <a:pt x="1369" y="819"/>
                  </a:lnTo>
                  <a:lnTo>
                    <a:pt x="1377" y="822"/>
                  </a:lnTo>
                  <a:lnTo>
                    <a:pt x="1390" y="822"/>
                  </a:lnTo>
                  <a:lnTo>
                    <a:pt x="1406" y="822"/>
                  </a:lnTo>
                  <a:lnTo>
                    <a:pt x="1414" y="828"/>
                  </a:lnTo>
                  <a:lnTo>
                    <a:pt x="1430" y="825"/>
                  </a:lnTo>
                  <a:lnTo>
                    <a:pt x="1448" y="825"/>
                  </a:lnTo>
                  <a:lnTo>
                    <a:pt x="1456" y="816"/>
                  </a:lnTo>
                  <a:lnTo>
                    <a:pt x="1466" y="805"/>
                  </a:lnTo>
                  <a:lnTo>
                    <a:pt x="1472" y="795"/>
                  </a:lnTo>
                  <a:lnTo>
                    <a:pt x="1490" y="790"/>
                  </a:lnTo>
                  <a:lnTo>
                    <a:pt x="1512" y="787"/>
                  </a:lnTo>
                  <a:lnTo>
                    <a:pt x="1523" y="776"/>
                  </a:lnTo>
                  <a:lnTo>
                    <a:pt x="1536" y="771"/>
                  </a:lnTo>
                  <a:lnTo>
                    <a:pt x="1526" y="752"/>
                  </a:lnTo>
                  <a:lnTo>
                    <a:pt x="1529" y="739"/>
                  </a:lnTo>
                  <a:lnTo>
                    <a:pt x="1518" y="725"/>
                  </a:lnTo>
                  <a:lnTo>
                    <a:pt x="1502" y="725"/>
                  </a:lnTo>
                  <a:lnTo>
                    <a:pt x="1499" y="711"/>
                  </a:lnTo>
                  <a:lnTo>
                    <a:pt x="1482" y="708"/>
                  </a:lnTo>
                  <a:lnTo>
                    <a:pt x="1499" y="698"/>
                  </a:lnTo>
                  <a:lnTo>
                    <a:pt x="1486" y="690"/>
                  </a:lnTo>
                  <a:lnTo>
                    <a:pt x="1469" y="687"/>
                  </a:lnTo>
                  <a:lnTo>
                    <a:pt x="1463" y="679"/>
                  </a:lnTo>
                  <a:lnTo>
                    <a:pt x="1442" y="676"/>
                  </a:lnTo>
                  <a:lnTo>
                    <a:pt x="1436" y="663"/>
                  </a:lnTo>
                  <a:lnTo>
                    <a:pt x="1420" y="655"/>
                  </a:lnTo>
                  <a:lnTo>
                    <a:pt x="1414" y="643"/>
                  </a:lnTo>
                  <a:lnTo>
                    <a:pt x="1414" y="628"/>
                  </a:lnTo>
                  <a:lnTo>
                    <a:pt x="1420" y="617"/>
                  </a:lnTo>
                  <a:lnTo>
                    <a:pt x="1412" y="610"/>
                  </a:lnTo>
                  <a:lnTo>
                    <a:pt x="1412" y="598"/>
                  </a:lnTo>
                  <a:lnTo>
                    <a:pt x="1399" y="587"/>
                  </a:lnTo>
                  <a:lnTo>
                    <a:pt x="1390" y="572"/>
                  </a:lnTo>
                  <a:lnTo>
                    <a:pt x="1380" y="552"/>
                  </a:lnTo>
                  <a:lnTo>
                    <a:pt x="1373" y="537"/>
                  </a:lnTo>
                  <a:lnTo>
                    <a:pt x="1363" y="517"/>
                  </a:lnTo>
                  <a:lnTo>
                    <a:pt x="1354" y="507"/>
                  </a:lnTo>
                  <a:lnTo>
                    <a:pt x="1344" y="517"/>
                  </a:lnTo>
                  <a:lnTo>
                    <a:pt x="1336" y="528"/>
                  </a:lnTo>
                  <a:lnTo>
                    <a:pt x="1341" y="539"/>
                  </a:lnTo>
                  <a:lnTo>
                    <a:pt x="1336" y="552"/>
                  </a:lnTo>
                  <a:lnTo>
                    <a:pt x="1320" y="560"/>
                  </a:lnTo>
                  <a:lnTo>
                    <a:pt x="1314" y="574"/>
                  </a:lnTo>
                  <a:lnTo>
                    <a:pt x="1293" y="582"/>
                  </a:lnTo>
                  <a:lnTo>
                    <a:pt x="1278" y="560"/>
                  </a:lnTo>
                  <a:lnTo>
                    <a:pt x="1268" y="558"/>
                  </a:lnTo>
                  <a:lnTo>
                    <a:pt x="1257" y="545"/>
                  </a:lnTo>
                  <a:lnTo>
                    <a:pt x="1257" y="534"/>
                  </a:lnTo>
                  <a:lnTo>
                    <a:pt x="1260" y="515"/>
                  </a:lnTo>
                  <a:lnTo>
                    <a:pt x="1254" y="501"/>
                  </a:lnTo>
                  <a:lnTo>
                    <a:pt x="1257" y="485"/>
                  </a:lnTo>
                  <a:lnTo>
                    <a:pt x="1244" y="483"/>
                  </a:lnTo>
                  <a:lnTo>
                    <a:pt x="1230" y="483"/>
                  </a:lnTo>
                  <a:lnTo>
                    <a:pt x="1214" y="475"/>
                  </a:lnTo>
                  <a:lnTo>
                    <a:pt x="1218" y="461"/>
                  </a:lnTo>
                  <a:lnTo>
                    <a:pt x="1202" y="454"/>
                  </a:lnTo>
                  <a:lnTo>
                    <a:pt x="1191" y="440"/>
                  </a:lnTo>
                  <a:lnTo>
                    <a:pt x="1175" y="431"/>
                  </a:lnTo>
                  <a:lnTo>
                    <a:pt x="1151" y="437"/>
                  </a:lnTo>
                  <a:lnTo>
                    <a:pt x="1138" y="437"/>
                  </a:lnTo>
                  <a:lnTo>
                    <a:pt x="1121" y="431"/>
                  </a:lnTo>
                  <a:lnTo>
                    <a:pt x="1099" y="425"/>
                  </a:lnTo>
                  <a:lnTo>
                    <a:pt x="1086" y="437"/>
                  </a:lnTo>
                  <a:lnTo>
                    <a:pt x="1086" y="454"/>
                  </a:lnTo>
                  <a:lnTo>
                    <a:pt x="1099" y="461"/>
                  </a:lnTo>
                  <a:lnTo>
                    <a:pt x="1093" y="477"/>
                  </a:lnTo>
                  <a:lnTo>
                    <a:pt x="1086" y="493"/>
                  </a:lnTo>
                  <a:lnTo>
                    <a:pt x="1096" y="501"/>
                  </a:lnTo>
                  <a:lnTo>
                    <a:pt x="1099" y="517"/>
                  </a:lnTo>
                  <a:lnTo>
                    <a:pt x="1099" y="534"/>
                  </a:lnTo>
                  <a:lnTo>
                    <a:pt x="1089" y="548"/>
                  </a:lnTo>
                  <a:lnTo>
                    <a:pt x="1078" y="549"/>
                  </a:lnTo>
                  <a:lnTo>
                    <a:pt x="1075" y="560"/>
                  </a:lnTo>
                  <a:lnTo>
                    <a:pt x="1086" y="574"/>
                  </a:lnTo>
                  <a:lnTo>
                    <a:pt x="1099" y="580"/>
                  </a:lnTo>
                  <a:lnTo>
                    <a:pt x="1105" y="598"/>
                  </a:lnTo>
                  <a:lnTo>
                    <a:pt x="1108" y="612"/>
                  </a:lnTo>
                  <a:lnTo>
                    <a:pt x="1115" y="631"/>
                  </a:lnTo>
                  <a:lnTo>
                    <a:pt x="1115" y="652"/>
                  </a:lnTo>
                  <a:lnTo>
                    <a:pt x="1102" y="666"/>
                  </a:lnTo>
                  <a:lnTo>
                    <a:pt x="1086" y="679"/>
                  </a:lnTo>
                  <a:lnTo>
                    <a:pt x="1075" y="687"/>
                  </a:lnTo>
                  <a:lnTo>
                    <a:pt x="1059" y="695"/>
                  </a:lnTo>
                  <a:lnTo>
                    <a:pt x="1066" y="708"/>
                  </a:lnTo>
                  <a:lnTo>
                    <a:pt x="1069" y="719"/>
                  </a:lnTo>
                  <a:lnTo>
                    <a:pt x="1072" y="739"/>
                  </a:lnTo>
                  <a:lnTo>
                    <a:pt x="1072" y="754"/>
                  </a:lnTo>
                  <a:lnTo>
                    <a:pt x="1082" y="768"/>
                  </a:lnTo>
                  <a:lnTo>
                    <a:pt x="1069" y="784"/>
                  </a:lnTo>
                  <a:lnTo>
                    <a:pt x="1050" y="792"/>
                  </a:lnTo>
                  <a:lnTo>
                    <a:pt x="1053" y="801"/>
                  </a:lnTo>
                  <a:lnTo>
                    <a:pt x="1042" y="792"/>
                  </a:lnTo>
                  <a:lnTo>
                    <a:pt x="1032" y="778"/>
                  </a:lnTo>
                  <a:lnTo>
                    <a:pt x="1023" y="771"/>
                  </a:lnTo>
                  <a:lnTo>
                    <a:pt x="1017" y="757"/>
                  </a:lnTo>
                  <a:lnTo>
                    <a:pt x="1002" y="746"/>
                  </a:lnTo>
                  <a:lnTo>
                    <a:pt x="1006" y="731"/>
                  </a:lnTo>
                  <a:lnTo>
                    <a:pt x="1006" y="719"/>
                  </a:lnTo>
                  <a:lnTo>
                    <a:pt x="1002" y="707"/>
                  </a:lnTo>
                  <a:lnTo>
                    <a:pt x="1006" y="684"/>
                  </a:lnTo>
                  <a:lnTo>
                    <a:pt x="987" y="676"/>
                  </a:lnTo>
                  <a:lnTo>
                    <a:pt x="969" y="676"/>
                  </a:lnTo>
                  <a:lnTo>
                    <a:pt x="950" y="676"/>
                  </a:lnTo>
                  <a:lnTo>
                    <a:pt x="930" y="663"/>
                  </a:lnTo>
                  <a:lnTo>
                    <a:pt x="914" y="657"/>
                  </a:lnTo>
                  <a:lnTo>
                    <a:pt x="900" y="652"/>
                  </a:lnTo>
                  <a:lnTo>
                    <a:pt x="887" y="639"/>
                  </a:lnTo>
                  <a:lnTo>
                    <a:pt x="870" y="628"/>
                  </a:lnTo>
                  <a:lnTo>
                    <a:pt x="851" y="622"/>
                  </a:lnTo>
                  <a:lnTo>
                    <a:pt x="830" y="612"/>
                  </a:lnTo>
                  <a:lnTo>
                    <a:pt x="814" y="617"/>
                  </a:lnTo>
                  <a:lnTo>
                    <a:pt x="802" y="622"/>
                  </a:lnTo>
                  <a:lnTo>
                    <a:pt x="802" y="612"/>
                  </a:lnTo>
                  <a:lnTo>
                    <a:pt x="797" y="598"/>
                  </a:lnTo>
                  <a:lnTo>
                    <a:pt x="797" y="584"/>
                  </a:lnTo>
                  <a:lnTo>
                    <a:pt x="787" y="566"/>
                  </a:lnTo>
                  <a:lnTo>
                    <a:pt x="775" y="560"/>
                  </a:lnTo>
                  <a:lnTo>
                    <a:pt x="760" y="566"/>
                  </a:lnTo>
                  <a:lnTo>
                    <a:pt x="754" y="549"/>
                  </a:lnTo>
                  <a:lnTo>
                    <a:pt x="754" y="534"/>
                  </a:lnTo>
                  <a:lnTo>
                    <a:pt x="757" y="513"/>
                  </a:lnTo>
                  <a:lnTo>
                    <a:pt x="760" y="499"/>
                  </a:lnTo>
                  <a:lnTo>
                    <a:pt x="765" y="483"/>
                  </a:lnTo>
                  <a:lnTo>
                    <a:pt x="775" y="463"/>
                  </a:lnTo>
                  <a:lnTo>
                    <a:pt x="787" y="451"/>
                  </a:lnTo>
                  <a:lnTo>
                    <a:pt x="798" y="442"/>
                  </a:lnTo>
                  <a:lnTo>
                    <a:pt x="798" y="423"/>
                  </a:lnTo>
                  <a:lnTo>
                    <a:pt x="817" y="418"/>
                  </a:lnTo>
                  <a:lnTo>
                    <a:pt x="838" y="410"/>
                  </a:lnTo>
                  <a:lnTo>
                    <a:pt x="835" y="390"/>
                  </a:lnTo>
                  <a:lnTo>
                    <a:pt x="851" y="366"/>
                  </a:lnTo>
                  <a:lnTo>
                    <a:pt x="881" y="366"/>
                  </a:lnTo>
                  <a:lnTo>
                    <a:pt x="896" y="348"/>
                  </a:lnTo>
                  <a:lnTo>
                    <a:pt x="907" y="326"/>
                  </a:lnTo>
                  <a:lnTo>
                    <a:pt x="907" y="305"/>
                  </a:lnTo>
                  <a:lnTo>
                    <a:pt x="930" y="275"/>
                  </a:lnTo>
                  <a:lnTo>
                    <a:pt x="914" y="262"/>
                  </a:lnTo>
                  <a:lnTo>
                    <a:pt x="939" y="260"/>
                  </a:lnTo>
                  <a:lnTo>
                    <a:pt x="947" y="269"/>
                  </a:lnTo>
                  <a:lnTo>
                    <a:pt x="976" y="275"/>
                  </a:lnTo>
                  <a:lnTo>
                    <a:pt x="996" y="260"/>
                  </a:lnTo>
                  <a:lnTo>
                    <a:pt x="1020" y="240"/>
                  </a:lnTo>
                  <a:lnTo>
                    <a:pt x="1023" y="213"/>
                  </a:lnTo>
                  <a:lnTo>
                    <a:pt x="1002" y="199"/>
                  </a:lnTo>
                  <a:lnTo>
                    <a:pt x="1002" y="178"/>
                  </a:lnTo>
                  <a:lnTo>
                    <a:pt x="1023" y="165"/>
                  </a:lnTo>
                  <a:lnTo>
                    <a:pt x="1023" y="134"/>
                  </a:lnTo>
                  <a:lnTo>
                    <a:pt x="993" y="127"/>
                  </a:lnTo>
                  <a:lnTo>
                    <a:pt x="990" y="111"/>
                  </a:lnTo>
                  <a:lnTo>
                    <a:pt x="966" y="104"/>
                  </a:lnTo>
                  <a:lnTo>
                    <a:pt x="939" y="104"/>
                  </a:lnTo>
                  <a:lnTo>
                    <a:pt x="939" y="127"/>
                  </a:lnTo>
                  <a:lnTo>
                    <a:pt x="942" y="157"/>
                  </a:lnTo>
                  <a:lnTo>
                    <a:pt x="942" y="186"/>
                  </a:lnTo>
                  <a:lnTo>
                    <a:pt x="920" y="199"/>
                  </a:lnTo>
                  <a:lnTo>
                    <a:pt x="920" y="222"/>
                  </a:lnTo>
                  <a:lnTo>
                    <a:pt x="906" y="230"/>
                  </a:lnTo>
                  <a:lnTo>
                    <a:pt x="887" y="199"/>
                  </a:lnTo>
                  <a:lnTo>
                    <a:pt x="890" y="178"/>
                  </a:lnTo>
                  <a:lnTo>
                    <a:pt x="890" y="157"/>
                  </a:lnTo>
                  <a:lnTo>
                    <a:pt x="871" y="133"/>
                  </a:lnTo>
                  <a:lnTo>
                    <a:pt x="851" y="165"/>
                  </a:lnTo>
                  <a:lnTo>
                    <a:pt x="835" y="140"/>
                  </a:lnTo>
                  <a:lnTo>
                    <a:pt x="824" y="119"/>
                  </a:lnTo>
                  <a:lnTo>
                    <a:pt x="802" y="108"/>
                  </a:lnTo>
                  <a:lnTo>
                    <a:pt x="824" y="87"/>
                  </a:lnTo>
                  <a:lnTo>
                    <a:pt x="811" y="60"/>
                  </a:lnTo>
                  <a:lnTo>
                    <a:pt x="797" y="40"/>
                  </a:lnTo>
                  <a:lnTo>
                    <a:pt x="781" y="19"/>
                  </a:lnTo>
                  <a:lnTo>
                    <a:pt x="765" y="0"/>
                  </a:lnTo>
                  <a:lnTo>
                    <a:pt x="751" y="1"/>
                  </a:lnTo>
                  <a:lnTo>
                    <a:pt x="732" y="14"/>
                  </a:lnTo>
                  <a:lnTo>
                    <a:pt x="724" y="43"/>
                  </a:lnTo>
                  <a:lnTo>
                    <a:pt x="715" y="73"/>
                  </a:lnTo>
                  <a:lnTo>
                    <a:pt x="738" y="104"/>
                  </a:lnTo>
                  <a:lnTo>
                    <a:pt x="768" y="125"/>
                  </a:lnTo>
                  <a:lnTo>
                    <a:pt x="757" y="146"/>
                  </a:lnTo>
                  <a:lnTo>
                    <a:pt x="765" y="170"/>
                  </a:lnTo>
                  <a:lnTo>
                    <a:pt x="745" y="195"/>
                  </a:lnTo>
                  <a:lnTo>
                    <a:pt x="738" y="195"/>
                  </a:lnTo>
                  <a:lnTo>
                    <a:pt x="732" y="216"/>
                  </a:lnTo>
                  <a:lnTo>
                    <a:pt x="711" y="202"/>
                  </a:lnTo>
                  <a:lnTo>
                    <a:pt x="711" y="175"/>
                  </a:lnTo>
                  <a:lnTo>
                    <a:pt x="738" y="157"/>
                  </a:lnTo>
                  <a:lnTo>
                    <a:pt x="721" y="127"/>
                  </a:lnTo>
                  <a:lnTo>
                    <a:pt x="692" y="104"/>
                  </a:lnTo>
                  <a:lnTo>
                    <a:pt x="678" y="127"/>
                  </a:lnTo>
                  <a:lnTo>
                    <a:pt x="659" y="146"/>
                  </a:lnTo>
                  <a:lnTo>
                    <a:pt x="689" y="165"/>
                  </a:lnTo>
                  <a:lnTo>
                    <a:pt x="675" y="181"/>
                  </a:lnTo>
                  <a:lnTo>
                    <a:pt x="675" y="208"/>
                  </a:lnTo>
                  <a:lnTo>
                    <a:pt x="651" y="213"/>
                  </a:lnTo>
                  <a:lnTo>
                    <a:pt x="615" y="205"/>
                  </a:lnTo>
                  <a:lnTo>
                    <a:pt x="590" y="192"/>
                  </a:lnTo>
                  <a:lnTo>
                    <a:pt x="559" y="175"/>
                  </a:lnTo>
                  <a:lnTo>
                    <a:pt x="539" y="149"/>
                  </a:lnTo>
                  <a:lnTo>
                    <a:pt x="510" y="157"/>
                  </a:lnTo>
                  <a:lnTo>
                    <a:pt x="484" y="165"/>
                  </a:lnTo>
                  <a:lnTo>
                    <a:pt x="471" y="181"/>
                  </a:lnTo>
                  <a:lnTo>
                    <a:pt x="493" y="195"/>
                  </a:lnTo>
                  <a:lnTo>
                    <a:pt x="487" y="213"/>
                  </a:lnTo>
                  <a:lnTo>
                    <a:pt x="466" y="205"/>
                  </a:lnTo>
                  <a:lnTo>
                    <a:pt x="444" y="195"/>
                  </a:lnTo>
                  <a:lnTo>
                    <a:pt x="420" y="199"/>
                  </a:lnTo>
                  <a:lnTo>
                    <a:pt x="390" y="208"/>
                  </a:lnTo>
                  <a:lnTo>
                    <a:pt x="368" y="199"/>
                  </a:lnTo>
                  <a:lnTo>
                    <a:pt x="344" y="199"/>
                  </a:lnTo>
                  <a:lnTo>
                    <a:pt x="348" y="186"/>
                  </a:lnTo>
                  <a:lnTo>
                    <a:pt x="368" y="178"/>
                  </a:lnTo>
                  <a:lnTo>
                    <a:pt x="357" y="160"/>
                  </a:lnTo>
                  <a:lnTo>
                    <a:pt x="332" y="146"/>
                  </a:lnTo>
                  <a:lnTo>
                    <a:pt x="298" y="146"/>
                  </a:lnTo>
                  <a:lnTo>
                    <a:pt x="275" y="134"/>
                  </a:lnTo>
                  <a:lnTo>
                    <a:pt x="248" y="122"/>
                  </a:lnTo>
                  <a:lnTo>
                    <a:pt x="226" y="104"/>
                  </a:lnTo>
                  <a:lnTo>
                    <a:pt x="189" y="104"/>
                  </a:lnTo>
                  <a:lnTo>
                    <a:pt x="181" y="127"/>
                  </a:lnTo>
                  <a:lnTo>
                    <a:pt x="166" y="125"/>
                  </a:lnTo>
                  <a:lnTo>
                    <a:pt x="162" y="95"/>
                  </a:lnTo>
                  <a:lnTo>
                    <a:pt x="145" y="125"/>
                  </a:lnTo>
                  <a:lnTo>
                    <a:pt x="126" y="116"/>
                  </a:lnTo>
                  <a:lnTo>
                    <a:pt x="117" y="89"/>
                  </a:lnTo>
                  <a:lnTo>
                    <a:pt x="90" y="66"/>
                  </a:lnTo>
                  <a:lnTo>
                    <a:pt x="80" y="95"/>
                  </a:lnTo>
                  <a:lnTo>
                    <a:pt x="63" y="104"/>
                  </a:lnTo>
                  <a:lnTo>
                    <a:pt x="56" y="81"/>
                  </a:lnTo>
                  <a:lnTo>
                    <a:pt x="26" y="95"/>
                  </a:lnTo>
                  <a:lnTo>
                    <a:pt x="0" y="111"/>
                  </a:lnTo>
                  <a:lnTo>
                    <a:pt x="1" y="649"/>
                  </a:lnTo>
                  <a:lnTo>
                    <a:pt x="11" y="649"/>
                  </a:lnTo>
                  <a:lnTo>
                    <a:pt x="11" y="660"/>
                  </a:lnTo>
                  <a:lnTo>
                    <a:pt x="17" y="674"/>
                  </a:lnTo>
                  <a:lnTo>
                    <a:pt x="26" y="684"/>
                  </a:lnTo>
                  <a:lnTo>
                    <a:pt x="36" y="690"/>
                  </a:lnTo>
                  <a:lnTo>
                    <a:pt x="50" y="687"/>
                  </a:lnTo>
                  <a:lnTo>
                    <a:pt x="44" y="704"/>
                  </a:lnTo>
                  <a:lnTo>
                    <a:pt x="47" y="708"/>
                  </a:lnTo>
                  <a:lnTo>
                    <a:pt x="36" y="716"/>
                  </a:lnTo>
                  <a:lnTo>
                    <a:pt x="44" y="731"/>
                  </a:lnTo>
                  <a:lnTo>
                    <a:pt x="56" y="739"/>
                  </a:lnTo>
                  <a:lnTo>
                    <a:pt x="69" y="754"/>
                  </a:lnTo>
                  <a:lnTo>
                    <a:pt x="83" y="763"/>
                  </a:lnTo>
                  <a:lnTo>
                    <a:pt x="90" y="776"/>
                  </a:lnTo>
                  <a:lnTo>
                    <a:pt x="96" y="787"/>
                  </a:lnTo>
                  <a:lnTo>
                    <a:pt x="96" y="795"/>
                  </a:lnTo>
                  <a:lnTo>
                    <a:pt x="110" y="805"/>
                  </a:lnTo>
                  <a:lnTo>
                    <a:pt x="126" y="811"/>
                  </a:lnTo>
                  <a:lnTo>
                    <a:pt x="142" y="816"/>
                  </a:lnTo>
                  <a:lnTo>
                    <a:pt x="153" y="828"/>
                  </a:lnTo>
                  <a:lnTo>
                    <a:pt x="166" y="835"/>
                  </a:lnTo>
                  <a:lnTo>
                    <a:pt x="178" y="840"/>
                  </a:lnTo>
                  <a:lnTo>
                    <a:pt x="189" y="835"/>
                  </a:lnTo>
                  <a:lnTo>
                    <a:pt x="189" y="849"/>
                  </a:lnTo>
                  <a:lnTo>
                    <a:pt x="196" y="857"/>
                  </a:lnTo>
                  <a:lnTo>
                    <a:pt x="202" y="867"/>
                  </a:lnTo>
                  <a:lnTo>
                    <a:pt x="199" y="870"/>
                  </a:lnTo>
                  <a:lnTo>
                    <a:pt x="205" y="881"/>
                  </a:lnTo>
                  <a:lnTo>
                    <a:pt x="202" y="898"/>
                  </a:lnTo>
                  <a:lnTo>
                    <a:pt x="199" y="892"/>
                  </a:lnTo>
                  <a:lnTo>
                    <a:pt x="189" y="898"/>
                  </a:lnTo>
                  <a:lnTo>
                    <a:pt x="199" y="884"/>
                  </a:lnTo>
                  <a:lnTo>
                    <a:pt x="189" y="878"/>
                  </a:lnTo>
                  <a:lnTo>
                    <a:pt x="175" y="878"/>
                  </a:lnTo>
                  <a:lnTo>
                    <a:pt x="159" y="870"/>
                  </a:lnTo>
                  <a:lnTo>
                    <a:pt x="156" y="878"/>
                  </a:lnTo>
                  <a:lnTo>
                    <a:pt x="159" y="884"/>
                  </a:lnTo>
                  <a:lnTo>
                    <a:pt x="166" y="898"/>
                  </a:lnTo>
                  <a:lnTo>
                    <a:pt x="169" y="908"/>
                  </a:lnTo>
                  <a:lnTo>
                    <a:pt x="172" y="916"/>
                  </a:lnTo>
                  <a:lnTo>
                    <a:pt x="172" y="927"/>
                  </a:lnTo>
                  <a:lnTo>
                    <a:pt x="189" y="930"/>
                  </a:lnTo>
                  <a:lnTo>
                    <a:pt x="172" y="930"/>
                  </a:lnTo>
                  <a:lnTo>
                    <a:pt x="172" y="937"/>
                  </a:lnTo>
                  <a:lnTo>
                    <a:pt x="175" y="948"/>
                  </a:lnTo>
                  <a:lnTo>
                    <a:pt x="172" y="960"/>
                  </a:lnTo>
                  <a:lnTo>
                    <a:pt x="172" y="972"/>
                  </a:lnTo>
                  <a:lnTo>
                    <a:pt x="169" y="986"/>
                  </a:lnTo>
                  <a:lnTo>
                    <a:pt x="166" y="996"/>
                  </a:lnTo>
                  <a:lnTo>
                    <a:pt x="162" y="1013"/>
                  </a:lnTo>
                  <a:lnTo>
                    <a:pt x="162" y="1026"/>
                  </a:lnTo>
                  <a:lnTo>
                    <a:pt x="169" y="1031"/>
                  </a:lnTo>
                  <a:lnTo>
                    <a:pt x="172" y="1043"/>
                  </a:lnTo>
                  <a:lnTo>
                    <a:pt x="169" y="1057"/>
                  </a:lnTo>
                  <a:lnTo>
                    <a:pt x="166" y="1067"/>
                  </a:lnTo>
                  <a:lnTo>
                    <a:pt x="166" y="1072"/>
                  </a:lnTo>
                  <a:lnTo>
                    <a:pt x="172" y="1078"/>
                  </a:lnTo>
                  <a:lnTo>
                    <a:pt x="178" y="1086"/>
                  </a:lnTo>
                  <a:lnTo>
                    <a:pt x="178" y="1093"/>
                  </a:lnTo>
                  <a:lnTo>
                    <a:pt x="178" y="1104"/>
                  </a:lnTo>
                  <a:lnTo>
                    <a:pt x="183" y="1113"/>
                  </a:lnTo>
                  <a:lnTo>
                    <a:pt x="192" y="1119"/>
                  </a:lnTo>
                  <a:lnTo>
                    <a:pt x="189" y="1123"/>
                  </a:lnTo>
                  <a:lnTo>
                    <a:pt x="202" y="1126"/>
                  </a:lnTo>
                  <a:lnTo>
                    <a:pt x="202" y="1121"/>
                  </a:lnTo>
                  <a:lnTo>
                    <a:pt x="208" y="1123"/>
                  </a:lnTo>
                  <a:lnTo>
                    <a:pt x="205" y="1126"/>
                  </a:lnTo>
                  <a:lnTo>
                    <a:pt x="211" y="1137"/>
                  </a:lnTo>
                  <a:lnTo>
                    <a:pt x="202" y="1131"/>
                  </a:lnTo>
                  <a:lnTo>
                    <a:pt x="202" y="1140"/>
                  </a:lnTo>
                  <a:lnTo>
                    <a:pt x="208" y="1148"/>
                  </a:lnTo>
                  <a:lnTo>
                    <a:pt x="215" y="1148"/>
                  </a:lnTo>
                  <a:lnTo>
                    <a:pt x="215" y="1155"/>
                  </a:lnTo>
                  <a:lnTo>
                    <a:pt x="211" y="1161"/>
                  </a:lnTo>
                  <a:lnTo>
                    <a:pt x="223" y="1169"/>
                  </a:lnTo>
                  <a:lnTo>
                    <a:pt x="229" y="1178"/>
                  </a:lnTo>
                  <a:lnTo>
                    <a:pt x="242" y="1187"/>
                  </a:lnTo>
                  <a:lnTo>
                    <a:pt x="242" y="1199"/>
                  </a:lnTo>
                  <a:lnTo>
                    <a:pt x="254" y="1201"/>
                  </a:lnTo>
                  <a:lnTo>
                    <a:pt x="265" y="1207"/>
                  </a:lnTo>
                  <a:lnTo>
                    <a:pt x="275" y="1210"/>
                  </a:lnTo>
                  <a:lnTo>
                    <a:pt x="284" y="1210"/>
                  </a:lnTo>
                  <a:lnTo>
                    <a:pt x="284" y="1217"/>
                  </a:lnTo>
                  <a:lnTo>
                    <a:pt x="291" y="1217"/>
                  </a:lnTo>
                  <a:lnTo>
                    <a:pt x="298" y="1223"/>
                  </a:lnTo>
                  <a:lnTo>
                    <a:pt x="305" y="1234"/>
                  </a:lnTo>
                  <a:lnTo>
                    <a:pt x="308" y="1245"/>
                  </a:lnTo>
                  <a:lnTo>
                    <a:pt x="317" y="1252"/>
                  </a:lnTo>
                  <a:lnTo>
                    <a:pt x="321" y="1263"/>
                  </a:lnTo>
                  <a:lnTo>
                    <a:pt x="324" y="1269"/>
                  </a:lnTo>
                  <a:lnTo>
                    <a:pt x="324" y="1275"/>
                  </a:lnTo>
                  <a:lnTo>
                    <a:pt x="332" y="1280"/>
                  </a:lnTo>
                  <a:lnTo>
                    <a:pt x="332" y="1287"/>
                  </a:lnTo>
                  <a:lnTo>
                    <a:pt x="335" y="1290"/>
                  </a:lnTo>
                  <a:lnTo>
                    <a:pt x="338" y="1301"/>
                  </a:lnTo>
                  <a:lnTo>
                    <a:pt x="348" y="1307"/>
                  </a:lnTo>
                  <a:lnTo>
                    <a:pt x="357" y="1314"/>
                  </a:lnTo>
                  <a:lnTo>
                    <a:pt x="362" y="1320"/>
                  </a:lnTo>
                  <a:lnTo>
                    <a:pt x="371" y="1325"/>
                  </a:lnTo>
                  <a:lnTo>
                    <a:pt x="371" y="1334"/>
                  </a:lnTo>
                  <a:lnTo>
                    <a:pt x="362" y="1342"/>
                  </a:lnTo>
                  <a:lnTo>
                    <a:pt x="351" y="1339"/>
                  </a:lnTo>
                  <a:lnTo>
                    <a:pt x="362" y="1343"/>
                  </a:lnTo>
                  <a:lnTo>
                    <a:pt x="362" y="1352"/>
                  </a:lnTo>
                  <a:lnTo>
                    <a:pt x="371" y="1355"/>
                  </a:lnTo>
                  <a:lnTo>
                    <a:pt x="381" y="1360"/>
                  </a:lnTo>
                  <a:lnTo>
                    <a:pt x="387" y="1360"/>
                  </a:lnTo>
                  <a:lnTo>
                    <a:pt x="393" y="1366"/>
                  </a:lnTo>
                  <a:lnTo>
                    <a:pt x="404" y="1372"/>
                  </a:lnTo>
                  <a:lnTo>
                    <a:pt x="411" y="1381"/>
                  </a:lnTo>
                  <a:lnTo>
                    <a:pt x="411" y="1390"/>
                  </a:lnTo>
                  <a:lnTo>
                    <a:pt x="404" y="1398"/>
                  </a:lnTo>
                  <a:lnTo>
                    <a:pt x="417" y="1401"/>
                  </a:lnTo>
                  <a:lnTo>
                    <a:pt x="427" y="1408"/>
                  </a:lnTo>
                  <a:lnTo>
                    <a:pt x="433" y="1417"/>
                  </a:lnTo>
                  <a:lnTo>
                    <a:pt x="444" y="1422"/>
                  </a:lnTo>
                  <a:lnTo>
                    <a:pt x="450" y="1436"/>
                  </a:lnTo>
                  <a:lnTo>
                    <a:pt x="463" y="1428"/>
                  </a:lnTo>
                  <a:lnTo>
                    <a:pt x="457" y="1417"/>
                  </a:lnTo>
                  <a:lnTo>
                    <a:pt x="447" y="1408"/>
                  </a:lnTo>
                  <a:lnTo>
                    <a:pt x="438" y="1408"/>
                  </a:lnTo>
                  <a:lnTo>
                    <a:pt x="433" y="1401"/>
                  </a:lnTo>
                  <a:lnTo>
                    <a:pt x="438" y="1398"/>
                  </a:lnTo>
                  <a:lnTo>
                    <a:pt x="433" y="1390"/>
                  </a:lnTo>
                  <a:lnTo>
                    <a:pt x="433" y="1384"/>
                  </a:lnTo>
                  <a:lnTo>
                    <a:pt x="423" y="1374"/>
                  </a:lnTo>
                  <a:lnTo>
                    <a:pt x="420" y="1366"/>
                  </a:lnTo>
                  <a:lnTo>
                    <a:pt x="411" y="1355"/>
                  </a:lnTo>
                  <a:lnTo>
                    <a:pt x="404" y="1343"/>
                  </a:lnTo>
                  <a:lnTo>
                    <a:pt x="397" y="1339"/>
                  </a:lnTo>
                  <a:lnTo>
                    <a:pt x="393" y="1328"/>
                  </a:lnTo>
                  <a:lnTo>
                    <a:pt x="387" y="1320"/>
                  </a:lnTo>
                  <a:lnTo>
                    <a:pt x="378" y="1313"/>
                  </a:lnTo>
                  <a:lnTo>
                    <a:pt x="371" y="1304"/>
                  </a:lnTo>
                  <a:lnTo>
                    <a:pt x="362" y="1299"/>
                  </a:lnTo>
                  <a:lnTo>
                    <a:pt x="357" y="1293"/>
                  </a:lnTo>
                  <a:lnTo>
                    <a:pt x="360" y="1282"/>
                  </a:lnTo>
                  <a:lnTo>
                    <a:pt x="357" y="1275"/>
                  </a:lnTo>
                  <a:lnTo>
                    <a:pt x="354" y="1266"/>
                  </a:lnTo>
                  <a:lnTo>
                    <a:pt x="357" y="1258"/>
                  </a:lnTo>
                  <a:lnTo>
                    <a:pt x="368" y="1263"/>
                  </a:lnTo>
                  <a:lnTo>
                    <a:pt x="374" y="1263"/>
                  </a:lnTo>
                  <a:lnTo>
                    <a:pt x="381" y="1269"/>
                  </a:lnTo>
                  <a:lnTo>
                    <a:pt x="390" y="1272"/>
                  </a:lnTo>
                  <a:lnTo>
                    <a:pt x="390" y="1280"/>
                  </a:lnTo>
                  <a:lnTo>
                    <a:pt x="393" y="1290"/>
                  </a:lnTo>
                  <a:lnTo>
                    <a:pt x="397" y="1296"/>
                  </a:lnTo>
                  <a:lnTo>
                    <a:pt x="401" y="1307"/>
                  </a:lnTo>
                  <a:lnTo>
                    <a:pt x="408" y="1314"/>
                  </a:lnTo>
                  <a:lnTo>
                    <a:pt x="417" y="1325"/>
                  </a:lnTo>
                  <a:lnTo>
                    <a:pt x="427" y="1334"/>
                  </a:lnTo>
                  <a:lnTo>
                    <a:pt x="438" y="1336"/>
                  </a:lnTo>
                  <a:lnTo>
                    <a:pt x="438" y="1346"/>
                  </a:lnTo>
                  <a:lnTo>
                    <a:pt x="450" y="1355"/>
                  </a:lnTo>
                  <a:lnTo>
                    <a:pt x="457" y="1360"/>
                  </a:lnTo>
                  <a:lnTo>
                    <a:pt x="460" y="1360"/>
                  </a:lnTo>
                  <a:lnTo>
                    <a:pt x="466" y="1369"/>
                  </a:lnTo>
                  <a:lnTo>
                    <a:pt x="463" y="1374"/>
                  </a:lnTo>
                  <a:lnTo>
                    <a:pt x="463" y="1379"/>
                  </a:lnTo>
                  <a:lnTo>
                    <a:pt x="471" y="1384"/>
                  </a:lnTo>
                  <a:lnTo>
                    <a:pt x="484" y="1390"/>
                  </a:lnTo>
                  <a:lnTo>
                    <a:pt x="490" y="1401"/>
                  </a:lnTo>
                  <a:lnTo>
                    <a:pt x="499" y="1407"/>
                  </a:lnTo>
                  <a:lnTo>
                    <a:pt x="507" y="1414"/>
                  </a:lnTo>
                  <a:lnTo>
                    <a:pt x="517" y="1422"/>
                  </a:lnTo>
                  <a:lnTo>
                    <a:pt x="523" y="1431"/>
                  </a:lnTo>
                  <a:lnTo>
                    <a:pt x="529" y="1439"/>
                  </a:lnTo>
                  <a:lnTo>
                    <a:pt x="539" y="1443"/>
                  </a:lnTo>
                  <a:lnTo>
                    <a:pt x="542" y="1457"/>
                  </a:lnTo>
                  <a:lnTo>
                    <a:pt x="547" y="1463"/>
                  </a:lnTo>
                  <a:lnTo>
                    <a:pt x="547" y="1469"/>
                  </a:lnTo>
                  <a:lnTo>
                    <a:pt x="542" y="1473"/>
                  </a:lnTo>
                  <a:lnTo>
                    <a:pt x="544" y="1478"/>
                  </a:lnTo>
                  <a:lnTo>
                    <a:pt x="539" y="1481"/>
                  </a:lnTo>
                  <a:lnTo>
                    <a:pt x="544" y="1493"/>
                  </a:lnTo>
                  <a:lnTo>
                    <a:pt x="553" y="1502"/>
                  </a:lnTo>
                  <a:lnTo>
                    <a:pt x="563" y="1505"/>
                  </a:lnTo>
                  <a:lnTo>
                    <a:pt x="575" y="1514"/>
                  </a:lnTo>
                  <a:lnTo>
                    <a:pt x="580" y="1522"/>
                  </a:lnTo>
                  <a:lnTo>
                    <a:pt x="593" y="1525"/>
                  </a:lnTo>
                  <a:lnTo>
                    <a:pt x="605" y="1528"/>
                  </a:lnTo>
                  <a:lnTo>
                    <a:pt x="612" y="1528"/>
                  </a:lnTo>
                  <a:lnTo>
                    <a:pt x="616" y="1533"/>
                  </a:lnTo>
                  <a:lnTo>
                    <a:pt x="629" y="1540"/>
                  </a:lnTo>
                  <a:lnTo>
                    <a:pt x="639" y="1543"/>
                  </a:lnTo>
                  <a:lnTo>
                    <a:pt x="651" y="1546"/>
                  </a:lnTo>
                  <a:lnTo>
                    <a:pt x="659" y="1552"/>
                  </a:lnTo>
                  <a:lnTo>
                    <a:pt x="669" y="1552"/>
                  </a:lnTo>
                  <a:lnTo>
                    <a:pt x="681" y="1557"/>
                  </a:lnTo>
                  <a:lnTo>
                    <a:pt x="689" y="1563"/>
                  </a:lnTo>
                  <a:lnTo>
                    <a:pt x="702" y="1563"/>
                  </a:lnTo>
                  <a:lnTo>
                    <a:pt x="711" y="1567"/>
                  </a:lnTo>
                  <a:lnTo>
                    <a:pt x="724" y="1567"/>
                  </a:lnTo>
                  <a:lnTo>
                    <a:pt x="738" y="1566"/>
                  </a:lnTo>
                  <a:lnTo>
                    <a:pt x="745" y="1560"/>
                  </a:lnTo>
                  <a:lnTo>
                    <a:pt x="757" y="1560"/>
                  </a:lnTo>
                  <a:lnTo>
                    <a:pt x="765" y="1563"/>
                  </a:lnTo>
                  <a:lnTo>
                    <a:pt x="775" y="1566"/>
                  </a:lnTo>
                  <a:lnTo>
                    <a:pt x="781" y="1567"/>
                  </a:lnTo>
                  <a:lnTo>
                    <a:pt x="787" y="1573"/>
                  </a:lnTo>
                  <a:lnTo>
                    <a:pt x="797" y="1581"/>
                  </a:lnTo>
                  <a:lnTo>
                    <a:pt x="802" y="1590"/>
                  </a:lnTo>
                  <a:lnTo>
                    <a:pt x="808" y="1595"/>
                  </a:lnTo>
                  <a:lnTo>
                    <a:pt x="820" y="1598"/>
                  </a:lnTo>
                  <a:lnTo>
                    <a:pt x="830" y="1602"/>
                  </a:lnTo>
                  <a:lnTo>
                    <a:pt x="838" y="1602"/>
                  </a:lnTo>
                  <a:lnTo>
                    <a:pt x="851" y="1605"/>
                  </a:lnTo>
                  <a:lnTo>
                    <a:pt x="854" y="1611"/>
                  </a:lnTo>
                  <a:lnTo>
                    <a:pt x="863" y="1611"/>
                  </a:lnTo>
                  <a:lnTo>
                    <a:pt x="871" y="1616"/>
                  </a:lnTo>
                  <a:lnTo>
                    <a:pt x="881" y="1616"/>
                  </a:lnTo>
                  <a:lnTo>
                    <a:pt x="893" y="1616"/>
                  </a:lnTo>
                  <a:lnTo>
                    <a:pt x="896" y="1611"/>
                  </a:lnTo>
                  <a:lnTo>
                    <a:pt x="903" y="1616"/>
                  </a:lnTo>
                  <a:lnTo>
                    <a:pt x="896" y="1616"/>
                  </a:lnTo>
                  <a:lnTo>
                    <a:pt x="903" y="1625"/>
                  </a:lnTo>
                  <a:lnTo>
                    <a:pt x="907" y="1632"/>
                  </a:lnTo>
                  <a:lnTo>
                    <a:pt x="917" y="1637"/>
                  </a:lnTo>
                  <a:lnTo>
                    <a:pt x="926" y="1643"/>
                  </a:lnTo>
                  <a:lnTo>
                    <a:pt x="933" y="1651"/>
                  </a:lnTo>
                  <a:lnTo>
                    <a:pt x="933" y="1657"/>
                  </a:lnTo>
                  <a:lnTo>
                    <a:pt x="933" y="1664"/>
                  </a:lnTo>
                  <a:lnTo>
                    <a:pt x="936" y="1672"/>
                  </a:lnTo>
                  <a:lnTo>
                    <a:pt x="942" y="1675"/>
                  </a:lnTo>
                  <a:lnTo>
                    <a:pt x="944" y="1678"/>
                  </a:lnTo>
                  <a:lnTo>
                    <a:pt x="953" y="1672"/>
                  </a:lnTo>
                  <a:lnTo>
                    <a:pt x="960" y="1678"/>
                  </a:lnTo>
                  <a:lnTo>
                    <a:pt x="969" y="1684"/>
                  </a:lnTo>
                  <a:lnTo>
                    <a:pt x="976" y="1689"/>
                  </a:lnTo>
                  <a:lnTo>
                    <a:pt x="976" y="1699"/>
                  </a:lnTo>
                  <a:lnTo>
                    <a:pt x="983" y="1699"/>
                  </a:lnTo>
                  <a:lnTo>
                    <a:pt x="987" y="1705"/>
                  </a:lnTo>
                  <a:lnTo>
                    <a:pt x="993" y="1702"/>
                  </a:lnTo>
                  <a:lnTo>
                    <a:pt x="1006" y="1702"/>
                  </a:lnTo>
                  <a:lnTo>
                    <a:pt x="1013" y="1708"/>
                  </a:lnTo>
                  <a:lnTo>
                    <a:pt x="1017" y="1713"/>
                  </a:lnTo>
                  <a:lnTo>
                    <a:pt x="1029" y="1713"/>
                  </a:lnTo>
                  <a:lnTo>
                    <a:pt x="1029" y="1722"/>
                  </a:lnTo>
                  <a:lnTo>
                    <a:pt x="1039" y="1722"/>
                  </a:lnTo>
                  <a:lnTo>
                    <a:pt x="1050" y="1716"/>
                  </a:lnTo>
                  <a:lnTo>
                    <a:pt x="1042" y="1710"/>
                  </a:lnTo>
                  <a:lnTo>
                    <a:pt x="1039" y="1705"/>
                  </a:lnTo>
                  <a:lnTo>
                    <a:pt x="1048" y="1702"/>
                  </a:lnTo>
                  <a:lnTo>
                    <a:pt x="1053" y="1696"/>
                  </a:lnTo>
                  <a:lnTo>
                    <a:pt x="1059" y="1689"/>
                  </a:lnTo>
                  <a:lnTo>
                    <a:pt x="1066" y="1689"/>
                  </a:lnTo>
                  <a:lnTo>
                    <a:pt x="1075" y="1694"/>
                  </a:lnTo>
                  <a:lnTo>
                    <a:pt x="1078" y="1702"/>
                  </a:lnTo>
                  <a:lnTo>
                    <a:pt x="1086" y="1702"/>
                  </a:lnTo>
                  <a:lnTo>
                    <a:pt x="1082" y="1708"/>
                  </a:lnTo>
                  <a:lnTo>
                    <a:pt x="1086" y="1719"/>
                  </a:lnTo>
                  <a:lnTo>
                    <a:pt x="1093" y="1724"/>
                  </a:lnTo>
                  <a:lnTo>
                    <a:pt x="1099" y="1732"/>
                  </a:lnTo>
                  <a:lnTo>
                    <a:pt x="1115" y="171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" name=""/>
            <p:cNvSpPr/>
            <p:nvPr/>
          </p:nvSpPr>
          <p:spPr>
            <a:xfrm>
              <a:off x="1865160" y="3441600"/>
              <a:ext cx="1311480" cy="1908000"/>
            </a:xfrm>
            <a:custGeom>
              <a:avLst/>
              <a:gdLst/>
              <a:ahLst/>
              <a:rect l="l" t="t" r="r" b="b"/>
              <a:pathLst>
                <a:path w="928" h="1351">
                  <a:moveTo>
                    <a:pt x="75" y="101"/>
                  </a:moveTo>
                  <a:lnTo>
                    <a:pt x="75" y="109"/>
                  </a:lnTo>
                  <a:lnTo>
                    <a:pt x="75" y="123"/>
                  </a:lnTo>
                  <a:lnTo>
                    <a:pt x="75" y="130"/>
                  </a:lnTo>
                  <a:lnTo>
                    <a:pt x="78" y="139"/>
                  </a:lnTo>
                  <a:lnTo>
                    <a:pt x="75" y="147"/>
                  </a:lnTo>
                  <a:lnTo>
                    <a:pt x="82" y="153"/>
                  </a:lnTo>
                  <a:lnTo>
                    <a:pt x="75" y="160"/>
                  </a:lnTo>
                  <a:lnTo>
                    <a:pt x="69" y="171"/>
                  </a:lnTo>
                  <a:lnTo>
                    <a:pt x="58" y="171"/>
                  </a:lnTo>
                  <a:lnTo>
                    <a:pt x="52" y="180"/>
                  </a:lnTo>
                  <a:lnTo>
                    <a:pt x="55" y="188"/>
                  </a:lnTo>
                  <a:lnTo>
                    <a:pt x="45" y="191"/>
                  </a:lnTo>
                  <a:lnTo>
                    <a:pt x="48" y="195"/>
                  </a:lnTo>
                  <a:lnTo>
                    <a:pt x="39" y="201"/>
                  </a:lnTo>
                  <a:lnTo>
                    <a:pt x="26" y="206"/>
                  </a:lnTo>
                  <a:lnTo>
                    <a:pt x="25" y="218"/>
                  </a:lnTo>
                  <a:lnTo>
                    <a:pt x="15" y="222"/>
                  </a:lnTo>
                  <a:lnTo>
                    <a:pt x="15" y="233"/>
                  </a:lnTo>
                  <a:lnTo>
                    <a:pt x="6" y="236"/>
                  </a:lnTo>
                  <a:lnTo>
                    <a:pt x="9" y="247"/>
                  </a:lnTo>
                  <a:lnTo>
                    <a:pt x="9" y="254"/>
                  </a:lnTo>
                  <a:lnTo>
                    <a:pt x="6" y="260"/>
                  </a:lnTo>
                  <a:lnTo>
                    <a:pt x="15" y="263"/>
                  </a:lnTo>
                  <a:lnTo>
                    <a:pt x="22" y="271"/>
                  </a:lnTo>
                  <a:lnTo>
                    <a:pt x="25" y="263"/>
                  </a:lnTo>
                  <a:lnTo>
                    <a:pt x="33" y="263"/>
                  </a:lnTo>
                  <a:lnTo>
                    <a:pt x="26" y="268"/>
                  </a:lnTo>
                  <a:lnTo>
                    <a:pt x="26" y="277"/>
                  </a:lnTo>
                  <a:lnTo>
                    <a:pt x="18" y="280"/>
                  </a:lnTo>
                  <a:lnTo>
                    <a:pt x="9" y="285"/>
                  </a:lnTo>
                  <a:lnTo>
                    <a:pt x="0" y="292"/>
                  </a:lnTo>
                  <a:lnTo>
                    <a:pt x="0" y="301"/>
                  </a:lnTo>
                  <a:lnTo>
                    <a:pt x="0" y="309"/>
                  </a:lnTo>
                  <a:lnTo>
                    <a:pt x="9" y="319"/>
                  </a:lnTo>
                  <a:lnTo>
                    <a:pt x="0" y="325"/>
                  </a:lnTo>
                  <a:lnTo>
                    <a:pt x="9" y="327"/>
                  </a:lnTo>
                  <a:lnTo>
                    <a:pt x="18" y="333"/>
                  </a:lnTo>
                  <a:lnTo>
                    <a:pt x="26" y="339"/>
                  </a:lnTo>
                  <a:lnTo>
                    <a:pt x="33" y="347"/>
                  </a:lnTo>
                  <a:lnTo>
                    <a:pt x="36" y="357"/>
                  </a:lnTo>
                  <a:lnTo>
                    <a:pt x="45" y="363"/>
                  </a:lnTo>
                  <a:lnTo>
                    <a:pt x="52" y="371"/>
                  </a:lnTo>
                  <a:lnTo>
                    <a:pt x="55" y="380"/>
                  </a:lnTo>
                  <a:lnTo>
                    <a:pt x="58" y="389"/>
                  </a:lnTo>
                  <a:lnTo>
                    <a:pt x="63" y="398"/>
                  </a:lnTo>
                  <a:lnTo>
                    <a:pt x="72" y="412"/>
                  </a:lnTo>
                  <a:lnTo>
                    <a:pt x="75" y="419"/>
                  </a:lnTo>
                  <a:lnTo>
                    <a:pt x="82" y="427"/>
                  </a:lnTo>
                  <a:lnTo>
                    <a:pt x="85" y="433"/>
                  </a:lnTo>
                  <a:lnTo>
                    <a:pt x="91" y="442"/>
                  </a:lnTo>
                  <a:lnTo>
                    <a:pt x="94" y="449"/>
                  </a:lnTo>
                  <a:lnTo>
                    <a:pt x="99" y="460"/>
                  </a:lnTo>
                  <a:lnTo>
                    <a:pt x="99" y="471"/>
                  </a:lnTo>
                  <a:lnTo>
                    <a:pt x="108" y="478"/>
                  </a:lnTo>
                  <a:lnTo>
                    <a:pt x="115" y="487"/>
                  </a:lnTo>
                  <a:lnTo>
                    <a:pt x="121" y="492"/>
                  </a:lnTo>
                  <a:lnTo>
                    <a:pt x="135" y="498"/>
                  </a:lnTo>
                  <a:lnTo>
                    <a:pt x="145" y="501"/>
                  </a:lnTo>
                  <a:lnTo>
                    <a:pt x="154" y="509"/>
                  </a:lnTo>
                  <a:lnTo>
                    <a:pt x="170" y="513"/>
                  </a:lnTo>
                  <a:lnTo>
                    <a:pt x="175" y="516"/>
                  </a:lnTo>
                  <a:lnTo>
                    <a:pt x="184" y="522"/>
                  </a:lnTo>
                  <a:lnTo>
                    <a:pt x="194" y="527"/>
                  </a:lnTo>
                  <a:lnTo>
                    <a:pt x="200" y="533"/>
                  </a:lnTo>
                  <a:lnTo>
                    <a:pt x="208" y="539"/>
                  </a:lnTo>
                  <a:lnTo>
                    <a:pt x="217" y="546"/>
                  </a:lnTo>
                  <a:lnTo>
                    <a:pt x="217" y="554"/>
                  </a:lnTo>
                  <a:lnTo>
                    <a:pt x="221" y="565"/>
                  </a:lnTo>
                  <a:lnTo>
                    <a:pt x="221" y="578"/>
                  </a:lnTo>
                  <a:lnTo>
                    <a:pt x="221" y="587"/>
                  </a:lnTo>
                  <a:lnTo>
                    <a:pt x="221" y="598"/>
                  </a:lnTo>
                  <a:lnTo>
                    <a:pt x="221" y="605"/>
                  </a:lnTo>
                  <a:lnTo>
                    <a:pt x="221" y="616"/>
                  </a:lnTo>
                  <a:lnTo>
                    <a:pt x="221" y="625"/>
                  </a:lnTo>
                  <a:lnTo>
                    <a:pt x="214" y="636"/>
                  </a:lnTo>
                  <a:lnTo>
                    <a:pt x="214" y="643"/>
                  </a:lnTo>
                  <a:lnTo>
                    <a:pt x="214" y="654"/>
                  </a:lnTo>
                  <a:lnTo>
                    <a:pt x="211" y="663"/>
                  </a:lnTo>
                  <a:lnTo>
                    <a:pt x="214" y="672"/>
                  </a:lnTo>
                  <a:lnTo>
                    <a:pt x="214" y="681"/>
                  </a:lnTo>
                  <a:lnTo>
                    <a:pt x="208" y="689"/>
                  </a:lnTo>
                  <a:lnTo>
                    <a:pt x="211" y="701"/>
                  </a:lnTo>
                  <a:lnTo>
                    <a:pt x="206" y="713"/>
                  </a:lnTo>
                  <a:lnTo>
                    <a:pt x="206" y="724"/>
                  </a:lnTo>
                  <a:lnTo>
                    <a:pt x="200" y="732"/>
                  </a:lnTo>
                  <a:lnTo>
                    <a:pt x="200" y="740"/>
                  </a:lnTo>
                  <a:lnTo>
                    <a:pt x="194" y="754"/>
                  </a:lnTo>
                  <a:lnTo>
                    <a:pt x="197" y="760"/>
                  </a:lnTo>
                  <a:lnTo>
                    <a:pt x="200" y="772"/>
                  </a:lnTo>
                  <a:lnTo>
                    <a:pt x="194" y="778"/>
                  </a:lnTo>
                  <a:lnTo>
                    <a:pt x="191" y="789"/>
                  </a:lnTo>
                  <a:lnTo>
                    <a:pt x="194" y="799"/>
                  </a:lnTo>
                  <a:lnTo>
                    <a:pt x="194" y="810"/>
                  </a:lnTo>
                  <a:lnTo>
                    <a:pt x="194" y="816"/>
                  </a:lnTo>
                  <a:lnTo>
                    <a:pt x="197" y="824"/>
                  </a:lnTo>
                  <a:lnTo>
                    <a:pt x="191" y="837"/>
                  </a:lnTo>
                  <a:lnTo>
                    <a:pt x="194" y="848"/>
                  </a:lnTo>
                  <a:lnTo>
                    <a:pt x="187" y="857"/>
                  </a:lnTo>
                  <a:lnTo>
                    <a:pt x="184" y="867"/>
                  </a:lnTo>
                  <a:lnTo>
                    <a:pt x="181" y="878"/>
                  </a:lnTo>
                  <a:lnTo>
                    <a:pt x="175" y="889"/>
                  </a:lnTo>
                  <a:lnTo>
                    <a:pt x="172" y="899"/>
                  </a:lnTo>
                  <a:lnTo>
                    <a:pt x="170" y="910"/>
                  </a:lnTo>
                  <a:lnTo>
                    <a:pt x="164" y="913"/>
                  </a:lnTo>
                  <a:lnTo>
                    <a:pt x="164" y="926"/>
                  </a:lnTo>
                  <a:lnTo>
                    <a:pt x="154" y="926"/>
                  </a:lnTo>
                  <a:lnTo>
                    <a:pt x="151" y="937"/>
                  </a:lnTo>
                  <a:lnTo>
                    <a:pt x="157" y="948"/>
                  </a:lnTo>
                  <a:lnTo>
                    <a:pt x="157" y="955"/>
                  </a:lnTo>
                  <a:lnTo>
                    <a:pt x="157" y="967"/>
                  </a:lnTo>
                  <a:lnTo>
                    <a:pt x="161" y="978"/>
                  </a:lnTo>
                  <a:lnTo>
                    <a:pt x="151" y="988"/>
                  </a:lnTo>
                  <a:lnTo>
                    <a:pt x="151" y="1002"/>
                  </a:lnTo>
                  <a:lnTo>
                    <a:pt x="148" y="1013"/>
                  </a:lnTo>
                  <a:lnTo>
                    <a:pt x="148" y="1020"/>
                  </a:lnTo>
                  <a:lnTo>
                    <a:pt x="154" y="1029"/>
                  </a:lnTo>
                  <a:lnTo>
                    <a:pt x="164" y="1031"/>
                  </a:lnTo>
                  <a:lnTo>
                    <a:pt x="164" y="1023"/>
                  </a:lnTo>
                  <a:lnTo>
                    <a:pt x="175" y="1026"/>
                  </a:lnTo>
                  <a:lnTo>
                    <a:pt x="170" y="1034"/>
                  </a:lnTo>
                  <a:lnTo>
                    <a:pt x="175" y="1040"/>
                  </a:lnTo>
                  <a:lnTo>
                    <a:pt x="170" y="1043"/>
                  </a:lnTo>
                  <a:lnTo>
                    <a:pt x="170" y="1058"/>
                  </a:lnTo>
                  <a:lnTo>
                    <a:pt x="164" y="1069"/>
                  </a:lnTo>
                  <a:lnTo>
                    <a:pt x="170" y="1078"/>
                  </a:lnTo>
                  <a:lnTo>
                    <a:pt x="164" y="1088"/>
                  </a:lnTo>
                  <a:lnTo>
                    <a:pt x="164" y="1093"/>
                  </a:lnTo>
                  <a:lnTo>
                    <a:pt x="157" y="1099"/>
                  </a:lnTo>
                  <a:lnTo>
                    <a:pt x="157" y="1107"/>
                  </a:lnTo>
                  <a:lnTo>
                    <a:pt x="154" y="1120"/>
                  </a:lnTo>
                  <a:lnTo>
                    <a:pt x="151" y="1113"/>
                  </a:lnTo>
                  <a:lnTo>
                    <a:pt x="148" y="1107"/>
                  </a:lnTo>
                  <a:lnTo>
                    <a:pt x="154" y="1099"/>
                  </a:lnTo>
                  <a:lnTo>
                    <a:pt x="151" y="1093"/>
                  </a:lnTo>
                  <a:lnTo>
                    <a:pt x="154" y="1088"/>
                  </a:lnTo>
                  <a:lnTo>
                    <a:pt x="148" y="1081"/>
                  </a:lnTo>
                  <a:lnTo>
                    <a:pt x="138" y="1088"/>
                  </a:lnTo>
                  <a:lnTo>
                    <a:pt x="135" y="1096"/>
                  </a:lnTo>
                  <a:lnTo>
                    <a:pt x="135" y="1107"/>
                  </a:lnTo>
                  <a:lnTo>
                    <a:pt x="135" y="1113"/>
                  </a:lnTo>
                  <a:lnTo>
                    <a:pt x="131" y="1123"/>
                  </a:lnTo>
                  <a:lnTo>
                    <a:pt x="135" y="1128"/>
                  </a:lnTo>
                  <a:lnTo>
                    <a:pt x="124" y="1131"/>
                  </a:lnTo>
                  <a:lnTo>
                    <a:pt x="131" y="1137"/>
                  </a:lnTo>
                  <a:lnTo>
                    <a:pt x="115" y="1147"/>
                  </a:lnTo>
                  <a:lnTo>
                    <a:pt x="115" y="1155"/>
                  </a:lnTo>
                  <a:lnTo>
                    <a:pt x="124" y="1150"/>
                  </a:lnTo>
                  <a:lnTo>
                    <a:pt x="135" y="1152"/>
                  </a:lnTo>
                  <a:lnTo>
                    <a:pt x="145" y="1152"/>
                  </a:lnTo>
                  <a:lnTo>
                    <a:pt x="135" y="1169"/>
                  </a:lnTo>
                  <a:lnTo>
                    <a:pt x="135" y="1179"/>
                  </a:lnTo>
                  <a:lnTo>
                    <a:pt x="135" y="1193"/>
                  </a:lnTo>
                  <a:lnTo>
                    <a:pt x="127" y="1178"/>
                  </a:lnTo>
                  <a:lnTo>
                    <a:pt x="118" y="1179"/>
                  </a:lnTo>
                  <a:lnTo>
                    <a:pt x="118" y="1190"/>
                  </a:lnTo>
                  <a:lnTo>
                    <a:pt x="118" y="1202"/>
                  </a:lnTo>
                  <a:lnTo>
                    <a:pt x="115" y="1217"/>
                  </a:lnTo>
                  <a:lnTo>
                    <a:pt x="118" y="1223"/>
                  </a:lnTo>
                  <a:lnTo>
                    <a:pt x="115" y="1234"/>
                  </a:lnTo>
                  <a:lnTo>
                    <a:pt x="124" y="1237"/>
                  </a:lnTo>
                  <a:lnTo>
                    <a:pt x="118" y="1243"/>
                  </a:lnTo>
                  <a:lnTo>
                    <a:pt x="118" y="1261"/>
                  </a:lnTo>
                  <a:lnTo>
                    <a:pt x="135" y="1240"/>
                  </a:lnTo>
                  <a:lnTo>
                    <a:pt x="131" y="1250"/>
                  </a:lnTo>
                  <a:lnTo>
                    <a:pt x="135" y="1261"/>
                  </a:lnTo>
                  <a:lnTo>
                    <a:pt x="127" y="1258"/>
                  </a:lnTo>
                  <a:lnTo>
                    <a:pt x="124" y="1272"/>
                  </a:lnTo>
                  <a:lnTo>
                    <a:pt x="118" y="1282"/>
                  </a:lnTo>
                  <a:lnTo>
                    <a:pt x="135" y="1273"/>
                  </a:lnTo>
                  <a:lnTo>
                    <a:pt x="135" y="1266"/>
                  </a:lnTo>
                  <a:lnTo>
                    <a:pt x="142" y="1279"/>
                  </a:lnTo>
                  <a:lnTo>
                    <a:pt x="135" y="1290"/>
                  </a:lnTo>
                  <a:lnTo>
                    <a:pt x="124" y="1288"/>
                  </a:lnTo>
                  <a:lnTo>
                    <a:pt x="124" y="1302"/>
                  </a:lnTo>
                  <a:lnTo>
                    <a:pt x="135" y="1306"/>
                  </a:lnTo>
                  <a:lnTo>
                    <a:pt x="142" y="1299"/>
                  </a:lnTo>
                  <a:lnTo>
                    <a:pt x="145" y="1311"/>
                  </a:lnTo>
                  <a:lnTo>
                    <a:pt x="154" y="1314"/>
                  </a:lnTo>
                  <a:lnTo>
                    <a:pt x="154" y="1323"/>
                  </a:lnTo>
                  <a:lnTo>
                    <a:pt x="164" y="1328"/>
                  </a:lnTo>
                  <a:lnTo>
                    <a:pt x="175" y="1337"/>
                  </a:lnTo>
                  <a:lnTo>
                    <a:pt x="184" y="1328"/>
                  </a:lnTo>
                  <a:lnTo>
                    <a:pt x="194" y="1314"/>
                  </a:lnTo>
                  <a:lnTo>
                    <a:pt x="203" y="1317"/>
                  </a:lnTo>
                  <a:lnTo>
                    <a:pt x="197" y="1328"/>
                  </a:lnTo>
                  <a:lnTo>
                    <a:pt x="178" y="1337"/>
                  </a:lnTo>
                  <a:lnTo>
                    <a:pt x="184" y="1344"/>
                  </a:lnTo>
                  <a:lnTo>
                    <a:pt x="200" y="1350"/>
                  </a:lnTo>
                  <a:lnTo>
                    <a:pt x="206" y="1347"/>
                  </a:lnTo>
                  <a:lnTo>
                    <a:pt x="206" y="1331"/>
                  </a:lnTo>
                  <a:lnTo>
                    <a:pt x="208" y="1314"/>
                  </a:lnTo>
                  <a:lnTo>
                    <a:pt x="224" y="1309"/>
                  </a:lnTo>
                  <a:lnTo>
                    <a:pt x="233" y="1309"/>
                  </a:lnTo>
                  <a:lnTo>
                    <a:pt x="233" y="1302"/>
                  </a:lnTo>
                  <a:lnTo>
                    <a:pt x="244" y="1302"/>
                  </a:lnTo>
                  <a:lnTo>
                    <a:pt x="257" y="1306"/>
                  </a:lnTo>
                  <a:lnTo>
                    <a:pt x="247" y="1290"/>
                  </a:lnTo>
                  <a:lnTo>
                    <a:pt x="244" y="1276"/>
                  </a:lnTo>
                  <a:lnTo>
                    <a:pt x="243" y="1266"/>
                  </a:lnTo>
                  <a:lnTo>
                    <a:pt x="244" y="1252"/>
                  </a:lnTo>
                  <a:lnTo>
                    <a:pt x="254" y="1243"/>
                  </a:lnTo>
                  <a:lnTo>
                    <a:pt x="266" y="1240"/>
                  </a:lnTo>
                  <a:lnTo>
                    <a:pt x="270" y="1226"/>
                  </a:lnTo>
                  <a:lnTo>
                    <a:pt x="276" y="1212"/>
                  </a:lnTo>
                  <a:lnTo>
                    <a:pt x="284" y="1202"/>
                  </a:lnTo>
                  <a:lnTo>
                    <a:pt x="296" y="1193"/>
                  </a:lnTo>
                  <a:lnTo>
                    <a:pt x="306" y="1185"/>
                  </a:lnTo>
                  <a:lnTo>
                    <a:pt x="312" y="1172"/>
                  </a:lnTo>
                  <a:lnTo>
                    <a:pt x="309" y="1164"/>
                  </a:lnTo>
                  <a:lnTo>
                    <a:pt x="293" y="1164"/>
                  </a:lnTo>
                  <a:lnTo>
                    <a:pt x="284" y="1152"/>
                  </a:lnTo>
                  <a:lnTo>
                    <a:pt x="276" y="1145"/>
                  </a:lnTo>
                  <a:lnTo>
                    <a:pt x="276" y="1134"/>
                  </a:lnTo>
                  <a:lnTo>
                    <a:pt x="281" y="1120"/>
                  </a:lnTo>
                  <a:lnTo>
                    <a:pt x="287" y="1113"/>
                  </a:lnTo>
                  <a:lnTo>
                    <a:pt x="303" y="1107"/>
                  </a:lnTo>
                  <a:lnTo>
                    <a:pt x="312" y="1107"/>
                  </a:lnTo>
                  <a:lnTo>
                    <a:pt x="312" y="1099"/>
                  </a:lnTo>
                  <a:lnTo>
                    <a:pt x="320" y="1096"/>
                  </a:lnTo>
                  <a:lnTo>
                    <a:pt x="320" y="1082"/>
                  </a:lnTo>
                  <a:lnTo>
                    <a:pt x="317" y="1075"/>
                  </a:lnTo>
                  <a:lnTo>
                    <a:pt x="323" y="1067"/>
                  </a:lnTo>
                  <a:lnTo>
                    <a:pt x="339" y="1058"/>
                  </a:lnTo>
                  <a:lnTo>
                    <a:pt x="323" y="1055"/>
                  </a:lnTo>
                  <a:lnTo>
                    <a:pt x="333" y="1048"/>
                  </a:lnTo>
                  <a:lnTo>
                    <a:pt x="342" y="1055"/>
                  </a:lnTo>
                  <a:lnTo>
                    <a:pt x="352" y="1055"/>
                  </a:lnTo>
                  <a:lnTo>
                    <a:pt x="352" y="1051"/>
                  </a:lnTo>
                  <a:lnTo>
                    <a:pt x="349" y="1037"/>
                  </a:lnTo>
                  <a:lnTo>
                    <a:pt x="333" y="1043"/>
                  </a:lnTo>
                  <a:lnTo>
                    <a:pt x="323" y="1037"/>
                  </a:lnTo>
                  <a:lnTo>
                    <a:pt x="323" y="1023"/>
                  </a:lnTo>
                  <a:lnTo>
                    <a:pt x="320" y="1013"/>
                  </a:lnTo>
                  <a:lnTo>
                    <a:pt x="326" y="1007"/>
                  </a:lnTo>
                  <a:lnTo>
                    <a:pt x="339" y="1013"/>
                  </a:lnTo>
                  <a:lnTo>
                    <a:pt x="349" y="1016"/>
                  </a:lnTo>
                  <a:lnTo>
                    <a:pt x="363" y="1016"/>
                  </a:lnTo>
                  <a:lnTo>
                    <a:pt x="375" y="1010"/>
                  </a:lnTo>
                  <a:lnTo>
                    <a:pt x="379" y="1002"/>
                  </a:lnTo>
                  <a:lnTo>
                    <a:pt x="375" y="996"/>
                  </a:lnTo>
                  <a:lnTo>
                    <a:pt x="382" y="983"/>
                  </a:lnTo>
                  <a:lnTo>
                    <a:pt x="385" y="978"/>
                  </a:lnTo>
                  <a:lnTo>
                    <a:pt x="375" y="969"/>
                  </a:lnTo>
                  <a:lnTo>
                    <a:pt x="379" y="958"/>
                  </a:lnTo>
                  <a:lnTo>
                    <a:pt x="385" y="967"/>
                  </a:lnTo>
                  <a:lnTo>
                    <a:pt x="399" y="967"/>
                  </a:lnTo>
                  <a:lnTo>
                    <a:pt x="412" y="964"/>
                  </a:lnTo>
                  <a:lnTo>
                    <a:pt x="424" y="961"/>
                  </a:lnTo>
                  <a:lnTo>
                    <a:pt x="435" y="958"/>
                  </a:lnTo>
                  <a:lnTo>
                    <a:pt x="448" y="955"/>
                  </a:lnTo>
                  <a:lnTo>
                    <a:pt x="461" y="954"/>
                  </a:lnTo>
                  <a:lnTo>
                    <a:pt x="472" y="948"/>
                  </a:lnTo>
                  <a:lnTo>
                    <a:pt x="475" y="937"/>
                  </a:lnTo>
                  <a:lnTo>
                    <a:pt x="484" y="929"/>
                  </a:lnTo>
                  <a:lnTo>
                    <a:pt x="491" y="919"/>
                  </a:lnTo>
                  <a:lnTo>
                    <a:pt x="487" y="905"/>
                  </a:lnTo>
                  <a:lnTo>
                    <a:pt x="481" y="905"/>
                  </a:lnTo>
                  <a:lnTo>
                    <a:pt x="475" y="896"/>
                  </a:lnTo>
                  <a:lnTo>
                    <a:pt x="481" y="886"/>
                  </a:lnTo>
                  <a:lnTo>
                    <a:pt x="475" y="878"/>
                  </a:lnTo>
                  <a:lnTo>
                    <a:pt x="457" y="869"/>
                  </a:lnTo>
                  <a:lnTo>
                    <a:pt x="454" y="861"/>
                  </a:lnTo>
                  <a:lnTo>
                    <a:pt x="457" y="857"/>
                  </a:lnTo>
                  <a:lnTo>
                    <a:pt x="465" y="864"/>
                  </a:lnTo>
                  <a:lnTo>
                    <a:pt x="481" y="864"/>
                  </a:lnTo>
                  <a:lnTo>
                    <a:pt x="487" y="869"/>
                  </a:lnTo>
                  <a:lnTo>
                    <a:pt x="497" y="875"/>
                  </a:lnTo>
                  <a:lnTo>
                    <a:pt x="511" y="872"/>
                  </a:lnTo>
                  <a:lnTo>
                    <a:pt x="524" y="875"/>
                  </a:lnTo>
                  <a:lnTo>
                    <a:pt x="533" y="872"/>
                  </a:lnTo>
                  <a:lnTo>
                    <a:pt x="541" y="867"/>
                  </a:lnTo>
                  <a:lnTo>
                    <a:pt x="551" y="860"/>
                  </a:lnTo>
                  <a:lnTo>
                    <a:pt x="554" y="851"/>
                  </a:lnTo>
                  <a:lnTo>
                    <a:pt x="563" y="846"/>
                  </a:lnTo>
                  <a:lnTo>
                    <a:pt x="571" y="834"/>
                  </a:lnTo>
                  <a:lnTo>
                    <a:pt x="574" y="824"/>
                  </a:lnTo>
                  <a:lnTo>
                    <a:pt x="584" y="816"/>
                  </a:lnTo>
                  <a:lnTo>
                    <a:pt x="593" y="810"/>
                  </a:lnTo>
                  <a:lnTo>
                    <a:pt x="603" y="805"/>
                  </a:lnTo>
                  <a:lnTo>
                    <a:pt x="611" y="795"/>
                  </a:lnTo>
                  <a:lnTo>
                    <a:pt x="617" y="784"/>
                  </a:lnTo>
                  <a:lnTo>
                    <a:pt x="620" y="772"/>
                  </a:lnTo>
                  <a:lnTo>
                    <a:pt x="626" y="762"/>
                  </a:lnTo>
                  <a:lnTo>
                    <a:pt x="633" y="754"/>
                  </a:lnTo>
                  <a:lnTo>
                    <a:pt x="641" y="746"/>
                  </a:lnTo>
                  <a:lnTo>
                    <a:pt x="647" y="740"/>
                  </a:lnTo>
                  <a:lnTo>
                    <a:pt x="650" y="732"/>
                  </a:lnTo>
                  <a:lnTo>
                    <a:pt x="653" y="724"/>
                  </a:lnTo>
                  <a:lnTo>
                    <a:pt x="650" y="713"/>
                  </a:lnTo>
                  <a:lnTo>
                    <a:pt x="650" y="701"/>
                  </a:lnTo>
                  <a:lnTo>
                    <a:pt x="650" y="689"/>
                  </a:lnTo>
                  <a:lnTo>
                    <a:pt x="660" y="681"/>
                  </a:lnTo>
                  <a:lnTo>
                    <a:pt x="669" y="672"/>
                  </a:lnTo>
                  <a:lnTo>
                    <a:pt x="675" y="665"/>
                  </a:lnTo>
                  <a:lnTo>
                    <a:pt x="683" y="657"/>
                  </a:lnTo>
                  <a:lnTo>
                    <a:pt x="696" y="654"/>
                  </a:lnTo>
                  <a:lnTo>
                    <a:pt x="709" y="648"/>
                  </a:lnTo>
                  <a:lnTo>
                    <a:pt x="713" y="651"/>
                  </a:lnTo>
                  <a:lnTo>
                    <a:pt x="723" y="640"/>
                  </a:lnTo>
                  <a:lnTo>
                    <a:pt x="732" y="640"/>
                  </a:lnTo>
                  <a:lnTo>
                    <a:pt x="729" y="636"/>
                  </a:lnTo>
                  <a:lnTo>
                    <a:pt x="742" y="633"/>
                  </a:lnTo>
                  <a:lnTo>
                    <a:pt x="753" y="636"/>
                  </a:lnTo>
                  <a:lnTo>
                    <a:pt x="762" y="636"/>
                  </a:lnTo>
                  <a:lnTo>
                    <a:pt x="772" y="633"/>
                  </a:lnTo>
                  <a:lnTo>
                    <a:pt x="781" y="633"/>
                  </a:lnTo>
                  <a:lnTo>
                    <a:pt x="781" y="625"/>
                  </a:lnTo>
                  <a:lnTo>
                    <a:pt x="792" y="619"/>
                  </a:lnTo>
                  <a:lnTo>
                    <a:pt x="802" y="616"/>
                  </a:lnTo>
                  <a:lnTo>
                    <a:pt x="802" y="605"/>
                  </a:lnTo>
                  <a:lnTo>
                    <a:pt x="805" y="598"/>
                  </a:lnTo>
                  <a:lnTo>
                    <a:pt x="814" y="587"/>
                  </a:lnTo>
                  <a:lnTo>
                    <a:pt x="818" y="578"/>
                  </a:lnTo>
                  <a:lnTo>
                    <a:pt x="829" y="568"/>
                  </a:lnTo>
                  <a:lnTo>
                    <a:pt x="832" y="560"/>
                  </a:lnTo>
                  <a:lnTo>
                    <a:pt x="832" y="549"/>
                  </a:lnTo>
                  <a:lnTo>
                    <a:pt x="832" y="541"/>
                  </a:lnTo>
                  <a:lnTo>
                    <a:pt x="838" y="533"/>
                  </a:lnTo>
                  <a:lnTo>
                    <a:pt x="838" y="525"/>
                  </a:lnTo>
                  <a:lnTo>
                    <a:pt x="841" y="513"/>
                  </a:lnTo>
                  <a:lnTo>
                    <a:pt x="844" y="503"/>
                  </a:lnTo>
                  <a:lnTo>
                    <a:pt x="841" y="495"/>
                  </a:lnTo>
                  <a:lnTo>
                    <a:pt x="841" y="487"/>
                  </a:lnTo>
                  <a:lnTo>
                    <a:pt x="841" y="477"/>
                  </a:lnTo>
                  <a:lnTo>
                    <a:pt x="841" y="468"/>
                  </a:lnTo>
                  <a:lnTo>
                    <a:pt x="844" y="454"/>
                  </a:lnTo>
                  <a:lnTo>
                    <a:pt x="854" y="449"/>
                  </a:lnTo>
                  <a:lnTo>
                    <a:pt x="859" y="442"/>
                  </a:lnTo>
                  <a:lnTo>
                    <a:pt x="868" y="433"/>
                  </a:lnTo>
                  <a:lnTo>
                    <a:pt x="874" y="422"/>
                  </a:lnTo>
                  <a:lnTo>
                    <a:pt x="881" y="413"/>
                  </a:lnTo>
                  <a:lnTo>
                    <a:pt x="887" y="409"/>
                  </a:lnTo>
                  <a:lnTo>
                    <a:pt x="895" y="404"/>
                  </a:lnTo>
                  <a:lnTo>
                    <a:pt x="901" y="395"/>
                  </a:lnTo>
                  <a:lnTo>
                    <a:pt x="911" y="387"/>
                  </a:lnTo>
                  <a:lnTo>
                    <a:pt x="914" y="380"/>
                  </a:lnTo>
                  <a:lnTo>
                    <a:pt x="920" y="371"/>
                  </a:lnTo>
                  <a:lnTo>
                    <a:pt x="923" y="363"/>
                  </a:lnTo>
                  <a:lnTo>
                    <a:pt x="927" y="351"/>
                  </a:lnTo>
                  <a:lnTo>
                    <a:pt x="923" y="342"/>
                  </a:lnTo>
                  <a:lnTo>
                    <a:pt x="923" y="330"/>
                  </a:lnTo>
                  <a:lnTo>
                    <a:pt x="917" y="322"/>
                  </a:lnTo>
                  <a:lnTo>
                    <a:pt x="914" y="312"/>
                  </a:lnTo>
                  <a:lnTo>
                    <a:pt x="901" y="309"/>
                  </a:lnTo>
                  <a:lnTo>
                    <a:pt x="890" y="309"/>
                  </a:lnTo>
                  <a:lnTo>
                    <a:pt x="881" y="309"/>
                  </a:lnTo>
                  <a:lnTo>
                    <a:pt x="874" y="301"/>
                  </a:lnTo>
                  <a:lnTo>
                    <a:pt x="865" y="298"/>
                  </a:lnTo>
                  <a:lnTo>
                    <a:pt x="859" y="289"/>
                  </a:lnTo>
                  <a:lnTo>
                    <a:pt x="851" y="285"/>
                  </a:lnTo>
                  <a:lnTo>
                    <a:pt x="841" y="280"/>
                  </a:lnTo>
                  <a:lnTo>
                    <a:pt x="832" y="274"/>
                  </a:lnTo>
                  <a:lnTo>
                    <a:pt x="822" y="268"/>
                  </a:lnTo>
                  <a:lnTo>
                    <a:pt x="811" y="268"/>
                  </a:lnTo>
                  <a:lnTo>
                    <a:pt x="802" y="271"/>
                  </a:lnTo>
                  <a:lnTo>
                    <a:pt x="792" y="271"/>
                  </a:lnTo>
                  <a:lnTo>
                    <a:pt x="781" y="266"/>
                  </a:lnTo>
                  <a:lnTo>
                    <a:pt x="772" y="266"/>
                  </a:lnTo>
                  <a:lnTo>
                    <a:pt x="762" y="263"/>
                  </a:lnTo>
                  <a:lnTo>
                    <a:pt x="753" y="260"/>
                  </a:lnTo>
                  <a:lnTo>
                    <a:pt x="742" y="266"/>
                  </a:lnTo>
                  <a:lnTo>
                    <a:pt x="732" y="268"/>
                  </a:lnTo>
                  <a:lnTo>
                    <a:pt x="732" y="260"/>
                  </a:lnTo>
                  <a:lnTo>
                    <a:pt x="729" y="253"/>
                  </a:lnTo>
                  <a:lnTo>
                    <a:pt x="726" y="244"/>
                  </a:lnTo>
                  <a:lnTo>
                    <a:pt x="713" y="247"/>
                  </a:lnTo>
                  <a:lnTo>
                    <a:pt x="712" y="242"/>
                  </a:lnTo>
                  <a:lnTo>
                    <a:pt x="699" y="239"/>
                  </a:lnTo>
                  <a:lnTo>
                    <a:pt x="690" y="236"/>
                  </a:lnTo>
                  <a:lnTo>
                    <a:pt x="675" y="230"/>
                  </a:lnTo>
                  <a:lnTo>
                    <a:pt x="666" y="230"/>
                  </a:lnTo>
                  <a:lnTo>
                    <a:pt x="660" y="233"/>
                  </a:lnTo>
                  <a:lnTo>
                    <a:pt x="653" y="247"/>
                  </a:lnTo>
                  <a:lnTo>
                    <a:pt x="647" y="244"/>
                  </a:lnTo>
                  <a:lnTo>
                    <a:pt x="650" y="236"/>
                  </a:lnTo>
                  <a:lnTo>
                    <a:pt x="653" y="222"/>
                  </a:lnTo>
                  <a:lnTo>
                    <a:pt x="641" y="222"/>
                  </a:lnTo>
                  <a:lnTo>
                    <a:pt x="633" y="222"/>
                  </a:lnTo>
                  <a:lnTo>
                    <a:pt x="623" y="222"/>
                  </a:lnTo>
                  <a:lnTo>
                    <a:pt x="614" y="225"/>
                  </a:lnTo>
                  <a:lnTo>
                    <a:pt x="614" y="236"/>
                  </a:lnTo>
                  <a:lnTo>
                    <a:pt x="611" y="247"/>
                  </a:lnTo>
                  <a:lnTo>
                    <a:pt x="606" y="236"/>
                  </a:lnTo>
                  <a:lnTo>
                    <a:pt x="593" y="242"/>
                  </a:lnTo>
                  <a:lnTo>
                    <a:pt x="596" y="230"/>
                  </a:lnTo>
                  <a:lnTo>
                    <a:pt x="600" y="222"/>
                  </a:lnTo>
                  <a:lnTo>
                    <a:pt x="607" y="215"/>
                  </a:lnTo>
                  <a:lnTo>
                    <a:pt x="614" y="209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11" y="185"/>
                  </a:lnTo>
                  <a:lnTo>
                    <a:pt x="611" y="174"/>
                  </a:lnTo>
                  <a:lnTo>
                    <a:pt x="603" y="163"/>
                  </a:lnTo>
                  <a:lnTo>
                    <a:pt x="603" y="153"/>
                  </a:lnTo>
                  <a:lnTo>
                    <a:pt x="593" y="142"/>
                  </a:lnTo>
                  <a:lnTo>
                    <a:pt x="584" y="139"/>
                  </a:lnTo>
                  <a:lnTo>
                    <a:pt x="574" y="133"/>
                  </a:lnTo>
                  <a:lnTo>
                    <a:pt x="570" y="128"/>
                  </a:lnTo>
                  <a:lnTo>
                    <a:pt x="557" y="123"/>
                  </a:lnTo>
                  <a:lnTo>
                    <a:pt x="547" y="121"/>
                  </a:lnTo>
                  <a:lnTo>
                    <a:pt x="541" y="118"/>
                  </a:lnTo>
                  <a:lnTo>
                    <a:pt x="533" y="115"/>
                  </a:lnTo>
                  <a:lnTo>
                    <a:pt x="524" y="115"/>
                  </a:lnTo>
                  <a:lnTo>
                    <a:pt x="511" y="115"/>
                  </a:lnTo>
                  <a:lnTo>
                    <a:pt x="502" y="115"/>
                  </a:lnTo>
                  <a:lnTo>
                    <a:pt x="494" y="115"/>
                  </a:lnTo>
                  <a:lnTo>
                    <a:pt x="481" y="115"/>
                  </a:lnTo>
                  <a:lnTo>
                    <a:pt x="475" y="109"/>
                  </a:lnTo>
                  <a:lnTo>
                    <a:pt x="469" y="104"/>
                  </a:lnTo>
                  <a:lnTo>
                    <a:pt x="461" y="98"/>
                  </a:lnTo>
                  <a:lnTo>
                    <a:pt x="451" y="98"/>
                  </a:lnTo>
                  <a:lnTo>
                    <a:pt x="454" y="91"/>
                  </a:lnTo>
                  <a:lnTo>
                    <a:pt x="448" y="85"/>
                  </a:lnTo>
                  <a:lnTo>
                    <a:pt x="439" y="80"/>
                  </a:lnTo>
                  <a:lnTo>
                    <a:pt x="429" y="71"/>
                  </a:lnTo>
                  <a:lnTo>
                    <a:pt x="418" y="66"/>
                  </a:lnTo>
                  <a:lnTo>
                    <a:pt x="402" y="68"/>
                  </a:lnTo>
                  <a:lnTo>
                    <a:pt x="405" y="59"/>
                  </a:lnTo>
                  <a:lnTo>
                    <a:pt x="402" y="50"/>
                  </a:lnTo>
                  <a:lnTo>
                    <a:pt x="393" y="47"/>
                  </a:lnTo>
                  <a:lnTo>
                    <a:pt x="385" y="45"/>
                  </a:lnTo>
                  <a:lnTo>
                    <a:pt x="375" y="45"/>
                  </a:lnTo>
                  <a:lnTo>
                    <a:pt x="369" y="39"/>
                  </a:lnTo>
                  <a:lnTo>
                    <a:pt x="363" y="32"/>
                  </a:lnTo>
                  <a:lnTo>
                    <a:pt x="382" y="29"/>
                  </a:lnTo>
                  <a:lnTo>
                    <a:pt x="369" y="29"/>
                  </a:lnTo>
                  <a:lnTo>
                    <a:pt x="353" y="29"/>
                  </a:lnTo>
                  <a:lnTo>
                    <a:pt x="345" y="29"/>
                  </a:lnTo>
                  <a:lnTo>
                    <a:pt x="333" y="36"/>
                  </a:lnTo>
                  <a:lnTo>
                    <a:pt x="323" y="39"/>
                  </a:lnTo>
                  <a:lnTo>
                    <a:pt x="312" y="39"/>
                  </a:lnTo>
                  <a:lnTo>
                    <a:pt x="306" y="33"/>
                  </a:lnTo>
                  <a:lnTo>
                    <a:pt x="303" y="32"/>
                  </a:lnTo>
                  <a:lnTo>
                    <a:pt x="293" y="32"/>
                  </a:lnTo>
                  <a:lnTo>
                    <a:pt x="284" y="32"/>
                  </a:lnTo>
                  <a:lnTo>
                    <a:pt x="273" y="32"/>
                  </a:lnTo>
                  <a:lnTo>
                    <a:pt x="260" y="33"/>
                  </a:lnTo>
                  <a:lnTo>
                    <a:pt x="257" y="26"/>
                  </a:lnTo>
                  <a:lnTo>
                    <a:pt x="254" y="21"/>
                  </a:lnTo>
                  <a:lnTo>
                    <a:pt x="247" y="15"/>
                  </a:lnTo>
                  <a:lnTo>
                    <a:pt x="236" y="12"/>
                  </a:lnTo>
                  <a:lnTo>
                    <a:pt x="230" y="12"/>
                  </a:lnTo>
                  <a:lnTo>
                    <a:pt x="227" y="1"/>
                  </a:lnTo>
                  <a:lnTo>
                    <a:pt x="217" y="7"/>
                  </a:lnTo>
                  <a:lnTo>
                    <a:pt x="221" y="12"/>
                  </a:lnTo>
                  <a:lnTo>
                    <a:pt x="211" y="18"/>
                  </a:lnTo>
                  <a:lnTo>
                    <a:pt x="206" y="21"/>
                  </a:lnTo>
                  <a:lnTo>
                    <a:pt x="197" y="26"/>
                  </a:lnTo>
                  <a:lnTo>
                    <a:pt x="197" y="33"/>
                  </a:lnTo>
                  <a:lnTo>
                    <a:pt x="203" y="45"/>
                  </a:lnTo>
                  <a:lnTo>
                    <a:pt x="203" y="56"/>
                  </a:lnTo>
                  <a:lnTo>
                    <a:pt x="191" y="59"/>
                  </a:lnTo>
                  <a:lnTo>
                    <a:pt x="191" y="53"/>
                  </a:lnTo>
                  <a:lnTo>
                    <a:pt x="184" y="45"/>
                  </a:lnTo>
                  <a:lnTo>
                    <a:pt x="191" y="36"/>
                  </a:lnTo>
                  <a:lnTo>
                    <a:pt x="194" y="32"/>
                  </a:lnTo>
                  <a:lnTo>
                    <a:pt x="191" y="23"/>
                  </a:lnTo>
                  <a:lnTo>
                    <a:pt x="184" y="12"/>
                  </a:lnTo>
                  <a:lnTo>
                    <a:pt x="197" y="12"/>
                  </a:lnTo>
                  <a:lnTo>
                    <a:pt x="200" y="4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4" y="1"/>
                  </a:lnTo>
                  <a:lnTo>
                    <a:pt x="178" y="7"/>
                  </a:lnTo>
                  <a:lnTo>
                    <a:pt x="172" y="12"/>
                  </a:lnTo>
                  <a:lnTo>
                    <a:pt x="164" y="15"/>
                  </a:lnTo>
                  <a:lnTo>
                    <a:pt x="154" y="21"/>
                  </a:lnTo>
                  <a:lnTo>
                    <a:pt x="142" y="18"/>
                  </a:lnTo>
                  <a:lnTo>
                    <a:pt x="135" y="26"/>
                  </a:lnTo>
                  <a:lnTo>
                    <a:pt x="127" y="23"/>
                  </a:lnTo>
                  <a:lnTo>
                    <a:pt x="121" y="26"/>
                  </a:lnTo>
                  <a:lnTo>
                    <a:pt x="115" y="32"/>
                  </a:lnTo>
                  <a:lnTo>
                    <a:pt x="115" y="42"/>
                  </a:lnTo>
                  <a:lnTo>
                    <a:pt x="115" y="50"/>
                  </a:lnTo>
                  <a:lnTo>
                    <a:pt x="105" y="53"/>
                  </a:lnTo>
                  <a:lnTo>
                    <a:pt x="99" y="59"/>
                  </a:lnTo>
                  <a:lnTo>
                    <a:pt x="91" y="66"/>
                  </a:lnTo>
                  <a:lnTo>
                    <a:pt x="91" y="80"/>
                  </a:lnTo>
                  <a:lnTo>
                    <a:pt x="75" y="10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" name=""/>
            <p:cNvSpPr/>
            <p:nvPr/>
          </p:nvSpPr>
          <p:spPr>
            <a:xfrm>
              <a:off x="2053800" y="4895640"/>
              <a:ext cx="37440" cy="56160"/>
            </a:xfrm>
            <a:custGeom>
              <a:avLst/>
              <a:gdLst/>
              <a:ahLst/>
              <a:rect l="l" t="t" r="r" b="b"/>
              <a:pathLst>
                <a:path w="26" h="40">
                  <a:moveTo>
                    <a:pt x="10" y="0"/>
                  </a:moveTo>
                  <a:lnTo>
                    <a:pt x="7" y="11"/>
                  </a:lnTo>
                  <a:lnTo>
                    <a:pt x="7" y="21"/>
                  </a:lnTo>
                  <a:lnTo>
                    <a:pt x="0" y="36"/>
                  </a:lnTo>
                  <a:lnTo>
                    <a:pt x="14" y="39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25" y="11"/>
                  </a:lnTo>
                  <a:lnTo>
                    <a:pt x="25" y="2"/>
                  </a:lnTo>
                  <a:lnTo>
                    <a:pt x="1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360" bIns="9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" name=""/>
            <p:cNvSpPr/>
            <p:nvPr/>
          </p:nvSpPr>
          <p:spPr>
            <a:xfrm>
              <a:off x="2046600" y="5290560"/>
              <a:ext cx="268200" cy="130320"/>
            </a:xfrm>
            <a:custGeom>
              <a:avLst/>
              <a:gdLst/>
              <a:ahLst/>
              <a:rect l="l" t="t" r="r" b="b"/>
              <a:pathLst>
                <a:path w="190" h="93">
                  <a:moveTo>
                    <a:pt x="116" y="0"/>
                  </a:moveTo>
                  <a:lnTo>
                    <a:pt x="111" y="2"/>
                  </a:lnTo>
                  <a:lnTo>
                    <a:pt x="102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3" y="22"/>
                  </a:lnTo>
                  <a:lnTo>
                    <a:pt x="89" y="26"/>
                  </a:lnTo>
                  <a:lnTo>
                    <a:pt x="105" y="22"/>
                  </a:lnTo>
                  <a:lnTo>
                    <a:pt x="105" y="26"/>
                  </a:lnTo>
                  <a:lnTo>
                    <a:pt x="89" y="35"/>
                  </a:lnTo>
                  <a:lnTo>
                    <a:pt x="92" y="49"/>
                  </a:lnTo>
                  <a:lnTo>
                    <a:pt x="86" y="46"/>
                  </a:lnTo>
                  <a:lnTo>
                    <a:pt x="83" y="32"/>
                  </a:lnTo>
                  <a:lnTo>
                    <a:pt x="75" y="46"/>
                  </a:lnTo>
                  <a:lnTo>
                    <a:pt x="66" y="41"/>
                  </a:lnTo>
                  <a:lnTo>
                    <a:pt x="50" y="38"/>
                  </a:lnTo>
                  <a:lnTo>
                    <a:pt x="44" y="29"/>
                  </a:lnTo>
                  <a:lnTo>
                    <a:pt x="26" y="19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4" y="11"/>
                  </a:lnTo>
                  <a:lnTo>
                    <a:pt x="14" y="19"/>
                  </a:lnTo>
                  <a:lnTo>
                    <a:pt x="23" y="22"/>
                  </a:lnTo>
                  <a:lnTo>
                    <a:pt x="17" y="29"/>
                  </a:lnTo>
                  <a:lnTo>
                    <a:pt x="26" y="38"/>
                  </a:lnTo>
                  <a:lnTo>
                    <a:pt x="26" y="43"/>
                  </a:lnTo>
                  <a:lnTo>
                    <a:pt x="40" y="43"/>
                  </a:lnTo>
                  <a:lnTo>
                    <a:pt x="44" y="55"/>
                  </a:lnTo>
                  <a:lnTo>
                    <a:pt x="53" y="55"/>
                  </a:lnTo>
                  <a:lnTo>
                    <a:pt x="53" y="62"/>
                  </a:lnTo>
                  <a:lnTo>
                    <a:pt x="69" y="73"/>
                  </a:lnTo>
                  <a:lnTo>
                    <a:pt x="83" y="79"/>
                  </a:lnTo>
                  <a:lnTo>
                    <a:pt x="92" y="73"/>
                  </a:lnTo>
                  <a:lnTo>
                    <a:pt x="96" y="84"/>
                  </a:lnTo>
                  <a:lnTo>
                    <a:pt x="105" y="87"/>
                  </a:lnTo>
                  <a:lnTo>
                    <a:pt x="119" y="84"/>
                  </a:lnTo>
                  <a:lnTo>
                    <a:pt x="132" y="92"/>
                  </a:lnTo>
                  <a:lnTo>
                    <a:pt x="129" y="82"/>
                  </a:lnTo>
                  <a:lnTo>
                    <a:pt x="148" y="82"/>
                  </a:lnTo>
                  <a:lnTo>
                    <a:pt x="162" y="73"/>
                  </a:lnTo>
                  <a:lnTo>
                    <a:pt x="181" y="73"/>
                  </a:lnTo>
                  <a:lnTo>
                    <a:pt x="185" y="70"/>
                  </a:lnTo>
                  <a:lnTo>
                    <a:pt x="189" y="62"/>
                  </a:lnTo>
                  <a:lnTo>
                    <a:pt x="174" y="62"/>
                  </a:lnTo>
                  <a:lnTo>
                    <a:pt x="165" y="58"/>
                  </a:lnTo>
                  <a:lnTo>
                    <a:pt x="159" y="49"/>
                  </a:lnTo>
                  <a:lnTo>
                    <a:pt x="144" y="41"/>
                  </a:lnTo>
                  <a:lnTo>
                    <a:pt x="132" y="32"/>
                  </a:lnTo>
                  <a:lnTo>
                    <a:pt x="129" y="22"/>
                  </a:lnTo>
                  <a:lnTo>
                    <a:pt x="129" y="11"/>
                  </a:lnTo>
                  <a:lnTo>
                    <a:pt x="116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" name=""/>
            <p:cNvSpPr/>
            <p:nvPr/>
          </p:nvSpPr>
          <p:spPr>
            <a:xfrm>
              <a:off x="2413080" y="3481200"/>
              <a:ext cx="37440" cy="3168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0" y="22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2" y="4"/>
                  </a:lnTo>
                  <a:lnTo>
                    <a:pt x="8" y="8"/>
                  </a:lnTo>
                  <a:lnTo>
                    <a:pt x="8" y="1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" name=""/>
            <p:cNvSpPr/>
            <p:nvPr/>
          </p:nvSpPr>
          <p:spPr>
            <a:xfrm>
              <a:off x="2205360" y="3444120"/>
              <a:ext cx="40320" cy="3312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0"/>
                  </a:moveTo>
                  <a:lnTo>
                    <a:pt x="0" y="22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" name=""/>
            <p:cNvSpPr/>
            <p:nvPr/>
          </p:nvSpPr>
          <p:spPr>
            <a:xfrm>
              <a:off x="1946160" y="3282480"/>
              <a:ext cx="60480" cy="31680"/>
            </a:xfrm>
            <a:custGeom>
              <a:avLst/>
              <a:gdLst/>
              <a:ahLst/>
              <a:rect l="l" t="t" r="r" b="b"/>
              <a:pathLst>
                <a:path w="43" h="23">
                  <a:moveTo>
                    <a:pt x="0" y="8"/>
                  </a:moveTo>
                  <a:lnTo>
                    <a:pt x="4" y="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0" y="8"/>
                  </a:lnTo>
                  <a:lnTo>
                    <a:pt x="30" y="8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" name=""/>
            <p:cNvSpPr/>
            <p:nvPr/>
          </p:nvSpPr>
          <p:spPr>
            <a:xfrm>
              <a:off x="1811520" y="3191400"/>
              <a:ext cx="36000" cy="3456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5"/>
                  </a:moveTo>
                  <a:lnTo>
                    <a:pt x="6" y="17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5" y="17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1765440" y="3160440"/>
              <a:ext cx="298440" cy="88200"/>
            </a:xfrm>
            <a:custGeom>
              <a:avLst/>
              <a:gdLst/>
              <a:ahLst/>
              <a:rect l="l" t="t" r="r" b="b"/>
              <a:pathLst>
                <a:path w="212" h="63">
                  <a:moveTo>
                    <a:pt x="0" y="23"/>
                  </a:moveTo>
                  <a:lnTo>
                    <a:pt x="12" y="23"/>
                  </a:lnTo>
                  <a:lnTo>
                    <a:pt x="15" y="18"/>
                  </a:lnTo>
                  <a:lnTo>
                    <a:pt x="26" y="18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51" y="9"/>
                  </a:lnTo>
                  <a:lnTo>
                    <a:pt x="62" y="9"/>
                  </a:lnTo>
                  <a:lnTo>
                    <a:pt x="55" y="15"/>
                  </a:lnTo>
                  <a:lnTo>
                    <a:pt x="59" y="18"/>
                  </a:lnTo>
                  <a:lnTo>
                    <a:pt x="69" y="21"/>
                  </a:lnTo>
                  <a:lnTo>
                    <a:pt x="85" y="21"/>
                  </a:lnTo>
                  <a:lnTo>
                    <a:pt x="91" y="26"/>
                  </a:lnTo>
                  <a:lnTo>
                    <a:pt x="99" y="26"/>
                  </a:lnTo>
                  <a:lnTo>
                    <a:pt x="108" y="32"/>
                  </a:lnTo>
                  <a:lnTo>
                    <a:pt x="121" y="29"/>
                  </a:lnTo>
                  <a:lnTo>
                    <a:pt x="124" y="32"/>
                  </a:lnTo>
                  <a:lnTo>
                    <a:pt x="124" y="40"/>
                  </a:lnTo>
                  <a:lnTo>
                    <a:pt x="132" y="45"/>
                  </a:lnTo>
                  <a:lnTo>
                    <a:pt x="148" y="45"/>
                  </a:lnTo>
                  <a:lnTo>
                    <a:pt x="154" y="50"/>
                  </a:lnTo>
                  <a:lnTo>
                    <a:pt x="144" y="56"/>
                  </a:lnTo>
                  <a:lnTo>
                    <a:pt x="141" y="62"/>
                  </a:lnTo>
                  <a:lnTo>
                    <a:pt x="154" y="62"/>
                  </a:lnTo>
                  <a:lnTo>
                    <a:pt x="163" y="59"/>
                  </a:lnTo>
                  <a:lnTo>
                    <a:pt x="174" y="59"/>
                  </a:lnTo>
                  <a:lnTo>
                    <a:pt x="184" y="62"/>
                  </a:lnTo>
                  <a:lnTo>
                    <a:pt x="193" y="62"/>
                  </a:lnTo>
                  <a:lnTo>
                    <a:pt x="199" y="59"/>
                  </a:lnTo>
                  <a:lnTo>
                    <a:pt x="211" y="56"/>
                  </a:lnTo>
                  <a:lnTo>
                    <a:pt x="207" y="53"/>
                  </a:lnTo>
                  <a:lnTo>
                    <a:pt x="204" y="53"/>
                  </a:lnTo>
                  <a:lnTo>
                    <a:pt x="196" y="47"/>
                  </a:lnTo>
                  <a:lnTo>
                    <a:pt x="187" y="45"/>
                  </a:lnTo>
                  <a:lnTo>
                    <a:pt x="181" y="47"/>
                  </a:lnTo>
                  <a:lnTo>
                    <a:pt x="184" y="40"/>
                  </a:lnTo>
                  <a:lnTo>
                    <a:pt x="174" y="40"/>
                  </a:lnTo>
                  <a:lnTo>
                    <a:pt x="163" y="38"/>
                  </a:lnTo>
                  <a:lnTo>
                    <a:pt x="154" y="32"/>
                  </a:lnTo>
                  <a:lnTo>
                    <a:pt x="144" y="26"/>
                  </a:lnTo>
                  <a:lnTo>
                    <a:pt x="138" y="23"/>
                  </a:lnTo>
                  <a:lnTo>
                    <a:pt x="127" y="18"/>
                  </a:lnTo>
                  <a:lnTo>
                    <a:pt x="118" y="15"/>
                  </a:lnTo>
                  <a:lnTo>
                    <a:pt x="108" y="15"/>
                  </a:lnTo>
                  <a:lnTo>
                    <a:pt x="102" y="8"/>
                  </a:lnTo>
                  <a:lnTo>
                    <a:pt x="94" y="5"/>
                  </a:lnTo>
                  <a:lnTo>
                    <a:pt x="85" y="2"/>
                  </a:lnTo>
                  <a:lnTo>
                    <a:pt x="75" y="2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3" y="5"/>
                  </a:lnTo>
                  <a:lnTo>
                    <a:pt x="25" y="5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9" y="21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400" bIns="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2057040" y="3243960"/>
              <a:ext cx="172800" cy="66240"/>
            </a:xfrm>
            <a:custGeom>
              <a:avLst/>
              <a:gdLst/>
              <a:ahLst/>
              <a:rect l="l" t="t" r="r" b="b"/>
              <a:pathLst>
                <a:path w="122" h="47">
                  <a:moveTo>
                    <a:pt x="0" y="33"/>
                  </a:moveTo>
                  <a:lnTo>
                    <a:pt x="12" y="38"/>
                  </a:lnTo>
                  <a:lnTo>
                    <a:pt x="15" y="33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42" y="33"/>
                  </a:lnTo>
                  <a:lnTo>
                    <a:pt x="51" y="35"/>
                  </a:lnTo>
                  <a:lnTo>
                    <a:pt x="61" y="46"/>
                  </a:lnTo>
                  <a:lnTo>
                    <a:pt x="67" y="38"/>
                  </a:lnTo>
                  <a:lnTo>
                    <a:pt x="67" y="33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84" y="33"/>
                  </a:lnTo>
                  <a:lnTo>
                    <a:pt x="97" y="30"/>
                  </a:lnTo>
                  <a:lnTo>
                    <a:pt x="108" y="30"/>
                  </a:lnTo>
                  <a:lnTo>
                    <a:pt x="114" y="35"/>
                  </a:lnTo>
                  <a:lnTo>
                    <a:pt x="121" y="27"/>
                  </a:lnTo>
                  <a:lnTo>
                    <a:pt x="111" y="21"/>
                  </a:lnTo>
                  <a:lnTo>
                    <a:pt x="97" y="15"/>
                  </a:lnTo>
                  <a:lnTo>
                    <a:pt x="106" y="12"/>
                  </a:lnTo>
                  <a:lnTo>
                    <a:pt x="94" y="12"/>
                  </a:lnTo>
                  <a:lnTo>
                    <a:pt x="91" y="5"/>
                  </a:lnTo>
                  <a:lnTo>
                    <a:pt x="78" y="5"/>
                  </a:lnTo>
                  <a:lnTo>
                    <a:pt x="70" y="2"/>
                  </a:lnTo>
                  <a:lnTo>
                    <a:pt x="55" y="2"/>
                  </a:lnTo>
                  <a:lnTo>
                    <a:pt x="48" y="5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28" y="5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42" y="27"/>
                  </a:lnTo>
                  <a:lnTo>
                    <a:pt x="34" y="33"/>
                  </a:lnTo>
                  <a:lnTo>
                    <a:pt x="25" y="33"/>
                  </a:lnTo>
                  <a:lnTo>
                    <a:pt x="15" y="27"/>
                  </a:lnTo>
                  <a:lnTo>
                    <a:pt x="6" y="27"/>
                  </a:lnTo>
                  <a:lnTo>
                    <a:pt x="0" y="3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440" bIns="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" name=""/>
            <p:cNvSpPr/>
            <p:nvPr/>
          </p:nvSpPr>
          <p:spPr>
            <a:xfrm>
              <a:off x="2260440" y="3282480"/>
              <a:ext cx="48960" cy="31680"/>
            </a:xfrm>
            <a:custGeom>
              <a:avLst/>
              <a:gdLst/>
              <a:ahLst/>
              <a:rect l="l" t="t" r="r" b="b"/>
              <a:pathLst>
                <a:path w="34" h="23">
                  <a:moveTo>
                    <a:pt x="0" y="22"/>
                  </a:moveTo>
                  <a:lnTo>
                    <a:pt x="9" y="22"/>
                  </a:lnTo>
                  <a:lnTo>
                    <a:pt x="16" y="22"/>
                  </a:lnTo>
                  <a:lnTo>
                    <a:pt x="26" y="22"/>
                  </a:lnTo>
                  <a:lnTo>
                    <a:pt x="33" y="1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" name=""/>
            <p:cNvSpPr/>
            <p:nvPr/>
          </p:nvSpPr>
          <p:spPr>
            <a:xfrm>
              <a:off x="2413080" y="3340080"/>
              <a:ext cx="37440" cy="3024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7"/>
                  </a:moveTo>
                  <a:lnTo>
                    <a:pt x="5" y="21"/>
                  </a:lnTo>
                  <a:lnTo>
                    <a:pt x="15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" name=""/>
            <p:cNvSpPr/>
            <p:nvPr/>
          </p:nvSpPr>
          <p:spPr>
            <a:xfrm>
              <a:off x="2429280" y="3377160"/>
              <a:ext cx="35640" cy="3456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23"/>
                  </a:lnTo>
                  <a:lnTo>
                    <a:pt x="25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" name=""/>
            <p:cNvSpPr/>
            <p:nvPr/>
          </p:nvSpPr>
          <p:spPr>
            <a:xfrm>
              <a:off x="1947240" y="3102840"/>
              <a:ext cx="37440" cy="43560"/>
            </a:xfrm>
            <a:custGeom>
              <a:avLst/>
              <a:gdLst/>
              <a:ahLst/>
              <a:rect l="l" t="t" r="r" b="b"/>
              <a:pathLst>
                <a:path w="27" h="31">
                  <a:moveTo>
                    <a:pt x="4" y="0"/>
                  </a:moveTo>
                  <a:lnTo>
                    <a:pt x="7" y="8"/>
                  </a:lnTo>
                  <a:lnTo>
                    <a:pt x="0" y="11"/>
                  </a:lnTo>
                  <a:lnTo>
                    <a:pt x="11" y="18"/>
                  </a:lnTo>
                  <a:lnTo>
                    <a:pt x="21" y="30"/>
                  </a:lnTo>
                  <a:lnTo>
                    <a:pt x="26" y="24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" name=""/>
            <p:cNvSpPr/>
            <p:nvPr/>
          </p:nvSpPr>
          <p:spPr>
            <a:xfrm>
              <a:off x="2077200" y="3213360"/>
              <a:ext cx="37080" cy="3168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6" y="22"/>
                  </a:lnTo>
                  <a:lnTo>
                    <a:pt x="26" y="0"/>
                  </a:lnTo>
                  <a:lnTo>
                    <a:pt x="26" y="17"/>
                  </a:lnTo>
                  <a:lnTo>
                    <a:pt x="6" y="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" name=""/>
            <p:cNvSpPr/>
            <p:nvPr/>
          </p:nvSpPr>
          <p:spPr>
            <a:xfrm>
              <a:off x="1928520" y="3063240"/>
              <a:ext cx="37080" cy="3168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0"/>
                  </a:moveTo>
                  <a:lnTo>
                    <a:pt x="6" y="2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1967400" y="3059280"/>
              <a:ext cx="37080" cy="3168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13" y="22"/>
                  </a:moveTo>
                  <a:lnTo>
                    <a:pt x="26" y="11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13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" name=""/>
            <p:cNvSpPr/>
            <p:nvPr/>
          </p:nvSpPr>
          <p:spPr>
            <a:xfrm>
              <a:off x="1992240" y="3095280"/>
              <a:ext cx="37080" cy="3456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5" y="23"/>
                  </a:moveTo>
                  <a:lnTo>
                    <a:pt x="25" y="11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25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" name=""/>
            <p:cNvSpPr/>
            <p:nvPr/>
          </p:nvSpPr>
          <p:spPr>
            <a:xfrm>
              <a:off x="2032200" y="3144960"/>
              <a:ext cx="3564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" name=""/>
            <p:cNvSpPr/>
            <p:nvPr/>
          </p:nvSpPr>
          <p:spPr>
            <a:xfrm>
              <a:off x="2053800" y="3169440"/>
              <a:ext cx="3744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6" y="23"/>
                  </a:moveTo>
                  <a:lnTo>
                    <a:pt x="25" y="9"/>
                  </a:lnTo>
                  <a:lnTo>
                    <a:pt x="0" y="0"/>
                  </a:lnTo>
                  <a:lnTo>
                    <a:pt x="25" y="9"/>
                  </a:lnTo>
                  <a:lnTo>
                    <a:pt x="6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" name=""/>
            <p:cNvSpPr/>
            <p:nvPr/>
          </p:nvSpPr>
          <p:spPr>
            <a:xfrm>
              <a:off x="2095920" y="3178440"/>
              <a:ext cx="3960" cy="36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6440" bIns="-46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" name=""/>
            <p:cNvSpPr/>
            <p:nvPr/>
          </p:nvSpPr>
          <p:spPr>
            <a:xfrm>
              <a:off x="2110320" y="3195000"/>
              <a:ext cx="35640" cy="3168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25" y="21"/>
                  </a:moveTo>
                  <a:lnTo>
                    <a:pt x="8" y="0"/>
                  </a:lnTo>
                  <a:lnTo>
                    <a:pt x="0" y="21"/>
                  </a:lnTo>
                  <a:lnTo>
                    <a:pt x="8" y="0"/>
                  </a:lnTo>
                  <a:lnTo>
                    <a:pt x="25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" name=""/>
            <p:cNvSpPr/>
            <p:nvPr/>
          </p:nvSpPr>
          <p:spPr>
            <a:xfrm>
              <a:off x="1846080" y="3123360"/>
              <a:ext cx="37440" cy="144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8" y="0"/>
                  </a:lnTo>
                  <a:lnTo>
                    <a:pt x="25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" name=""/>
            <p:cNvSpPr/>
            <p:nvPr/>
          </p:nvSpPr>
          <p:spPr>
            <a:xfrm>
              <a:off x="2012040" y="2804040"/>
              <a:ext cx="37440" cy="331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19" y="15"/>
                  </a:lnTo>
                  <a:lnTo>
                    <a:pt x="26" y="0"/>
                  </a:lnTo>
                  <a:lnTo>
                    <a:pt x="19" y="15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" name=""/>
            <p:cNvSpPr/>
            <p:nvPr/>
          </p:nvSpPr>
          <p:spPr>
            <a:xfrm>
              <a:off x="2068200" y="2623320"/>
              <a:ext cx="56160" cy="34560"/>
            </a:xfrm>
            <a:custGeom>
              <a:avLst/>
              <a:gdLst/>
              <a:ahLst/>
              <a:rect l="l" t="t" r="r" b="b"/>
              <a:pathLst>
                <a:path w="40" h="24">
                  <a:moveTo>
                    <a:pt x="0" y="23"/>
                  </a:moveTo>
                  <a:lnTo>
                    <a:pt x="12" y="18"/>
                  </a:lnTo>
                  <a:lnTo>
                    <a:pt x="26" y="14"/>
                  </a:lnTo>
                  <a:lnTo>
                    <a:pt x="39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" name=""/>
            <p:cNvSpPr/>
            <p:nvPr/>
          </p:nvSpPr>
          <p:spPr>
            <a:xfrm>
              <a:off x="2338200" y="2315520"/>
              <a:ext cx="77760" cy="34560"/>
            </a:xfrm>
            <a:custGeom>
              <a:avLst/>
              <a:gdLst/>
              <a:ahLst/>
              <a:rect l="l" t="t" r="r" b="b"/>
              <a:pathLst>
                <a:path w="55" h="24">
                  <a:moveTo>
                    <a:pt x="0" y="0"/>
                  </a:moveTo>
                  <a:lnTo>
                    <a:pt x="12" y="7"/>
                  </a:lnTo>
                  <a:lnTo>
                    <a:pt x="17" y="13"/>
                  </a:lnTo>
                  <a:lnTo>
                    <a:pt x="30" y="19"/>
                  </a:lnTo>
                  <a:lnTo>
                    <a:pt x="42" y="23"/>
                  </a:lnTo>
                  <a:lnTo>
                    <a:pt x="54" y="23"/>
                  </a:lnTo>
                  <a:lnTo>
                    <a:pt x="49" y="10"/>
                  </a:lnTo>
                  <a:lnTo>
                    <a:pt x="39" y="7"/>
                  </a:lnTo>
                  <a:lnTo>
                    <a:pt x="27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" name=""/>
            <p:cNvSpPr/>
            <p:nvPr/>
          </p:nvSpPr>
          <p:spPr>
            <a:xfrm>
              <a:off x="2342520" y="2425680"/>
              <a:ext cx="67680" cy="39600"/>
            </a:xfrm>
            <a:custGeom>
              <a:avLst/>
              <a:gdLst/>
              <a:ahLst/>
              <a:rect l="l" t="t" r="r" b="b"/>
              <a:pathLst>
                <a:path w="48" h="28">
                  <a:moveTo>
                    <a:pt x="0" y="5"/>
                  </a:moveTo>
                  <a:lnTo>
                    <a:pt x="6" y="14"/>
                  </a:lnTo>
                  <a:lnTo>
                    <a:pt x="17" y="19"/>
                  </a:lnTo>
                  <a:lnTo>
                    <a:pt x="37" y="27"/>
                  </a:lnTo>
                  <a:lnTo>
                    <a:pt x="37" y="19"/>
                  </a:lnTo>
                  <a:lnTo>
                    <a:pt x="47" y="11"/>
                  </a:lnTo>
                  <a:lnTo>
                    <a:pt x="30" y="14"/>
                  </a:lnTo>
                  <a:lnTo>
                    <a:pt x="17" y="14"/>
                  </a:lnTo>
                  <a:lnTo>
                    <a:pt x="6" y="8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" name=""/>
            <p:cNvSpPr/>
            <p:nvPr/>
          </p:nvSpPr>
          <p:spPr>
            <a:xfrm>
              <a:off x="1800000" y="1730880"/>
              <a:ext cx="51840" cy="34560"/>
            </a:xfrm>
            <a:custGeom>
              <a:avLst/>
              <a:gdLst/>
              <a:ahLst/>
              <a:rect l="l" t="t" r="r" b="b"/>
              <a:pathLst>
                <a:path w="37" h="24">
                  <a:moveTo>
                    <a:pt x="0" y="23"/>
                  </a:moveTo>
                  <a:lnTo>
                    <a:pt x="17" y="19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4" y="4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" name=""/>
            <p:cNvSpPr/>
            <p:nvPr/>
          </p:nvSpPr>
          <p:spPr>
            <a:xfrm>
              <a:off x="1892160" y="1751400"/>
              <a:ext cx="36000" cy="47160"/>
            </a:xfrm>
            <a:custGeom>
              <a:avLst/>
              <a:gdLst/>
              <a:ahLst/>
              <a:rect l="l" t="t" r="r" b="b"/>
              <a:pathLst>
                <a:path w="26" h="34">
                  <a:moveTo>
                    <a:pt x="4" y="0"/>
                  </a:moveTo>
                  <a:lnTo>
                    <a:pt x="0" y="24"/>
                  </a:lnTo>
                  <a:lnTo>
                    <a:pt x="11" y="33"/>
                  </a:lnTo>
                  <a:lnTo>
                    <a:pt x="25" y="20"/>
                  </a:lnTo>
                  <a:lnTo>
                    <a:pt x="2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" name=""/>
            <p:cNvSpPr/>
            <p:nvPr/>
          </p:nvSpPr>
          <p:spPr>
            <a:xfrm>
              <a:off x="1896840" y="2037240"/>
              <a:ext cx="46080" cy="48600"/>
            </a:xfrm>
            <a:custGeom>
              <a:avLst/>
              <a:gdLst/>
              <a:ahLst/>
              <a:rect l="l" t="t" r="r" b="b"/>
              <a:pathLst>
                <a:path w="33" h="34">
                  <a:moveTo>
                    <a:pt x="2" y="12"/>
                  </a:moveTo>
                  <a:lnTo>
                    <a:pt x="17" y="10"/>
                  </a:lnTo>
                  <a:lnTo>
                    <a:pt x="0" y="26"/>
                  </a:lnTo>
                  <a:lnTo>
                    <a:pt x="17" y="26"/>
                  </a:lnTo>
                  <a:lnTo>
                    <a:pt x="27" y="15"/>
                  </a:lnTo>
                  <a:lnTo>
                    <a:pt x="27" y="33"/>
                  </a:lnTo>
                  <a:lnTo>
                    <a:pt x="32" y="10"/>
                  </a:lnTo>
                  <a:lnTo>
                    <a:pt x="27" y="0"/>
                  </a:lnTo>
                  <a:lnTo>
                    <a:pt x="2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" name=""/>
            <p:cNvSpPr/>
            <p:nvPr/>
          </p:nvSpPr>
          <p:spPr>
            <a:xfrm>
              <a:off x="1843200" y="2184840"/>
              <a:ext cx="43200" cy="38520"/>
            </a:xfrm>
            <a:custGeom>
              <a:avLst/>
              <a:gdLst/>
              <a:ahLst/>
              <a:rect l="l" t="t" r="r" b="b"/>
              <a:pathLst>
                <a:path w="31" h="27">
                  <a:moveTo>
                    <a:pt x="0" y="7"/>
                  </a:moveTo>
                  <a:lnTo>
                    <a:pt x="14" y="16"/>
                  </a:lnTo>
                  <a:lnTo>
                    <a:pt x="30" y="26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" name=""/>
            <p:cNvSpPr/>
            <p:nvPr/>
          </p:nvSpPr>
          <p:spPr>
            <a:xfrm>
              <a:off x="2479680" y="2246400"/>
              <a:ext cx="193320" cy="188280"/>
            </a:xfrm>
            <a:custGeom>
              <a:avLst/>
              <a:gdLst/>
              <a:ahLst/>
              <a:rect l="l" t="t" r="r" b="b"/>
              <a:pathLst>
                <a:path w="137" h="133">
                  <a:moveTo>
                    <a:pt x="0" y="99"/>
                  </a:moveTo>
                  <a:lnTo>
                    <a:pt x="3" y="113"/>
                  </a:lnTo>
                  <a:lnTo>
                    <a:pt x="19" y="108"/>
                  </a:lnTo>
                  <a:lnTo>
                    <a:pt x="36" y="110"/>
                  </a:lnTo>
                  <a:lnTo>
                    <a:pt x="52" y="110"/>
                  </a:lnTo>
                  <a:lnTo>
                    <a:pt x="67" y="110"/>
                  </a:lnTo>
                  <a:lnTo>
                    <a:pt x="80" y="113"/>
                  </a:lnTo>
                  <a:lnTo>
                    <a:pt x="80" y="120"/>
                  </a:lnTo>
                  <a:lnTo>
                    <a:pt x="70" y="126"/>
                  </a:lnTo>
                  <a:lnTo>
                    <a:pt x="83" y="129"/>
                  </a:lnTo>
                  <a:lnTo>
                    <a:pt x="92" y="115"/>
                  </a:lnTo>
                  <a:lnTo>
                    <a:pt x="99" y="113"/>
                  </a:lnTo>
                  <a:lnTo>
                    <a:pt x="110" y="115"/>
                  </a:lnTo>
                  <a:lnTo>
                    <a:pt x="104" y="129"/>
                  </a:lnTo>
                  <a:lnTo>
                    <a:pt x="113" y="120"/>
                  </a:lnTo>
                  <a:lnTo>
                    <a:pt x="113" y="132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6" y="108"/>
                  </a:lnTo>
                  <a:lnTo>
                    <a:pt x="123" y="110"/>
                  </a:lnTo>
                  <a:lnTo>
                    <a:pt x="129" y="96"/>
                  </a:lnTo>
                  <a:lnTo>
                    <a:pt x="123" y="96"/>
                  </a:lnTo>
                  <a:lnTo>
                    <a:pt x="113" y="110"/>
                  </a:lnTo>
                  <a:lnTo>
                    <a:pt x="110" y="105"/>
                  </a:lnTo>
                  <a:lnTo>
                    <a:pt x="113" y="96"/>
                  </a:lnTo>
                  <a:lnTo>
                    <a:pt x="129" y="82"/>
                  </a:lnTo>
                  <a:lnTo>
                    <a:pt x="113" y="85"/>
                  </a:lnTo>
                  <a:lnTo>
                    <a:pt x="107" y="75"/>
                  </a:lnTo>
                  <a:lnTo>
                    <a:pt x="120" y="64"/>
                  </a:lnTo>
                  <a:lnTo>
                    <a:pt x="107" y="58"/>
                  </a:lnTo>
                  <a:lnTo>
                    <a:pt x="96" y="58"/>
                  </a:lnTo>
                  <a:lnTo>
                    <a:pt x="83" y="61"/>
                  </a:lnTo>
                  <a:lnTo>
                    <a:pt x="70" y="53"/>
                  </a:lnTo>
                  <a:lnTo>
                    <a:pt x="76" y="46"/>
                  </a:lnTo>
                  <a:lnTo>
                    <a:pt x="67" y="43"/>
                  </a:lnTo>
                  <a:lnTo>
                    <a:pt x="52" y="50"/>
                  </a:lnTo>
                  <a:lnTo>
                    <a:pt x="59" y="37"/>
                  </a:lnTo>
                  <a:lnTo>
                    <a:pt x="64" y="29"/>
                  </a:lnTo>
                  <a:lnTo>
                    <a:pt x="73" y="14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6" y="8"/>
                  </a:lnTo>
                  <a:lnTo>
                    <a:pt x="49" y="16"/>
                  </a:lnTo>
                  <a:lnTo>
                    <a:pt x="43" y="29"/>
                  </a:lnTo>
                  <a:lnTo>
                    <a:pt x="33" y="43"/>
                  </a:lnTo>
                  <a:lnTo>
                    <a:pt x="30" y="56"/>
                  </a:lnTo>
                  <a:lnTo>
                    <a:pt x="19" y="73"/>
                  </a:lnTo>
                  <a:lnTo>
                    <a:pt x="12" y="82"/>
                  </a:lnTo>
                  <a:lnTo>
                    <a:pt x="19" y="85"/>
                  </a:lnTo>
                  <a:lnTo>
                    <a:pt x="9" y="94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1700640" y="1539720"/>
              <a:ext cx="196200" cy="170640"/>
            </a:xfrm>
            <a:custGeom>
              <a:avLst/>
              <a:gdLst/>
              <a:ahLst/>
              <a:rect l="l" t="t" r="r" b="b"/>
              <a:pathLst>
                <a:path w="139" h="121">
                  <a:moveTo>
                    <a:pt x="0" y="99"/>
                  </a:moveTo>
                  <a:lnTo>
                    <a:pt x="26" y="99"/>
                  </a:lnTo>
                  <a:lnTo>
                    <a:pt x="26" y="120"/>
                  </a:lnTo>
                  <a:lnTo>
                    <a:pt x="47" y="114"/>
                  </a:lnTo>
                  <a:lnTo>
                    <a:pt x="59" y="99"/>
                  </a:lnTo>
                  <a:lnTo>
                    <a:pt x="72" y="85"/>
                  </a:lnTo>
                  <a:lnTo>
                    <a:pt x="86" y="85"/>
                  </a:lnTo>
                  <a:lnTo>
                    <a:pt x="101" y="96"/>
                  </a:lnTo>
                  <a:lnTo>
                    <a:pt x="116" y="108"/>
                  </a:lnTo>
                  <a:lnTo>
                    <a:pt x="138" y="93"/>
                  </a:lnTo>
                  <a:lnTo>
                    <a:pt x="116" y="82"/>
                  </a:lnTo>
                  <a:lnTo>
                    <a:pt x="106" y="66"/>
                  </a:lnTo>
                  <a:lnTo>
                    <a:pt x="92" y="53"/>
                  </a:lnTo>
                  <a:lnTo>
                    <a:pt x="69" y="40"/>
                  </a:lnTo>
                  <a:lnTo>
                    <a:pt x="50" y="20"/>
                  </a:lnTo>
                  <a:lnTo>
                    <a:pt x="43" y="0"/>
                  </a:lnTo>
                  <a:lnTo>
                    <a:pt x="23" y="18"/>
                  </a:lnTo>
                  <a:lnTo>
                    <a:pt x="17" y="34"/>
                  </a:lnTo>
                  <a:lnTo>
                    <a:pt x="14" y="58"/>
                  </a:lnTo>
                  <a:lnTo>
                    <a:pt x="20" y="82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" name=""/>
            <p:cNvSpPr/>
            <p:nvPr/>
          </p:nvSpPr>
          <p:spPr>
            <a:xfrm>
              <a:off x="1977840" y="1396080"/>
              <a:ext cx="67680" cy="73080"/>
            </a:xfrm>
            <a:custGeom>
              <a:avLst/>
              <a:gdLst/>
              <a:ahLst/>
              <a:rect l="l" t="t" r="r" b="b"/>
              <a:pathLst>
                <a:path w="49" h="51">
                  <a:moveTo>
                    <a:pt x="0" y="26"/>
                  </a:moveTo>
                  <a:lnTo>
                    <a:pt x="9" y="50"/>
                  </a:lnTo>
                  <a:lnTo>
                    <a:pt x="32" y="48"/>
                  </a:lnTo>
                  <a:lnTo>
                    <a:pt x="44" y="34"/>
                  </a:lnTo>
                  <a:lnTo>
                    <a:pt x="48" y="16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" name=""/>
            <p:cNvSpPr/>
            <p:nvPr/>
          </p:nvSpPr>
          <p:spPr>
            <a:xfrm>
              <a:off x="1618560" y="1142280"/>
              <a:ext cx="804960" cy="637200"/>
            </a:xfrm>
            <a:custGeom>
              <a:avLst/>
              <a:gdLst/>
              <a:ahLst/>
              <a:rect l="l" t="t" r="r" b="b"/>
              <a:pathLst>
                <a:path w="570" h="451">
                  <a:moveTo>
                    <a:pt x="0" y="0"/>
                  </a:moveTo>
                  <a:lnTo>
                    <a:pt x="18" y="21"/>
                  </a:lnTo>
                  <a:lnTo>
                    <a:pt x="33" y="50"/>
                  </a:lnTo>
                  <a:lnTo>
                    <a:pt x="52" y="71"/>
                  </a:lnTo>
                  <a:lnTo>
                    <a:pt x="82" y="88"/>
                  </a:lnTo>
                  <a:lnTo>
                    <a:pt x="112" y="88"/>
                  </a:lnTo>
                  <a:lnTo>
                    <a:pt x="151" y="99"/>
                  </a:lnTo>
                  <a:lnTo>
                    <a:pt x="172" y="94"/>
                  </a:lnTo>
                  <a:lnTo>
                    <a:pt x="199" y="115"/>
                  </a:lnTo>
                  <a:lnTo>
                    <a:pt x="218" y="106"/>
                  </a:lnTo>
                  <a:lnTo>
                    <a:pt x="235" y="80"/>
                  </a:lnTo>
                  <a:lnTo>
                    <a:pt x="248" y="102"/>
                  </a:lnTo>
                  <a:lnTo>
                    <a:pt x="281" y="126"/>
                  </a:lnTo>
                  <a:lnTo>
                    <a:pt x="271" y="158"/>
                  </a:lnTo>
                  <a:lnTo>
                    <a:pt x="297" y="144"/>
                  </a:lnTo>
                  <a:lnTo>
                    <a:pt x="311" y="168"/>
                  </a:lnTo>
                  <a:lnTo>
                    <a:pt x="336" y="185"/>
                  </a:lnTo>
                  <a:lnTo>
                    <a:pt x="344" y="206"/>
                  </a:lnTo>
                  <a:lnTo>
                    <a:pt x="350" y="229"/>
                  </a:lnTo>
                  <a:lnTo>
                    <a:pt x="336" y="241"/>
                  </a:lnTo>
                  <a:lnTo>
                    <a:pt x="320" y="261"/>
                  </a:lnTo>
                  <a:lnTo>
                    <a:pt x="306" y="274"/>
                  </a:lnTo>
                  <a:lnTo>
                    <a:pt x="324" y="298"/>
                  </a:lnTo>
                  <a:lnTo>
                    <a:pt x="303" y="312"/>
                  </a:lnTo>
                  <a:lnTo>
                    <a:pt x="278" y="312"/>
                  </a:lnTo>
                  <a:lnTo>
                    <a:pt x="248" y="303"/>
                  </a:lnTo>
                  <a:lnTo>
                    <a:pt x="244" y="320"/>
                  </a:lnTo>
                  <a:lnTo>
                    <a:pt x="233" y="323"/>
                  </a:lnTo>
                  <a:lnTo>
                    <a:pt x="227" y="338"/>
                  </a:lnTo>
                  <a:lnTo>
                    <a:pt x="235" y="355"/>
                  </a:lnTo>
                  <a:lnTo>
                    <a:pt x="267" y="355"/>
                  </a:lnTo>
                  <a:lnTo>
                    <a:pt x="281" y="347"/>
                  </a:lnTo>
                  <a:lnTo>
                    <a:pt x="303" y="350"/>
                  </a:lnTo>
                  <a:lnTo>
                    <a:pt x="324" y="360"/>
                  </a:lnTo>
                  <a:lnTo>
                    <a:pt x="342" y="365"/>
                  </a:lnTo>
                  <a:lnTo>
                    <a:pt x="357" y="376"/>
                  </a:lnTo>
                  <a:lnTo>
                    <a:pt x="357" y="392"/>
                  </a:lnTo>
                  <a:lnTo>
                    <a:pt x="376" y="406"/>
                  </a:lnTo>
                  <a:lnTo>
                    <a:pt x="390" y="412"/>
                  </a:lnTo>
                  <a:lnTo>
                    <a:pt x="409" y="420"/>
                  </a:lnTo>
                  <a:lnTo>
                    <a:pt x="417" y="430"/>
                  </a:lnTo>
                  <a:lnTo>
                    <a:pt x="436" y="438"/>
                  </a:lnTo>
                  <a:lnTo>
                    <a:pt x="453" y="444"/>
                  </a:lnTo>
                  <a:lnTo>
                    <a:pt x="475" y="450"/>
                  </a:lnTo>
                  <a:lnTo>
                    <a:pt x="475" y="430"/>
                  </a:lnTo>
                  <a:lnTo>
                    <a:pt x="456" y="420"/>
                  </a:lnTo>
                  <a:lnTo>
                    <a:pt x="442" y="403"/>
                  </a:lnTo>
                  <a:lnTo>
                    <a:pt x="426" y="389"/>
                  </a:lnTo>
                  <a:lnTo>
                    <a:pt x="417" y="374"/>
                  </a:lnTo>
                  <a:lnTo>
                    <a:pt x="442" y="385"/>
                  </a:lnTo>
                  <a:lnTo>
                    <a:pt x="459" y="395"/>
                  </a:lnTo>
                  <a:lnTo>
                    <a:pt x="482" y="409"/>
                  </a:lnTo>
                  <a:lnTo>
                    <a:pt x="505" y="409"/>
                  </a:lnTo>
                  <a:lnTo>
                    <a:pt x="512" y="385"/>
                  </a:lnTo>
                  <a:lnTo>
                    <a:pt x="496" y="365"/>
                  </a:lnTo>
                  <a:lnTo>
                    <a:pt x="493" y="347"/>
                  </a:lnTo>
                  <a:lnTo>
                    <a:pt x="482" y="333"/>
                  </a:lnTo>
                  <a:lnTo>
                    <a:pt x="459" y="315"/>
                  </a:lnTo>
                  <a:lnTo>
                    <a:pt x="448" y="292"/>
                  </a:lnTo>
                  <a:lnTo>
                    <a:pt x="453" y="262"/>
                  </a:lnTo>
                  <a:lnTo>
                    <a:pt x="488" y="288"/>
                  </a:lnTo>
                  <a:lnTo>
                    <a:pt x="496" y="312"/>
                  </a:lnTo>
                  <a:lnTo>
                    <a:pt x="521" y="324"/>
                  </a:lnTo>
                  <a:lnTo>
                    <a:pt x="526" y="303"/>
                  </a:lnTo>
                  <a:lnTo>
                    <a:pt x="548" y="298"/>
                  </a:lnTo>
                  <a:lnTo>
                    <a:pt x="554" y="279"/>
                  </a:lnTo>
                  <a:lnTo>
                    <a:pt x="569" y="255"/>
                  </a:lnTo>
                  <a:lnTo>
                    <a:pt x="554" y="239"/>
                  </a:lnTo>
                  <a:lnTo>
                    <a:pt x="532" y="223"/>
                  </a:lnTo>
                  <a:lnTo>
                    <a:pt x="512" y="206"/>
                  </a:lnTo>
                  <a:lnTo>
                    <a:pt x="493" y="188"/>
                  </a:lnTo>
                  <a:lnTo>
                    <a:pt x="463" y="188"/>
                  </a:lnTo>
                  <a:lnTo>
                    <a:pt x="436" y="168"/>
                  </a:lnTo>
                  <a:lnTo>
                    <a:pt x="436" y="144"/>
                  </a:lnTo>
                  <a:lnTo>
                    <a:pt x="463" y="136"/>
                  </a:lnTo>
                  <a:lnTo>
                    <a:pt x="439" y="115"/>
                  </a:lnTo>
                  <a:lnTo>
                    <a:pt x="448" y="94"/>
                  </a:lnTo>
                  <a:lnTo>
                    <a:pt x="429" y="67"/>
                  </a:lnTo>
                  <a:lnTo>
                    <a:pt x="403" y="50"/>
                  </a:lnTo>
                  <a:lnTo>
                    <a:pt x="373" y="18"/>
                  </a:lnTo>
                  <a:lnTo>
                    <a:pt x="347" y="5"/>
                  </a:lnTo>
                  <a:lnTo>
                    <a:pt x="317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810360" y="1143720"/>
              <a:ext cx="513720" cy="232920"/>
            </a:xfrm>
            <a:custGeom>
              <a:avLst/>
              <a:gdLst/>
              <a:ahLst/>
              <a:rect l="l" t="t" r="r" b="b"/>
              <a:pathLst>
                <a:path w="364" h="165">
                  <a:moveTo>
                    <a:pt x="0" y="0"/>
                  </a:moveTo>
                  <a:lnTo>
                    <a:pt x="20" y="21"/>
                  </a:lnTo>
                  <a:lnTo>
                    <a:pt x="15" y="37"/>
                  </a:lnTo>
                  <a:lnTo>
                    <a:pt x="33" y="53"/>
                  </a:lnTo>
                  <a:lnTo>
                    <a:pt x="66" y="58"/>
                  </a:lnTo>
                  <a:lnTo>
                    <a:pt x="96" y="56"/>
                  </a:lnTo>
                  <a:lnTo>
                    <a:pt x="121" y="71"/>
                  </a:lnTo>
                  <a:lnTo>
                    <a:pt x="96" y="85"/>
                  </a:lnTo>
                  <a:lnTo>
                    <a:pt x="66" y="85"/>
                  </a:lnTo>
                  <a:lnTo>
                    <a:pt x="42" y="88"/>
                  </a:lnTo>
                  <a:lnTo>
                    <a:pt x="48" y="117"/>
                  </a:lnTo>
                  <a:lnTo>
                    <a:pt x="72" y="131"/>
                  </a:lnTo>
                  <a:lnTo>
                    <a:pt x="99" y="131"/>
                  </a:lnTo>
                  <a:lnTo>
                    <a:pt x="115" y="164"/>
                  </a:lnTo>
                  <a:lnTo>
                    <a:pt x="142" y="161"/>
                  </a:lnTo>
                  <a:lnTo>
                    <a:pt x="175" y="155"/>
                  </a:lnTo>
                  <a:lnTo>
                    <a:pt x="205" y="144"/>
                  </a:lnTo>
                  <a:lnTo>
                    <a:pt x="232" y="135"/>
                  </a:lnTo>
                  <a:lnTo>
                    <a:pt x="254" y="117"/>
                  </a:lnTo>
                  <a:lnTo>
                    <a:pt x="271" y="135"/>
                  </a:lnTo>
                  <a:lnTo>
                    <a:pt x="299" y="149"/>
                  </a:lnTo>
                  <a:lnTo>
                    <a:pt x="323" y="144"/>
                  </a:lnTo>
                  <a:lnTo>
                    <a:pt x="344" y="128"/>
                  </a:lnTo>
                  <a:lnTo>
                    <a:pt x="336" y="109"/>
                  </a:lnTo>
                  <a:lnTo>
                    <a:pt x="356" y="106"/>
                  </a:lnTo>
                  <a:lnTo>
                    <a:pt x="363" y="82"/>
                  </a:lnTo>
                  <a:lnTo>
                    <a:pt x="326" y="71"/>
                  </a:lnTo>
                  <a:lnTo>
                    <a:pt x="299" y="58"/>
                  </a:lnTo>
                  <a:lnTo>
                    <a:pt x="280" y="37"/>
                  </a:lnTo>
                  <a:lnTo>
                    <a:pt x="285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" name=""/>
            <p:cNvSpPr/>
            <p:nvPr/>
          </p:nvSpPr>
          <p:spPr>
            <a:xfrm>
              <a:off x="407880" y="2139840"/>
              <a:ext cx="61560" cy="92160"/>
            </a:xfrm>
            <a:custGeom>
              <a:avLst/>
              <a:gdLst/>
              <a:ahLst/>
              <a:rect l="l" t="t" r="r" b="b"/>
              <a:pathLst>
                <a:path w="44" h="66">
                  <a:moveTo>
                    <a:pt x="0" y="0"/>
                  </a:moveTo>
                  <a:lnTo>
                    <a:pt x="3" y="19"/>
                  </a:lnTo>
                  <a:lnTo>
                    <a:pt x="11" y="25"/>
                  </a:lnTo>
                  <a:lnTo>
                    <a:pt x="17" y="40"/>
                  </a:lnTo>
                  <a:lnTo>
                    <a:pt x="27" y="52"/>
                  </a:lnTo>
                  <a:lnTo>
                    <a:pt x="43" y="65"/>
                  </a:lnTo>
                  <a:lnTo>
                    <a:pt x="36" y="49"/>
                  </a:lnTo>
                  <a:lnTo>
                    <a:pt x="27" y="43"/>
                  </a:lnTo>
                  <a:lnTo>
                    <a:pt x="30" y="32"/>
                  </a:lnTo>
                  <a:lnTo>
                    <a:pt x="20" y="19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" name=""/>
            <p:cNvSpPr/>
            <p:nvPr/>
          </p:nvSpPr>
          <p:spPr>
            <a:xfrm>
              <a:off x="541800" y="2278440"/>
              <a:ext cx="149760" cy="95040"/>
            </a:xfrm>
            <a:custGeom>
              <a:avLst/>
              <a:gdLst/>
              <a:ahLst/>
              <a:rect l="l" t="t" r="r" b="b"/>
              <a:pathLst>
                <a:path w="106" h="68">
                  <a:moveTo>
                    <a:pt x="0" y="5"/>
                  </a:moveTo>
                  <a:lnTo>
                    <a:pt x="12" y="19"/>
                  </a:lnTo>
                  <a:lnTo>
                    <a:pt x="26" y="25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48" y="43"/>
                  </a:lnTo>
                  <a:lnTo>
                    <a:pt x="57" y="51"/>
                  </a:lnTo>
                  <a:lnTo>
                    <a:pt x="68" y="51"/>
                  </a:lnTo>
                  <a:lnTo>
                    <a:pt x="68" y="57"/>
                  </a:lnTo>
                  <a:lnTo>
                    <a:pt x="81" y="64"/>
                  </a:lnTo>
                  <a:lnTo>
                    <a:pt x="94" y="67"/>
                  </a:lnTo>
                  <a:lnTo>
                    <a:pt x="105" y="64"/>
                  </a:lnTo>
                  <a:lnTo>
                    <a:pt x="94" y="51"/>
                  </a:lnTo>
                  <a:lnTo>
                    <a:pt x="78" y="40"/>
                  </a:lnTo>
                  <a:lnTo>
                    <a:pt x="68" y="29"/>
                  </a:lnTo>
                  <a:lnTo>
                    <a:pt x="57" y="16"/>
                  </a:lnTo>
                  <a:lnTo>
                    <a:pt x="42" y="11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" name=""/>
            <p:cNvSpPr/>
            <p:nvPr/>
          </p:nvSpPr>
          <p:spPr>
            <a:xfrm>
              <a:off x="2580840" y="1142280"/>
              <a:ext cx="960840" cy="742320"/>
            </a:xfrm>
            <a:custGeom>
              <a:avLst/>
              <a:gdLst/>
              <a:ahLst/>
              <a:rect l="l" t="t" r="r" b="b"/>
              <a:pathLst>
                <a:path w="681" h="526">
                  <a:moveTo>
                    <a:pt x="0" y="4"/>
                  </a:moveTo>
                  <a:lnTo>
                    <a:pt x="9" y="19"/>
                  </a:lnTo>
                  <a:lnTo>
                    <a:pt x="33" y="19"/>
                  </a:lnTo>
                  <a:lnTo>
                    <a:pt x="49" y="1"/>
                  </a:lnTo>
                  <a:lnTo>
                    <a:pt x="61" y="33"/>
                  </a:lnTo>
                  <a:lnTo>
                    <a:pt x="82" y="40"/>
                  </a:lnTo>
                  <a:lnTo>
                    <a:pt x="88" y="68"/>
                  </a:lnTo>
                  <a:lnTo>
                    <a:pt x="58" y="51"/>
                  </a:lnTo>
                  <a:lnTo>
                    <a:pt x="30" y="51"/>
                  </a:lnTo>
                  <a:lnTo>
                    <a:pt x="25" y="81"/>
                  </a:lnTo>
                  <a:lnTo>
                    <a:pt x="19" y="110"/>
                  </a:lnTo>
                  <a:lnTo>
                    <a:pt x="39" y="130"/>
                  </a:lnTo>
                  <a:lnTo>
                    <a:pt x="69" y="122"/>
                  </a:lnTo>
                  <a:lnTo>
                    <a:pt x="88" y="101"/>
                  </a:lnTo>
                  <a:lnTo>
                    <a:pt x="99" y="127"/>
                  </a:lnTo>
                  <a:lnTo>
                    <a:pt x="95" y="165"/>
                  </a:lnTo>
                  <a:lnTo>
                    <a:pt x="63" y="165"/>
                  </a:lnTo>
                  <a:lnTo>
                    <a:pt x="49" y="186"/>
                  </a:lnTo>
                  <a:lnTo>
                    <a:pt x="39" y="213"/>
                  </a:lnTo>
                  <a:lnTo>
                    <a:pt x="39" y="240"/>
                  </a:lnTo>
                  <a:lnTo>
                    <a:pt x="45" y="262"/>
                  </a:lnTo>
                  <a:lnTo>
                    <a:pt x="45" y="283"/>
                  </a:lnTo>
                  <a:lnTo>
                    <a:pt x="66" y="304"/>
                  </a:lnTo>
                  <a:lnTo>
                    <a:pt x="76" y="331"/>
                  </a:lnTo>
                  <a:lnTo>
                    <a:pt x="76" y="353"/>
                  </a:lnTo>
                  <a:lnTo>
                    <a:pt x="88" y="366"/>
                  </a:lnTo>
                  <a:lnTo>
                    <a:pt x="88" y="386"/>
                  </a:lnTo>
                  <a:lnTo>
                    <a:pt x="109" y="412"/>
                  </a:lnTo>
                  <a:lnTo>
                    <a:pt x="112" y="425"/>
                  </a:lnTo>
                  <a:lnTo>
                    <a:pt x="125" y="450"/>
                  </a:lnTo>
                  <a:lnTo>
                    <a:pt x="133" y="466"/>
                  </a:lnTo>
                  <a:lnTo>
                    <a:pt x="155" y="487"/>
                  </a:lnTo>
                  <a:lnTo>
                    <a:pt x="182" y="492"/>
                  </a:lnTo>
                  <a:lnTo>
                    <a:pt x="201" y="498"/>
                  </a:lnTo>
                  <a:lnTo>
                    <a:pt x="209" y="512"/>
                  </a:lnTo>
                  <a:lnTo>
                    <a:pt x="237" y="525"/>
                  </a:lnTo>
                  <a:lnTo>
                    <a:pt x="248" y="516"/>
                  </a:lnTo>
                  <a:lnTo>
                    <a:pt x="258" y="501"/>
                  </a:lnTo>
                  <a:lnTo>
                    <a:pt x="261" y="482"/>
                  </a:lnTo>
                  <a:lnTo>
                    <a:pt x="264" y="463"/>
                  </a:lnTo>
                  <a:lnTo>
                    <a:pt x="274" y="444"/>
                  </a:lnTo>
                  <a:lnTo>
                    <a:pt x="267" y="421"/>
                  </a:lnTo>
                  <a:lnTo>
                    <a:pt x="285" y="407"/>
                  </a:lnTo>
                  <a:lnTo>
                    <a:pt x="297" y="388"/>
                  </a:lnTo>
                  <a:lnTo>
                    <a:pt x="304" y="366"/>
                  </a:lnTo>
                  <a:lnTo>
                    <a:pt x="307" y="348"/>
                  </a:lnTo>
                  <a:lnTo>
                    <a:pt x="294" y="321"/>
                  </a:lnTo>
                  <a:lnTo>
                    <a:pt x="315" y="324"/>
                  </a:lnTo>
                  <a:lnTo>
                    <a:pt x="321" y="304"/>
                  </a:lnTo>
                  <a:lnTo>
                    <a:pt x="343" y="298"/>
                  </a:lnTo>
                  <a:lnTo>
                    <a:pt x="374" y="298"/>
                  </a:lnTo>
                  <a:lnTo>
                    <a:pt x="401" y="283"/>
                  </a:lnTo>
                  <a:lnTo>
                    <a:pt x="420" y="269"/>
                  </a:lnTo>
                  <a:lnTo>
                    <a:pt x="434" y="256"/>
                  </a:lnTo>
                  <a:lnTo>
                    <a:pt x="446" y="234"/>
                  </a:lnTo>
                  <a:lnTo>
                    <a:pt x="453" y="216"/>
                  </a:lnTo>
                  <a:lnTo>
                    <a:pt x="470" y="197"/>
                  </a:lnTo>
                  <a:lnTo>
                    <a:pt x="489" y="186"/>
                  </a:lnTo>
                  <a:lnTo>
                    <a:pt x="516" y="186"/>
                  </a:lnTo>
                  <a:lnTo>
                    <a:pt x="537" y="172"/>
                  </a:lnTo>
                  <a:lnTo>
                    <a:pt x="565" y="165"/>
                  </a:lnTo>
                  <a:lnTo>
                    <a:pt x="589" y="154"/>
                  </a:lnTo>
                  <a:lnTo>
                    <a:pt x="610" y="140"/>
                  </a:lnTo>
                  <a:lnTo>
                    <a:pt x="629" y="124"/>
                  </a:lnTo>
                  <a:lnTo>
                    <a:pt x="649" y="108"/>
                  </a:lnTo>
                  <a:lnTo>
                    <a:pt x="665" y="89"/>
                  </a:lnTo>
                  <a:lnTo>
                    <a:pt x="638" y="87"/>
                  </a:lnTo>
                  <a:lnTo>
                    <a:pt x="610" y="72"/>
                  </a:lnTo>
                  <a:lnTo>
                    <a:pt x="586" y="87"/>
                  </a:lnTo>
                  <a:lnTo>
                    <a:pt x="586" y="72"/>
                  </a:lnTo>
                  <a:lnTo>
                    <a:pt x="610" y="60"/>
                  </a:lnTo>
                  <a:lnTo>
                    <a:pt x="605" y="33"/>
                  </a:lnTo>
                  <a:lnTo>
                    <a:pt x="622" y="22"/>
                  </a:lnTo>
                  <a:lnTo>
                    <a:pt x="629" y="40"/>
                  </a:lnTo>
                  <a:lnTo>
                    <a:pt x="635" y="65"/>
                  </a:lnTo>
                  <a:lnTo>
                    <a:pt x="653" y="72"/>
                  </a:lnTo>
                  <a:lnTo>
                    <a:pt x="678" y="68"/>
                  </a:lnTo>
                  <a:lnTo>
                    <a:pt x="680" y="40"/>
                  </a:lnTo>
                  <a:lnTo>
                    <a:pt x="680" y="19"/>
                  </a:lnTo>
                  <a:lnTo>
                    <a:pt x="665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" name=""/>
            <p:cNvSpPr/>
            <p:nvPr/>
          </p:nvSpPr>
          <p:spPr>
            <a:xfrm>
              <a:off x="3462480" y="1513080"/>
              <a:ext cx="301680" cy="180360"/>
            </a:xfrm>
            <a:custGeom>
              <a:avLst/>
              <a:gdLst/>
              <a:ahLst/>
              <a:rect l="l" t="t" r="r" b="b"/>
              <a:pathLst>
                <a:path w="213" h="128">
                  <a:moveTo>
                    <a:pt x="0" y="41"/>
                  </a:moveTo>
                  <a:lnTo>
                    <a:pt x="17" y="47"/>
                  </a:lnTo>
                  <a:lnTo>
                    <a:pt x="33" y="39"/>
                  </a:lnTo>
                  <a:lnTo>
                    <a:pt x="49" y="47"/>
                  </a:lnTo>
                  <a:lnTo>
                    <a:pt x="30" y="61"/>
                  </a:lnTo>
                  <a:lnTo>
                    <a:pt x="9" y="73"/>
                  </a:lnTo>
                  <a:lnTo>
                    <a:pt x="36" y="73"/>
                  </a:lnTo>
                  <a:lnTo>
                    <a:pt x="49" y="93"/>
                  </a:lnTo>
                  <a:lnTo>
                    <a:pt x="33" y="111"/>
                  </a:lnTo>
                  <a:lnTo>
                    <a:pt x="69" y="111"/>
                  </a:lnTo>
                  <a:lnTo>
                    <a:pt x="88" y="122"/>
                  </a:lnTo>
                  <a:lnTo>
                    <a:pt x="112" y="127"/>
                  </a:lnTo>
                  <a:lnTo>
                    <a:pt x="132" y="114"/>
                  </a:lnTo>
                  <a:lnTo>
                    <a:pt x="155" y="111"/>
                  </a:lnTo>
                  <a:lnTo>
                    <a:pt x="169" y="97"/>
                  </a:lnTo>
                  <a:lnTo>
                    <a:pt x="196" y="87"/>
                  </a:lnTo>
                  <a:lnTo>
                    <a:pt x="212" y="68"/>
                  </a:lnTo>
                  <a:lnTo>
                    <a:pt x="212" y="41"/>
                  </a:lnTo>
                  <a:lnTo>
                    <a:pt x="194" y="30"/>
                  </a:lnTo>
                  <a:lnTo>
                    <a:pt x="194" y="6"/>
                  </a:lnTo>
                  <a:lnTo>
                    <a:pt x="175" y="9"/>
                  </a:lnTo>
                  <a:lnTo>
                    <a:pt x="162" y="0"/>
                  </a:lnTo>
                  <a:lnTo>
                    <a:pt x="151" y="12"/>
                  </a:lnTo>
                  <a:lnTo>
                    <a:pt x="136" y="20"/>
                  </a:lnTo>
                  <a:lnTo>
                    <a:pt x="124" y="12"/>
                  </a:lnTo>
                  <a:lnTo>
                    <a:pt x="102" y="18"/>
                  </a:lnTo>
                  <a:lnTo>
                    <a:pt x="93" y="29"/>
                  </a:lnTo>
                  <a:lnTo>
                    <a:pt x="82" y="18"/>
                  </a:lnTo>
                  <a:lnTo>
                    <a:pt x="82" y="39"/>
                  </a:lnTo>
                  <a:lnTo>
                    <a:pt x="60" y="47"/>
                  </a:lnTo>
                  <a:lnTo>
                    <a:pt x="56" y="20"/>
                  </a:lnTo>
                  <a:lnTo>
                    <a:pt x="42" y="6"/>
                  </a:lnTo>
                  <a:lnTo>
                    <a:pt x="26" y="1"/>
                  </a:lnTo>
                  <a:lnTo>
                    <a:pt x="26" y="12"/>
                  </a:lnTo>
                  <a:lnTo>
                    <a:pt x="15" y="12"/>
                  </a:lnTo>
                  <a:lnTo>
                    <a:pt x="12" y="29"/>
                  </a:lnTo>
                  <a:lnTo>
                    <a:pt x="0" y="4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" name=""/>
            <p:cNvSpPr/>
            <p:nvPr/>
          </p:nvSpPr>
          <p:spPr>
            <a:xfrm>
              <a:off x="3658680" y="2756520"/>
              <a:ext cx="1931760" cy="1919160"/>
            </a:xfrm>
            <a:custGeom>
              <a:avLst/>
              <a:gdLst/>
              <a:ahLst/>
              <a:rect l="l" t="t" r="r" b="b"/>
              <a:pathLst>
                <a:path w="1367" h="1359">
                  <a:moveTo>
                    <a:pt x="1024" y="129"/>
                  </a:moveTo>
                  <a:lnTo>
                    <a:pt x="1008" y="132"/>
                  </a:lnTo>
                  <a:lnTo>
                    <a:pt x="997" y="132"/>
                  </a:lnTo>
                  <a:lnTo>
                    <a:pt x="991" y="126"/>
                  </a:lnTo>
                  <a:lnTo>
                    <a:pt x="988" y="134"/>
                  </a:lnTo>
                  <a:lnTo>
                    <a:pt x="978" y="132"/>
                  </a:lnTo>
                  <a:lnTo>
                    <a:pt x="981" y="123"/>
                  </a:lnTo>
                  <a:lnTo>
                    <a:pt x="969" y="120"/>
                  </a:lnTo>
                  <a:lnTo>
                    <a:pt x="954" y="123"/>
                  </a:lnTo>
                  <a:lnTo>
                    <a:pt x="942" y="129"/>
                  </a:lnTo>
                  <a:lnTo>
                    <a:pt x="932" y="134"/>
                  </a:lnTo>
                  <a:lnTo>
                    <a:pt x="924" y="134"/>
                  </a:lnTo>
                  <a:lnTo>
                    <a:pt x="912" y="132"/>
                  </a:lnTo>
                  <a:lnTo>
                    <a:pt x="899" y="132"/>
                  </a:lnTo>
                  <a:lnTo>
                    <a:pt x="890" y="126"/>
                  </a:lnTo>
                  <a:lnTo>
                    <a:pt x="885" y="123"/>
                  </a:lnTo>
                  <a:lnTo>
                    <a:pt x="872" y="120"/>
                  </a:lnTo>
                  <a:lnTo>
                    <a:pt x="860" y="120"/>
                  </a:lnTo>
                  <a:lnTo>
                    <a:pt x="849" y="120"/>
                  </a:lnTo>
                  <a:lnTo>
                    <a:pt x="842" y="112"/>
                  </a:lnTo>
                  <a:lnTo>
                    <a:pt x="833" y="112"/>
                  </a:lnTo>
                  <a:lnTo>
                    <a:pt x="820" y="109"/>
                  </a:lnTo>
                  <a:lnTo>
                    <a:pt x="809" y="106"/>
                  </a:lnTo>
                  <a:lnTo>
                    <a:pt x="806" y="99"/>
                  </a:lnTo>
                  <a:lnTo>
                    <a:pt x="793" y="96"/>
                  </a:lnTo>
                  <a:lnTo>
                    <a:pt x="781" y="94"/>
                  </a:lnTo>
                  <a:lnTo>
                    <a:pt x="769" y="96"/>
                  </a:lnTo>
                  <a:lnTo>
                    <a:pt x="757" y="99"/>
                  </a:lnTo>
                  <a:lnTo>
                    <a:pt x="747" y="106"/>
                  </a:lnTo>
                  <a:lnTo>
                    <a:pt x="743" y="115"/>
                  </a:lnTo>
                  <a:lnTo>
                    <a:pt x="744" y="120"/>
                  </a:lnTo>
                  <a:lnTo>
                    <a:pt x="747" y="132"/>
                  </a:lnTo>
                  <a:lnTo>
                    <a:pt x="743" y="137"/>
                  </a:lnTo>
                  <a:lnTo>
                    <a:pt x="736" y="141"/>
                  </a:lnTo>
                  <a:lnTo>
                    <a:pt x="727" y="147"/>
                  </a:lnTo>
                  <a:lnTo>
                    <a:pt x="717" y="144"/>
                  </a:lnTo>
                  <a:lnTo>
                    <a:pt x="708" y="137"/>
                  </a:lnTo>
                  <a:lnTo>
                    <a:pt x="694" y="132"/>
                  </a:lnTo>
                  <a:lnTo>
                    <a:pt x="678" y="129"/>
                  </a:lnTo>
                  <a:lnTo>
                    <a:pt x="667" y="126"/>
                  </a:lnTo>
                  <a:lnTo>
                    <a:pt x="657" y="120"/>
                  </a:lnTo>
                  <a:lnTo>
                    <a:pt x="651" y="115"/>
                  </a:lnTo>
                  <a:lnTo>
                    <a:pt x="651" y="105"/>
                  </a:lnTo>
                  <a:lnTo>
                    <a:pt x="638" y="102"/>
                  </a:lnTo>
                  <a:lnTo>
                    <a:pt x="630" y="96"/>
                  </a:lnTo>
                  <a:lnTo>
                    <a:pt x="618" y="96"/>
                  </a:lnTo>
                  <a:lnTo>
                    <a:pt x="602" y="94"/>
                  </a:lnTo>
                  <a:lnTo>
                    <a:pt x="588" y="94"/>
                  </a:lnTo>
                  <a:lnTo>
                    <a:pt x="578" y="91"/>
                  </a:lnTo>
                  <a:lnTo>
                    <a:pt x="566" y="85"/>
                  </a:lnTo>
                  <a:lnTo>
                    <a:pt x="564" y="77"/>
                  </a:lnTo>
                  <a:lnTo>
                    <a:pt x="558" y="77"/>
                  </a:lnTo>
                  <a:lnTo>
                    <a:pt x="548" y="74"/>
                  </a:lnTo>
                  <a:lnTo>
                    <a:pt x="545" y="64"/>
                  </a:lnTo>
                  <a:lnTo>
                    <a:pt x="551" y="58"/>
                  </a:lnTo>
                  <a:lnTo>
                    <a:pt x="561" y="53"/>
                  </a:lnTo>
                  <a:lnTo>
                    <a:pt x="566" y="44"/>
                  </a:lnTo>
                  <a:lnTo>
                    <a:pt x="564" y="35"/>
                  </a:lnTo>
                  <a:lnTo>
                    <a:pt x="558" y="32"/>
                  </a:lnTo>
                  <a:lnTo>
                    <a:pt x="554" y="18"/>
                  </a:lnTo>
                  <a:lnTo>
                    <a:pt x="561" y="15"/>
                  </a:lnTo>
                  <a:lnTo>
                    <a:pt x="566" y="5"/>
                  </a:lnTo>
                  <a:lnTo>
                    <a:pt x="551" y="9"/>
                  </a:lnTo>
                  <a:lnTo>
                    <a:pt x="548" y="0"/>
                  </a:lnTo>
                  <a:lnTo>
                    <a:pt x="535" y="0"/>
                  </a:lnTo>
                  <a:lnTo>
                    <a:pt x="528" y="0"/>
                  </a:lnTo>
                  <a:lnTo>
                    <a:pt x="521" y="5"/>
                  </a:lnTo>
                  <a:lnTo>
                    <a:pt x="509" y="8"/>
                  </a:lnTo>
                  <a:lnTo>
                    <a:pt x="493" y="5"/>
                  </a:lnTo>
                  <a:lnTo>
                    <a:pt x="485" y="8"/>
                  </a:lnTo>
                  <a:lnTo>
                    <a:pt x="472" y="5"/>
                  </a:lnTo>
                  <a:lnTo>
                    <a:pt x="463" y="9"/>
                  </a:lnTo>
                  <a:lnTo>
                    <a:pt x="452" y="9"/>
                  </a:lnTo>
                  <a:lnTo>
                    <a:pt x="445" y="8"/>
                  </a:lnTo>
                  <a:lnTo>
                    <a:pt x="436" y="5"/>
                  </a:lnTo>
                  <a:lnTo>
                    <a:pt x="420" y="5"/>
                  </a:lnTo>
                  <a:lnTo>
                    <a:pt x="415" y="8"/>
                  </a:lnTo>
                  <a:lnTo>
                    <a:pt x="403" y="8"/>
                  </a:lnTo>
                  <a:lnTo>
                    <a:pt x="393" y="9"/>
                  </a:lnTo>
                  <a:lnTo>
                    <a:pt x="382" y="12"/>
                  </a:lnTo>
                  <a:lnTo>
                    <a:pt x="366" y="15"/>
                  </a:lnTo>
                  <a:lnTo>
                    <a:pt x="357" y="21"/>
                  </a:lnTo>
                  <a:lnTo>
                    <a:pt x="347" y="29"/>
                  </a:lnTo>
                  <a:lnTo>
                    <a:pt x="336" y="29"/>
                  </a:lnTo>
                  <a:lnTo>
                    <a:pt x="327" y="32"/>
                  </a:lnTo>
                  <a:lnTo>
                    <a:pt x="320" y="37"/>
                  </a:lnTo>
                  <a:lnTo>
                    <a:pt x="309" y="44"/>
                  </a:lnTo>
                  <a:lnTo>
                    <a:pt x="300" y="44"/>
                  </a:lnTo>
                  <a:lnTo>
                    <a:pt x="287" y="40"/>
                  </a:lnTo>
                  <a:lnTo>
                    <a:pt x="278" y="42"/>
                  </a:lnTo>
                  <a:lnTo>
                    <a:pt x="267" y="42"/>
                  </a:lnTo>
                  <a:lnTo>
                    <a:pt x="257" y="44"/>
                  </a:lnTo>
                  <a:lnTo>
                    <a:pt x="245" y="37"/>
                  </a:lnTo>
                  <a:lnTo>
                    <a:pt x="238" y="29"/>
                  </a:lnTo>
                  <a:lnTo>
                    <a:pt x="230" y="32"/>
                  </a:lnTo>
                  <a:lnTo>
                    <a:pt x="224" y="42"/>
                  </a:lnTo>
                  <a:lnTo>
                    <a:pt x="221" y="50"/>
                  </a:lnTo>
                  <a:lnTo>
                    <a:pt x="215" y="58"/>
                  </a:lnTo>
                  <a:lnTo>
                    <a:pt x="211" y="70"/>
                  </a:lnTo>
                  <a:lnTo>
                    <a:pt x="200" y="77"/>
                  </a:lnTo>
                  <a:lnTo>
                    <a:pt x="188" y="80"/>
                  </a:lnTo>
                  <a:lnTo>
                    <a:pt x="178" y="85"/>
                  </a:lnTo>
                  <a:lnTo>
                    <a:pt x="172" y="94"/>
                  </a:lnTo>
                  <a:lnTo>
                    <a:pt x="164" y="102"/>
                  </a:lnTo>
                  <a:lnTo>
                    <a:pt x="164" y="106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51" y="137"/>
                  </a:lnTo>
                  <a:lnTo>
                    <a:pt x="158" y="144"/>
                  </a:lnTo>
                  <a:lnTo>
                    <a:pt x="151" y="158"/>
                  </a:lnTo>
                  <a:lnTo>
                    <a:pt x="145" y="167"/>
                  </a:lnTo>
                  <a:lnTo>
                    <a:pt x="135" y="174"/>
                  </a:lnTo>
                  <a:lnTo>
                    <a:pt x="124" y="176"/>
                  </a:lnTo>
                  <a:lnTo>
                    <a:pt x="118" y="188"/>
                  </a:lnTo>
                  <a:lnTo>
                    <a:pt x="105" y="190"/>
                  </a:lnTo>
                  <a:lnTo>
                    <a:pt x="91" y="193"/>
                  </a:lnTo>
                  <a:lnTo>
                    <a:pt x="82" y="200"/>
                  </a:lnTo>
                  <a:lnTo>
                    <a:pt x="79" y="212"/>
                  </a:lnTo>
                  <a:lnTo>
                    <a:pt x="72" y="217"/>
                  </a:lnTo>
                  <a:lnTo>
                    <a:pt x="63" y="223"/>
                  </a:lnTo>
                  <a:lnTo>
                    <a:pt x="60" y="228"/>
                  </a:lnTo>
                  <a:lnTo>
                    <a:pt x="56" y="238"/>
                  </a:lnTo>
                  <a:lnTo>
                    <a:pt x="55" y="247"/>
                  </a:lnTo>
                  <a:lnTo>
                    <a:pt x="49" y="258"/>
                  </a:lnTo>
                  <a:lnTo>
                    <a:pt x="39" y="265"/>
                  </a:lnTo>
                  <a:lnTo>
                    <a:pt x="33" y="273"/>
                  </a:lnTo>
                  <a:lnTo>
                    <a:pt x="26" y="282"/>
                  </a:lnTo>
                  <a:lnTo>
                    <a:pt x="23" y="296"/>
                  </a:lnTo>
                  <a:lnTo>
                    <a:pt x="18" y="303"/>
                  </a:lnTo>
                  <a:lnTo>
                    <a:pt x="12" y="306"/>
                  </a:lnTo>
                  <a:lnTo>
                    <a:pt x="9" y="317"/>
                  </a:lnTo>
                  <a:lnTo>
                    <a:pt x="9" y="328"/>
                  </a:lnTo>
                  <a:lnTo>
                    <a:pt x="18" y="332"/>
                  </a:lnTo>
                  <a:lnTo>
                    <a:pt x="23" y="338"/>
                  </a:lnTo>
                  <a:lnTo>
                    <a:pt x="23" y="349"/>
                  </a:lnTo>
                  <a:lnTo>
                    <a:pt x="18" y="355"/>
                  </a:lnTo>
                  <a:lnTo>
                    <a:pt x="23" y="365"/>
                  </a:lnTo>
                  <a:lnTo>
                    <a:pt x="26" y="373"/>
                  </a:lnTo>
                  <a:lnTo>
                    <a:pt x="26" y="384"/>
                  </a:lnTo>
                  <a:lnTo>
                    <a:pt x="26" y="391"/>
                  </a:lnTo>
                  <a:lnTo>
                    <a:pt x="23" y="403"/>
                  </a:lnTo>
                  <a:lnTo>
                    <a:pt x="20" y="411"/>
                  </a:lnTo>
                  <a:lnTo>
                    <a:pt x="20" y="424"/>
                  </a:lnTo>
                  <a:lnTo>
                    <a:pt x="15" y="429"/>
                  </a:lnTo>
                  <a:lnTo>
                    <a:pt x="9" y="438"/>
                  </a:lnTo>
                  <a:lnTo>
                    <a:pt x="0" y="443"/>
                  </a:lnTo>
                  <a:lnTo>
                    <a:pt x="9" y="449"/>
                  </a:lnTo>
                  <a:lnTo>
                    <a:pt x="15" y="456"/>
                  </a:lnTo>
                  <a:lnTo>
                    <a:pt x="15" y="467"/>
                  </a:lnTo>
                  <a:lnTo>
                    <a:pt x="15" y="476"/>
                  </a:lnTo>
                  <a:lnTo>
                    <a:pt x="15" y="487"/>
                  </a:lnTo>
                  <a:lnTo>
                    <a:pt x="20" y="491"/>
                  </a:lnTo>
                  <a:lnTo>
                    <a:pt x="30" y="494"/>
                  </a:lnTo>
                  <a:lnTo>
                    <a:pt x="36" y="494"/>
                  </a:lnTo>
                  <a:lnTo>
                    <a:pt x="39" y="505"/>
                  </a:lnTo>
                  <a:lnTo>
                    <a:pt x="49" y="508"/>
                  </a:lnTo>
                  <a:lnTo>
                    <a:pt x="55" y="516"/>
                  </a:lnTo>
                  <a:lnTo>
                    <a:pt x="60" y="523"/>
                  </a:lnTo>
                  <a:lnTo>
                    <a:pt x="69" y="529"/>
                  </a:lnTo>
                  <a:lnTo>
                    <a:pt x="75" y="535"/>
                  </a:lnTo>
                  <a:lnTo>
                    <a:pt x="82" y="543"/>
                  </a:lnTo>
                  <a:lnTo>
                    <a:pt x="85" y="553"/>
                  </a:lnTo>
                  <a:lnTo>
                    <a:pt x="88" y="558"/>
                  </a:lnTo>
                  <a:lnTo>
                    <a:pt x="91" y="567"/>
                  </a:lnTo>
                  <a:lnTo>
                    <a:pt x="99" y="575"/>
                  </a:lnTo>
                  <a:lnTo>
                    <a:pt x="109" y="581"/>
                  </a:lnTo>
                  <a:lnTo>
                    <a:pt x="118" y="585"/>
                  </a:lnTo>
                  <a:lnTo>
                    <a:pt x="128" y="591"/>
                  </a:lnTo>
                  <a:lnTo>
                    <a:pt x="142" y="596"/>
                  </a:lnTo>
                  <a:lnTo>
                    <a:pt x="151" y="608"/>
                  </a:lnTo>
                  <a:lnTo>
                    <a:pt x="161" y="613"/>
                  </a:lnTo>
                  <a:lnTo>
                    <a:pt x="169" y="617"/>
                  </a:lnTo>
                  <a:lnTo>
                    <a:pt x="181" y="626"/>
                  </a:lnTo>
                  <a:lnTo>
                    <a:pt x="191" y="629"/>
                  </a:lnTo>
                  <a:lnTo>
                    <a:pt x="200" y="629"/>
                  </a:lnTo>
                  <a:lnTo>
                    <a:pt x="208" y="623"/>
                  </a:lnTo>
                  <a:lnTo>
                    <a:pt x="221" y="623"/>
                  </a:lnTo>
                  <a:lnTo>
                    <a:pt x="230" y="617"/>
                  </a:lnTo>
                  <a:lnTo>
                    <a:pt x="241" y="615"/>
                  </a:lnTo>
                  <a:lnTo>
                    <a:pt x="251" y="615"/>
                  </a:lnTo>
                  <a:lnTo>
                    <a:pt x="260" y="613"/>
                  </a:lnTo>
                  <a:lnTo>
                    <a:pt x="273" y="613"/>
                  </a:lnTo>
                  <a:lnTo>
                    <a:pt x="284" y="615"/>
                  </a:lnTo>
                  <a:lnTo>
                    <a:pt x="297" y="617"/>
                  </a:lnTo>
                  <a:lnTo>
                    <a:pt x="306" y="620"/>
                  </a:lnTo>
                  <a:lnTo>
                    <a:pt x="314" y="617"/>
                  </a:lnTo>
                  <a:lnTo>
                    <a:pt x="327" y="615"/>
                  </a:lnTo>
                  <a:lnTo>
                    <a:pt x="336" y="613"/>
                  </a:lnTo>
                  <a:lnTo>
                    <a:pt x="343" y="610"/>
                  </a:lnTo>
                  <a:lnTo>
                    <a:pt x="350" y="602"/>
                  </a:lnTo>
                  <a:lnTo>
                    <a:pt x="366" y="602"/>
                  </a:lnTo>
                  <a:lnTo>
                    <a:pt x="373" y="596"/>
                  </a:lnTo>
                  <a:lnTo>
                    <a:pt x="384" y="594"/>
                  </a:lnTo>
                  <a:lnTo>
                    <a:pt x="393" y="591"/>
                  </a:lnTo>
                  <a:lnTo>
                    <a:pt x="403" y="591"/>
                  </a:lnTo>
                  <a:lnTo>
                    <a:pt x="415" y="591"/>
                  </a:lnTo>
                  <a:lnTo>
                    <a:pt x="426" y="591"/>
                  </a:lnTo>
                  <a:lnTo>
                    <a:pt x="436" y="594"/>
                  </a:lnTo>
                  <a:lnTo>
                    <a:pt x="445" y="602"/>
                  </a:lnTo>
                  <a:lnTo>
                    <a:pt x="452" y="613"/>
                  </a:lnTo>
                  <a:lnTo>
                    <a:pt x="455" y="623"/>
                  </a:lnTo>
                  <a:lnTo>
                    <a:pt x="466" y="629"/>
                  </a:lnTo>
                  <a:lnTo>
                    <a:pt x="475" y="629"/>
                  </a:lnTo>
                  <a:lnTo>
                    <a:pt x="485" y="629"/>
                  </a:lnTo>
                  <a:lnTo>
                    <a:pt x="493" y="629"/>
                  </a:lnTo>
                  <a:lnTo>
                    <a:pt x="505" y="629"/>
                  </a:lnTo>
                  <a:lnTo>
                    <a:pt x="515" y="626"/>
                  </a:lnTo>
                  <a:lnTo>
                    <a:pt x="521" y="626"/>
                  </a:lnTo>
                  <a:lnTo>
                    <a:pt x="524" y="634"/>
                  </a:lnTo>
                  <a:lnTo>
                    <a:pt x="532" y="637"/>
                  </a:lnTo>
                  <a:lnTo>
                    <a:pt x="535" y="645"/>
                  </a:lnTo>
                  <a:lnTo>
                    <a:pt x="542" y="650"/>
                  </a:lnTo>
                  <a:lnTo>
                    <a:pt x="539" y="661"/>
                  </a:lnTo>
                  <a:lnTo>
                    <a:pt x="539" y="672"/>
                  </a:lnTo>
                  <a:lnTo>
                    <a:pt x="535" y="678"/>
                  </a:lnTo>
                  <a:lnTo>
                    <a:pt x="529" y="685"/>
                  </a:lnTo>
                  <a:lnTo>
                    <a:pt x="535" y="690"/>
                  </a:lnTo>
                  <a:lnTo>
                    <a:pt x="532" y="696"/>
                  </a:lnTo>
                  <a:lnTo>
                    <a:pt x="532" y="704"/>
                  </a:lnTo>
                  <a:lnTo>
                    <a:pt x="529" y="714"/>
                  </a:lnTo>
                  <a:lnTo>
                    <a:pt x="521" y="720"/>
                  </a:lnTo>
                  <a:lnTo>
                    <a:pt x="528" y="728"/>
                  </a:lnTo>
                  <a:lnTo>
                    <a:pt x="529" y="737"/>
                  </a:lnTo>
                  <a:lnTo>
                    <a:pt x="535" y="744"/>
                  </a:lnTo>
                  <a:lnTo>
                    <a:pt x="542" y="752"/>
                  </a:lnTo>
                  <a:lnTo>
                    <a:pt x="551" y="758"/>
                  </a:lnTo>
                  <a:lnTo>
                    <a:pt x="558" y="766"/>
                  </a:lnTo>
                  <a:lnTo>
                    <a:pt x="566" y="772"/>
                  </a:lnTo>
                  <a:lnTo>
                    <a:pt x="572" y="776"/>
                  </a:lnTo>
                  <a:lnTo>
                    <a:pt x="578" y="785"/>
                  </a:lnTo>
                  <a:lnTo>
                    <a:pt x="584" y="790"/>
                  </a:lnTo>
                  <a:lnTo>
                    <a:pt x="588" y="799"/>
                  </a:lnTo>
                  <a:lnTo>
                    <a:pt x="588" y="806"/>
                  </a:lnTo>
                  <a:lnTo>
                    <a:pt x="594" y="811"/>
                  </a:lnTo>
                  <a:lnTo>
                    <a:pt x="594" y="817"/>
                  </a:lnTo>
                  <a:lnTo>
                    <a:pt x="600" y="822"/>
                  </a:lnTo>
                  <a:lnTo>
                    <a:pt x="602" y="834"/>
                  </a:lnTo>
                  <a:lnTo>
                    <a:pt x="605" y="841"/>
                  </a:lnTo>
                  <a:lnTo>
                    <a:pt x="611" y="849"/>
                  </a:lnTo>
                  <a:lnTo>
                    <a:pt x="615" y="858"/>
                  </a:lnTo>
                  <a:lnTo>
                    <a:pt x="605" y="866"/>
                  </a:lnTo>
                  <a:lnTo>
                    <a:pt x="608" y="870"/>
                  </a:lnTo>
                  <a:lnTo>
                    <a:pt x="611" y="879"/>
                  </a:lnTo>
                  <a:lnTo>
                    <a:pt x="618" y="887"/>
                  </a:lnTo>
                  <a:lnTo>
                    <a:pt x="621" y="893"/>
                  </a:lnTo>
                  <a:lnTo>
                    <a:pt x="624" y="902"/>
                  </a:lnTo>
                  <a:lnTo>
                    <a:pt x="621" y="914"/>
                  </a:lnTo>
                  <a:lnTo>
                    <a:pt x="621" y="922"/>
                  </a:lnTo>
                  <a:lnTo>
                    <a:pt x="615" y="931"/>
                  </a:lnTo>
                  <a:lnTo>
                    <a:pt x="605" y="932"/>
                  </a:lnTo>
                  <a:lnTo>
                    <a:pt x="600" y="940"/>
                  </a:lnTo>
                  <a:lnTo>
                    <a:pt x="594" y="952"/>
                  </a:lnTo>
                  <a:lnTo>
                    <a:pt x="594" y="963"/>
                  </a:lnTo>
                  <a:lnTo>
                    <a:pt x="588" y="973"/>
                  </a:lnTo>
                  <a:lnTo>
                    <a:pt x="588" y="981"/>
                  </a:lnTo>
                  <a:lnTo>
                    <a:pt x="581" y="990"/>
                  </a:lnTo>
                  <a:lnTo>
                    <a:pt x="581" y="999"/>
                  </a:lnTo>
                  <a:lnTo>
                    <a:pt x="578" y="1008"/>
                  </a:lnTo>
                  <a:lnTo>
                    <a:pt x="578" y="1016"/>
                  </a:lnTo>
                  <a:lnTo>
                    <a:pt x="581" y="1025"/>
                  </a:lnTo>
                  <a:lnTo>
                    <a:pt x="588" y="1035"/>
                  </a:lnTo>
                  <a:lnTo>
                    <a:pt x="594" y="1043"/>
                  </a:lnTo>
                  <a:lnTo>
                    <a:pt x="600" y="1051"/>
                  </a:lnTo>
                  <a:lnTo>
                    <a:pt x="602" y="1058"/>
                  </a:lnTo>
                  <a:lnTo>
                    <a:pt x="611" y="1067"/>
                  </a:lnTo>
                  <a:lnTo>
                    <a:pt x="615" y="1081"/>
                  </a:lnTo>
                  <a:lnTo>
                    <a:pt x="621" y="1089"/>
                  </a:lnTo>
                  <a:lnTo>
                    <a:pt x="624" y="1093"/>
                  </a:lnTo>
                  <a:lnTo>
                    <a:pt x="630" y="1102"/>
                  </a:lnTo>
                  <a:lnTo>
                    <a:pt x="637" y="1110"/>
                  </a:lnTo>
                  <a:lnTo>
                    <a:pt x="633" y="1119"/>
                  </a:lnTo>
                  <a:lnTo>
                    <a:pt x="637" y="1129"/>
                  </a:lnTo>
                  <a:lnTo>
                    <a:pt x="637" y="1140"/>
                  </a:lnTo>
                  <a:lnTo>
                    <a:pt x="637" y="1148"/>
                  </a:lnTo>
                  <a:lnTo>
                    <a:pt x="641" y="1158"/>
                  </a:lnTo>
                  <a:lnTo>
                    <a:pt x="641" y="1169"/>
                  </a:lnTo>
                  <a:lnTo>
                    <a:pt x="641" y="1178"/>
                  </a:lnTo>
                  <a:lnTo>
                    <a:pt x="648" y="1186"/>
                  </a:lnTo>
                  <a:lnTo>
                    <a:pt x="651" y="1199"/>
                  </a:lnTo>
                  <a:lnTo>
                    <a:pt x="651" y="1210"/>
                  </a:lnTo>
                  <a:lnTo>
                    <a:pt x="657" y="1216"/>
                  </a:lnTo>
                  <a:lnTo>
                    <a:pt x="664" y="1223"/>
                  </a:lnTo>
                  <a:lnTo>
                    <a:pt x="673" y="1228"/>
                  </a:lnTo>
                  <a:lnTo>
                    <a:pt x="678" y="1240"/>
                  </a:lnTo>
                  <a:lnTo>
                    <a:pt x="684" y="1249"/>
                  </a:lnTo>
                  <a:lnTo>
                    <a:pt x="687" y="1258"/>
                  </a:lnTo>
                  <a:lnTo>
                    <a:pt x="694" y="1269"/>
                  </a:lnTo>
                  <a:lnTo>
                    <a:pt x="697" y="1280"/>
                  </a:lnTo>
                  <a:lnTo>
                    <a:pt x="703" y="1287"/>
                  </a:lnTo>
                  <a:lnTo>
                    <a:pt x="708" y="1299"/>
                  </a:lnTo>
                  <a:lnTo>
                    <a:pt x="711" y="1313"/>
                  </a:lnTo>
                  <a:lnTo>
                    <a:pt x="706" y="1317"/>
                  </a:lnTo>
                  <a:lnTo>
                    <a:pt x="703" y="1317"/>
                  </a:lnTo>
                  <a:lnTo>
                    <a:pt x="708" y="1331"/>
                  </a:lnTo>
                  <a:lnTo>
                    <a:pt x="714" y="1336"/>
                  </a:lnTo>
                  <a:lnTo>
                    <a:pt x="714" y="1346"/>
                  </a:lnTo>
                  <a:lnTo>
                    <a:pt x="720" y="1342"/>
                  </a:lnTo>
                  <a:lnTo>
                    <a:pt x="727" y="1349"/>
                  </a:lnTo>
                  <a:lnTo>
                    <a:pt x="736" y="1358"/>
                  </a:lnTo>
                  <a:lnTo>
                    <a:pt x="747" y="1358"/>
                  </a:lnTo>
                  <a:lnTo>
                    <a:pt x="754" y="1352"/>
                  </a:lnTo>
                  <a:lnTo>
                    <a:pt x="766" y="1349"/>
                  </a:lnTo>
                  <a:lnTo>
                    <a:pt x="779" y="1349"/>
                  </a:lnTo>
                  <a:lnTo>
                    <a:pt x="784" y="1345"/>
                  </a:lnTo>
                  <a:lnTo>
                    <a:pt x="799" y="1342"/>
                  </a:lnTo>
                  <a:lnTo>
                    <a:pt x="809" y="1345"/>
                  </a:lnTo>
                  <a:lnTo>
                    <a:pt x="817" y="1342"/>
                  </a:lnTo>
                  <a:lnTo>
                    <a:pt x="830" y="1345"/>
                  </a:lnTo>
                  <a:lnTo>
                    <a:pt x="839" y="1346"/>
                  </a:lnTo>
                  <a:lnTo>
                    <a:pt x="849" y="1342"/>
                  </a:lnTo>
                  <a:lnTo>
                    <a:pt x="860" y="1342"/>
                  </a:lnTo>
                  <a:lnTo>
                    <a:pt x="863" y="1336"/>
                  </a:lnTo>
                  <a:lnTo>
                    <a:pt x="875" y="1336"/>
                  </a:lnTo>
                  <a:lnTo>
                    <a:pt x="888" y="1334"/>
                  </a:lnTo>
                  <a:lnTo>
                    <a:pt x="893" y="1328"/>
                  </a:lnTo>
                  <a:lnTo>
                    <a:pt x="905" y="1320"/>
                  </a:lnTo>
                  <a:lnTo>
                    <a:pt x="915" y="1314"/>
                  </a:lnTo>
                  <a:lnTo>
                    <a:pt x="921" y="1307"/>
                  </a:lnTo>
                  <a:lnTo>
                    <a:pt x="929" y="1299"/>
                  </a:lnTo>
                  <a:lnTo>
                    <a:pt x="935" y="1293"/>
                  </a:lnTo>
                  <a:lnTo>
                    <a:pt x="942" y="1284"/>
                  </a:lnTo>
                  <a:lnTo>
                    <a:pt x="951" y="1277"/>
                  </a:lnTo>
                  <a:lnTo>
                    <a:pt x="958" y="1269"/>
                  </a:lnTo>
                  <a:lnTo>
                    <a:pt x="962" y="1258"/>
                  </a:lnTo>
                  <a:lnTo>
                    <a:pt x="969" y="1249"/>
                  </a:lnTo>
                  <a:lnTo>
                    <a:pt x="975" y="1242"/>
                  </a:lnTo>
                  <a:lnTo>
                    <a:pt x="984" y="1234"/>
                  </a:lnTo>
                  <a:lnTo>
                    <a:pt x="994" y="1228"/>
                  </a:lnTo>
                  <a:lnTo>
                    <a:pt x="997" y="1220"/>
                  </a:lnTo>
                  <a:lnTo>
                    <a:pt x="999" y="1210"/>
                  </a:lnTo>
                  <a:lnTo>
                    <a:pt x="1002" y="1199"/>
                  </a:lnTo>
                  <a:lnTo>
                    <a:pt x="1002" y="1190"/>
                  </a:lnTo>
                  <a:lnTo>
                    <a:pt x="1002" y="1183"/>
                  </a:lnTo>
                  <a:lnTo>
                    <a:pt x="997" y="1181"/>
                  </a:lnTo>
                  <a:lnTo>
                    <a:pt x="1002" y="1169"/>
                  </a:lnTo>
                  <a:lnTo>
                    <a:pt x="1011" y="1167"/>
                  </a:lnTo>
                  <a:lnTo>
                    <a:pt x="1018" y="1161"/>
                  </a:lnTo>
                  <a:lnTo>
                    <a:pt x="1033" y="1158"/>
                  </a:lnTo>
                  <a:lnTo>
                    <a:pt x="1041" y="1154"/>
                  </a:lnTo>
                  <a:lnTo>
                    <a:pt x="1048" y="1148"/>
                  </a:lnTo>
                  <a:lnTo>
                    <a:pt x="1054" y="1140"/>
                  </a:lnTo>
                  <a:lnTo>
                    <a:pt x="1051" y="1129"/>
                  </a:lnTo>
                  <a:lnTo>
                    <a:pt x="1054" y="1122"/>
                  </a:lnTo>
                  <a:lnTo>
                    <a:pt x="1054" y="1110"/>
                  </a:lnTo>
                  <a:lnTo>
                    <a:pt x="1051" y="1102"/>
                  </a:lnTo>
                  <a:lnTo>
                    <a:pt x="1048" y="1091"/>
                  </a:lnTo>
                  <a:lnTo>
                    <a:pt x="1041" y="1081"/>
                  </a:lnTo>
                  <a:lnTo>
                    <a:pt x="1035" y="1072"/>
                  </a:lnTo>
                  <a:lnTo>
                    <a:pt x="1038" y="1064"/>
                  </a:lnTo>
                  <a:lnTo>
                    <a:pt x="1048" y="1057"/>
                  </a:lnTo>
                  <a:lnTo>
                    <a:pt x="1054" y="1054"/>
                  </a:lnTo>
                  <a:lnTo>
                    <a:pt x="1060" y="1046"/>
                  </a:lnTo>
                  <a:lnTo>
                    <a:pt x="1070" y="1043"/>
                  </a:lnTo>
                  <a:lnTo>
                    <a:pt x="1075" y="1032"/>
                  </a:lnTo>
                  <a:lnTo>
                    <a:pt x="1084" y="1025"/>
                  </a:lnTo>
                  <a:lnTo>
                    <a:pt x="1090" y="1019"/>
                  </a:lnTo>
                  <a:lnTo>
                    <a:pt x="1100" y="1013"/>
                  </a:lnTo>
                  <a:lnTo>
                    <a:pt x="1108" y="1011"/>
                  </a:lnTo>
                  <a:lnTo>
                    <a:pt x="1120" y="1011"/>
                  </a:lnTo>
                  <a:lnTo>
                    <a:pt x="1127" y="1002"/>
                  </a:lnTo>
                  <a:lnTo>
                    <a:pt x="1139" y="997"/>
                  </a:lnTo>
                  <a:lnTo>
                    <a:pt x="1144" y="990"/>
                  </a:lnTo>
                  <a:lnTo>
                    <a:pt x="1150" y="981"/>
                  </a:lnTo>
                  <a:lnTo>
                    <a:pt x="1157" y="973"/>
                  </a:lnTo>
                  <a:lnTo>
                    <a:pt x="1160" y="964"/>
                  </a:lnTo>
                  <a:lnTo>
                    <a:pt x="1154" y="954"/>
                  </a:lnTo>
                  <a:lnTo>
                    <a:pt x="1154" y="946"/>
                  </a:lnTo>
                  <a:lnTo>
                    <a:pt x="1150" y="935"/>
                  </a:lnTo>
                  <a:lnTo>
                    <a:pt x="1154" y="925"/>
                  </a:lnTo>
                  <a:lnTo>
                    <a:pt x="1154" y="919"/>
                  </a:lnTo>
                  <a:lnTo>
                    <a:pt x="1150" y="928"/>
                  </a:lnTo>
                  <a:lnTo>
                    <a:pt x="1154" y="900"/>
                  </a:lnTo>
                  <a:lnTo>
                    <a:pt x="1154" y="893"/>
                  </a:lnTo>
                  <a:lnTo>
                    <a:pt x="1147" y="884"/>
                  </a:lnTo>
                  <a:lnTo>
                    <a:pt x="1139" y="879"/>
                  </a:lnTo>
                  <a:lnTo>
                    <a:pt x="1136" y="870"/>
                  </a:lnTo>
                  <a:lnTo>
                    <a:pt x="1133" y="860"/>
                  </a:lnTo>
                  <a:lnTo>
                    <a:pt x="1130" y="849"/>
                  </a:lnTo>
                  <a:lnTo>
                    <a:pt x="1130" y="838"/>
                  </a:lnTo>
                  <a:lnTo>
                    <a:pt x="1133" y="831"/>
                  </a:lnTo>
                  <a:lnTo>
                    <a:pt x="1127" y="820"/>
                  </a:lnTo>
                  <a:lnTo>
                    <a:pt x="1117" y="811"/>
                  </a:lnTo>
                  <a:lnTo>
                    <a:pt x="1120" y="804"/>
                  </a:lnTo>
                  <a:lnTo>
                    <a:pt x="1124" y="796"/>
                  </a:lnTo>
                  <a:lnTo>
                    <a:pt x="1130" y="785"/>
                  </a:lnTo>
                  <a:lnTo>
                    <a:pt x="1133" y="776"/>
                  </a:lnTo>
                  <a:lnTo>
                    <a:pt x="1143" y="769"/>
                  </a:lnTo>
                  <a:lnTo>
                    <a:pt x="1147" y="758"/>
                  </a:lnTo>
                  <a:lnTo>
                    <a:pt x="1147" y="747"/>
                  </a:lnTo>
                  <a:lnTo>
                    <a:pt x="1157" y="749"/>
                  </a:lnTo>
                  <a:lnTo>
                    <a:pt x="1163" y="741"/>
                  </a:lnTo>
                  <a:lnTo>
                    <a:pt x="1173" y="737"/>
                  </a:lnTo>
                  <a:lnTo>
                    <a:pt x="1179" y="728"/>
                  </a:lnTo>
                  <a:lnTo>
                    <a:pt x="1184" y="720"/>
                  </a:lnTo>
                  <a:lnTo>
                    <a:pt x="1190" y="712"/>
                  </a:lnTo>
                  <a:lnTo>
                    <a:pt x="1203" y="704"/>
                  </a:lnTo>
                  <a:lnTo>
                    <a:pt x="1206" y="699"/>
                  </a:lnTo>
                  <a:lnTo>
                    <a:pt x="1215" y="690"/>
                  </a:lnTo>
                  <a:lnTo>
                    <a:pt x="1223" y="688"/>
                  </a:lnTo>
                  <a:lnTo>
                    <a:pt x="1233" y="679"/>
                  </a:lnTo>
                  <a:lnTo>
                    <a:pt x="1239" y="675"/>
                  </a:lnTo>
                  <a:lnTo>
                    <a:pt x="1252" y="672"/>
                  </a:lnTo>
                  <a:lnTo>
                    <a:pt x="1256" y="667"/>
                  </a:lnTo>
                  <a:lnTo>
                    <a:pt x="1266" y="661"/>
                  </a:lnTo>
                  <a:lnTo>
                    <a:pt x="1272" y="653"/>
                  </a:lnTo>
                  <a:lnTo>
                    <a:pt x="1282" y="645"/>
                  </a:lnTo>
                  <a:lnTo>
                    <a:pt x="1290" y="640"/>
                  </a:lnTo>
                  <a:lnTo>
                    <a:pt x="1296" y="631"/>
                  </a:lnTo>
                  <a:lnTo>
                    <a:pt x="1302" y="623"/>
                  </a:lnTo>
                  <a:lnTo>
                    <a:pt x="1305" y="615"/>
                  </a:lnTo>
                  <a:lnTo>
                    <a:pt x="1312" y="610"/>
                  </a:lnTo>
                  <a:lnTo>
                    <a:pt x="1321" y="605"/>
                  </a:lnTo>
                  <a:lnTo>
                    <a:pt x="1324" y="594"/>
                  </a:lnTo>
                  <a:lnTo>
                    <a:pt x="1326" y="585"/>
                  </a:lnTo>
                  <a:lnTo>
                    <a:pt x="1332" y="578"/>
                  </a:lnTo>
                  <a:lnTo>
                    <a:pt x="1339" y="570"/>
                  </a:lnTo>
                  <a:lnTo>
                    <a:pt x="1342" y="561"/>
                  </a:lnTo>
                  <a:lnTo>
                    <a:pt x="1348" y="556"/>
                  </a:lnTo>
                  <a:lnTo>
                    <a:pt x="1351" y="549"/>
                  </a:lnTo>
                  <a:lnTo>
                    <a:pt x="1358" y="540"/>
                  </a:lnTo>
                  <a:lnTo>
                    <a:pt x="1358" y="529"/>
                  </a:lnTo>
                  <a:lnTo>
                    <a:pt x="1362" y="521"/>
                  </a:lnTo>
                  <a:lnTo>
                    <a:pt x="1362" y="511"/>
                  </a:lnTo>
                  <a:lnTo>
                    <a:pt x="1366" y="497"/>
                  </a:lnTo>
                  <a:lnTo>
                    <a:pt x="1354" y="494"/>
                  </a:lnTo>
                  <a:lnTo>
                    <a:pt x="1348" y="499"/>
                  </a:lnTo>
                  <a:lnTo>
                    <a:pt x="1335" y="505"/>
                  </a:lnTo>
                  <a:lnTo>
                    <a:pt x="1324" y="508"/>
                  </a:lnTo>
                  <a:lnTo>
                    <a:pt x="1312" y="505"/>
                  </a:lnTo>
                  <a:lnTo>
                    <a:pt x="1302" y="508"/>
                  </a:lnTo>
                  <a:lnTo>
                    <a:pt x="1290" y="508"/>
                  </a:lnTo>
                  <a:lnTo>
                    <a:pt x="1282" y="513"/>
                  </a:lnTo>
                  <a:lnTo>
                    <a:pt x="1269" y="516"/>
                  </a:lnTo>
                  <a:lnTo>
                    <a:pt x="1256" y="513"/>
                  </a:lnTo>
                  <a:lnTo>
                    <a:pt x="1249" y="519"/>
                  </a:lnTo>
                  <a:lnTo>
                    <a:pt x="1239" y="521"/>
                  </a:lnTo>
                  <a:lnTo>
                    <a:pt x="1226" y="521"/>
                  </a:lnTo>
                  <a:lnTo>
                    <a:pt x="1220" y="516"/>
                  </a:lnTo>
                  <a:lnTo>
                    <a:pt x="1215" y="508"/>
                  </a:lnTo>
                  <a:lnTo>
                    <a:pt x="1209" y="502"/>
                  </a:lnTo>
                  <a:lnTo>
                    <a:pt x="1203" y="499"/>
                  </a:lnTo>
                  <a:lnTo>
                    <a:pt x="1212" y="494"/>
                  </a:lnTo>
                  <a:lnTo>
                    <a:pt x="1209" y="487"/>
                  </a:lnTo>
                  <a:lnTo>
                    <a:pt x="1199" y="478"/>
                  </a:lnTo>
                  <a:lnTo>
                    <a:pt x="1190" y="470"/>
                  </a:lnTo>
                  <a:lnTo>
                    <a:pt x="1184" y="462"/>
                  </a:lnTo>
                  <a:lnTo>
                    <a:pt x="1176" y="455"/>
                  </a:lnTo>
                  <a:lnTo>
                    <a:pt x="1166" y="446"/>
                  </a:lnTo>
                  <a:lnTo>
                    <a:pt x="1157" y="443"/>
                  </a:lnTo>
                  <a:lnTo>
                    <a:pt x="1144" y="438"/>
                  </a:lnTo>
                  <a:lnTo>
                    <a:pt x="1139" y="429"/>
                  </a:lnTo>
                  <a:lnTo>
                    <a:pt x="1133" y="426"/>
                  </a:lnTo>
                  <a:lnTo>
                    <a:pt x="1127" y="419"/>
                  </a:lnTo>
                  <a:lnTo>
                    <a:pt x="1127" y="411"/>
                  </a:lnTo>
                  <a:lnTo>
                    <a:pt x="1124" y="400"/>
                  </a:lnTo>
                  <a:lnTo>
                    <a:pt x="1120" y="391"/>
                  </a:lnTo>
                  <a:lnTo>
                    <a:pt x="1114" y="384"/>
                  </a:lnTo>
                  <a:lnTo>
                    <a:pt x="1106" y="376"/>
                  </a:lnTo>
                  <a:lnTo>
                    <a:pt x="1097" y="370"/>
                  </a:lnTo>
                  <a:lnTo>
                    <a:pt x="1090" y="359"/>
                  </a:lnTo>
                  <a:lnTo>
                    <a:pt x="1087" y="352"/>
                  </a:lnTo>
                  <a:lnTo>
                    <a:pt x="1087" y="341"/>
                  </a:lnTo>
                  <a:lnTo>
                    <a:pt x="1087" y="332"/>
                  </a:lnTo>
                  <a:lnTo>
                    <a:pt x="1087" y="328"/>
                  </a:lnTo>
                  <a:lnTo>
                    <a:pt x="1081" y="320"/>
                  </a:lnTo>
                  <a:lnTo>
                    <a:pt x="1081" y="306"/>
                  </a:lnTo>
                  <a:lnTo>
                    <a:pt x="1075" y="303"/>
                  </a:lnTo>
                  <a:lnTo>
                    <a:pt x="1070" y="297"/>
                  </a:lnTo>
                  <a:lnTo>
                    <a:pt x="1060" y="296"/>
                  </a:lnTo>
                  <a:lnTo>
                    <a:pt x="1054" y="285"/>
                  </a:lnTo>
                  <a:lnTo>
                    <a:pt x="1054" y="279"/>
                  </a:lnTo>
                  <a:lnTo>
                    <a:pt x="1054" y="271"/>
                  </a:lnTo>
                  <a:lnTo>
                    <a:pt x="1048" y="264"/>
                  </a:lnTo>
                  <a:lnTo>
                    <a:pt x="1041" y="255"/>
                  </a:lnTo>
                  <a:lnTo>
                    <a:pt x="1038" y="247"/>
                  </a:lnTo>
                  <a:lnTo>
                    <a:pt x="1033" y="235"/>
                  </a:lnTo>
                  <a:lnTo>
                    <a:pt x="1030" y="228"/>
                  </a:lnTo>
                  <a:lnTo>
                    <a:pt x="1024" y="217"/>
                  </a:lnTo>
                  <a:lnTo>
                    <a:pt x="1024" y="212"/>
                  </a:lnTo>
                  <a:lnTo>
                    <a:pt x="1018" y="203"/>
                  </a:lnTo>
                  <a:lnTo>
                    <a:pt x="1015" y="196"/>
                  </a:lnTo>
                  <a:lnTo>
                    <a:pt x="1008" y="188"/>
                  </a:lnTo>
                  <a:lnTo>
                    <a:pt x="1002" y="179"/>
                  </a:lnTo>
                  <a:lnTo>
                    <a:pt x="997" y="171"/>
                  </a:lnTo>
                  <a:lnTo>
                    <a:pt x="997" y="164"/>
                  </a:lnTo>
                  <a:lnTo>
                    <a:pt x="991" y="155"/>
                  </a:lnTo>
                  <a:lnTo>
                    <a:pt x="997" y="150"/>
                  </a:lnTo>
                  <a:lnTo>
                    <a:pt x="999" y="161"/>
                  </a:lnTo>
                  <a:lnTo>
                    <a:pt x="1005" y="171"/>
                  </a:lnTo>
                  <a:lnTo>
                    <a:pt x="1008" y="176"/>
                  </a:lnTo>
                  <a:lnTo>
                    <a:pt x="1011" y="182"/>
                  </a:lnTo>
                  <a:lnTo>
                    <a:pt x="1018" y="190"/>
                  </a:lnTo>
                  <a:lnTo>
                    <a:pt x="1027" y="199"/>
                  </a:lnTo>
                  <a:lnTo>
                    <a:pt x="1033" y="193"/>
                  </a:lnTo>
                  <a:lnTo>
                    <a:pt x="1033" y="185"/>
                  </a:lnTo>
                  <a:lnTo>
                    <a:pt x="1035" y="174"/>
                  </a:lnTo>
                  <a:lnTo>
                    <a:pt x="1041" y="164"/>
                  </a:lnTo>
                  <a:lnTo>
                    <a:pt x="1024" y="1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" name=""/>
            <p:cNvSpPr/>
            <p:nvPr/>
          </p:nvSpPr>
          <p:spPr>
            <a:xfrm>
              <a:off x="4990320" y="1792440"/>
              <a:ext cx="82080" cy="83160"/>
            </a:xfrm>
            <a:custGeom>
              <a:avLst/>
              <a:gdLst/>
              <a:ahLst/>
              <a:rect l="l" t="t" r="r" b="b"/>
              <a:pathLst>
                <a:path w="58" h="59">
                  <a:moveTo>
                    <a:pt x="0" y="19"/>
                  </a:moveTo>
                  <a:lnTo>
                    <a:pt x="12" y="31"/>
                  </a:lnTo>
                  <a:lnTo>
                    <a:pt x="20" y="45"/>
                  </a:lnTo>
                  <a:lnTo>
                    <a:pt x="23" y="58"/>
                  </a:lnTo>
                  <a:lnTo>
                    <a:pt x="33" y="58"/>
                  </a:lnTo>
                  <a:lnTo>
                    <a:pt x="36" y="51"/>
                  </a:lnTo>
                  <a:lnTo>
                    <a:pt x="52" y="51"/>
                  </a:lnTo>
                  <a:lnTo>
                    <a:pt x="57" y="40"/>
                  </a:lnTo>
                  <a:lnTo>
                    <a:pt x="57" y="26"/>
                  </a:lnTo>
                  <a:lnTo>
                    <a:pt x="52" y="16"/>
                  </a:lnTo>
                  <a:lnTo>
                    <a:pt x="39" y="11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6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" name=""/>
            <p:cNvSpPr/>
            <p:nvPr/>
          </p:nvSpPr>
          <p:spPr>
            <a:xfrm>
              <a:off x="5120280" y="1726920"/>
              <a:ext cx="56160" cy="103680"/>
            </a:xfrm>
            <a:custGeom>
              <a:avLst/>
              <a:gdLst/>
              <a:ahLst/>
              <a:rect l="l" t="t" r="r" b="b"/>
              <a:pathLst>
                <a:path w="40" h="73">
                  <a:moveTo>
                    <a:pt x="0" y="42"/>
                  </a:moveTo>
                  <a:lnTo>
                    <a:pt x="8" y="50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30" y="72"/>
                  </a:lnTo>
                  <a:lnTo>
                    <a:pt x="39" y="67"/>
                  </a:lnTo>
                  <a:lnTo>
                    <a:pt x="39" y="53"/>
                  </a:lnTo>
                  <a:lnTo>
                    <a:pt x="30" y="45"/>
                  </a:lnTo>
                  <a:lnTo>
                    <a:pt x="27" y="32"/>
                  </a:lnTo>
                  <a:lnTo>
                    <a:pt x="27" y="18"/>
                  </a:lnTo>
                  <a:lnTo>
                    <a:pt x="14" y="8"/>
                  </a:lnTo>
                  <a:lnTo>
                    <a:pt x="0" y="0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" y="26"/>
                  </a:lnTo>
                  <a:lnTo>
                    <a:pt x="0" y="4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" name=""/>
            <p:cNvSpPr/>
            <p:nvPr/>
          </p:nvSpPr>
          <p:spPr>
            <a:xfrm>
              <a:off x="5371200" y="4054320"/>
              <a:ext cx="201960" cy="353880"/>
            </a:xfrm>
            <a:custGeom>
              <a:avLst/>
              <a:gdLst/>
              <a:ahLst/>
              <a:rect l="l" t="t" r="r" b="b"/>
              <a:pathLst>
                <a:path w="143" h="251">
                  <a:moveTo>
                    <a:pt x="0" y="179"/>
                  </a:moveTo>
                  <a:lnTo>
                    <a:pt x="0" y="188"/>
                  </a:lnTo>
                  <a:lnTo>
                    <a:pt x="0" y="199"/>
                  </a:lnTo>
                  <a:lnTo>
                    <a:pt x="6" y="206"/>
                  </a:lnTo>
                  <a:lnTo>
                    <a:pt x="6" y="217"/>
                  </a:lnTo>
                  <a:lnTo>
                    <a:pt x="7" y="228"/>
                  </a:lnTo>
                  <a:lnTo>
                    <a:pt x="17" y="238"/>
                  </a:lnTo>
                  <a:lnTo>
                    <a:pt x="23" y="247"/>
                  </a:lnTo>
                  <a:lnTo>
                    <a:pt x="33" y="250"/>
                  </a:lnTo>
                  <a:lnTo>
                    <a:pt x="44" y="250"/>
                  </a:lnTo>
                  <a:lnTo>
                    <a:pt x="50" y="244"/>
                  </a:lnTo>
                  <a:lnTo>
                    <a:pt x="63" y="241"/>
                  </a:lnTo>
                  <a:lnTo>
                    <a:pt x="72" y="241"/>
                  </a:lnTo>
                  <a:lnTo>
                    <a:pt x="78" y="234"/>
                  </a:lnTo>
                  <a:lnTo>
                    <a:pt x="80" y="226"/>
                  </a:lnTo>
                  <a:lnTo>
                    <a:pt x="83" y="214"/>
                  </a:lnTo>
                  <a:lnTo>
                    <a:pt x="86" y="209"/>
                  </a:lnTo>
                  <a:lnTo>
                    <a:pt x="86" y="202"/>
                  </a:lnTo>
                  <a:lnTo>
                    <a:pt x="89" y="193"/>
                  </a:lnTo>
                  <a:lnTo>
                    <a:pt x="93" y="185"/>
                  </a:lnTo>
                  <a:lnTo>
                    <a:pt x="96" y="176"/>
                  </a:lnTo>
                  <a:lnTo>
                    <a:pt x="99" y="169"/>
                  </a:lnTo>
                  <a:lnTo>
                    <a:pt x="102" y="161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08" y="137"/>
                  </a:lnTo>
                  <a:lnTo>
                    <a:pt x="115" y="129"/>
                  </a:lnTo>
                  <a:lnTo>
                    <a:pt x="116" y="115"/>
                  </a:lnTo>
                  <a:lnTo>
                    <a:pt x="119" y="108"/>
                  </a:lnTo>
                  <a:lnTo>
                    <a:pt x="123" y="96"/>
                  </a:lnTo>
                  <a:lnTo>
                    <a:pt x="123" y="88"/>
                  </a:lnTo>
                  <a:lnTo>
                    <a:pt x="126" y="82"/>
                  </a:lnTo>
                  <a:lnTo>
                    <a:pt x="129" y="77"/>
                  </a:lnTo>
                  <a:lnTo>
                    <a:pt x="126" y="61"/>
                  </a:lnTo>
                  <a:lnTo>
                    <a:pt x="135" y="70"/>
                  </a:lnTo>
                  <a:lnTo>
                    <a:pt x="142" y="58"/>
                  </a:lnTo>
                  <a:lnTo>
                    <a:pt x="138" y="50"/>
                  </a:lnTo>
                  <a:lnTo>
                    <a:pt x="138" y="37"/>
                  </a:lnTo>
                  <a:lnTo>
                    <a:pt x="132" y="26"/>
                  </a:lnTo>
                  <a:lnTo>
                    <a:pt x="129" y="15"/>
                  </a:lnTo>
                  <a:lnTo>
                    <a:pt x="126" y="8"/>
                  </a:lnTo>
                  <a:lnTo>
                    <a:pt x="116" y="0"/>
                  </a:lnTo>
                  <a:lnTo>
                    <a:pt x="108" y="5"/>
                  </a:lnTo>
                  <a:lnTo>
                    <a:pt x="108" y="12"/>
                  </a:lnTo>
                  <a:lnTo>
                    <a:pt x="108" y="21"/>
                  </a:lnTo>
                  <a:lnTo>
                    <a:pt x="99" y="23"/>
                  </a:lnTo>
                  <a:lnTo>
                    <a:pt x="89" y="26"/>
                  </a:lnTo>
                  <a:lnTo>
                    <a:pt x="93" y="35"/>
                  </a:lnTo>
                  <a:lnTo>
                    <a:pt x="86" y="40"/>
                  </a:lnTo>
                  <a:lnTo>
                    <a:pt x="86" y="47"/>
                  </a:lnTo>
                  <a:lnTo>
                    <a:pt x="80" y="47"/>
                  </a:lnTo>
                  <a:lnTo>
                    <a:pt x="72" y="56"/>
                  </a:lnTo>
                  <a:lnTo>
                    <a:pt x="63" y="61"/>
                  </a:lnTo>
                  <a:lnTo>
                    <a:pt x="50" y="64"/>
                  </a:lnTo>
                  <a:lnTo>
                    <a:pt x="42" y="70"/>
                  </a:lnTo>
                  <a:lnTo>
                    <a:pt x="33" y="73"/>
                  </a:lnTo>
                  <a:lnTo>
                    <a:pt x="23" y="73"/>
                  </a:lnTo>
                  <a:lnTo>
                    <a:pt x="17" y="88"/>
                  </a:lnTo>
                  <a:lnTo>
                    <a:pt x="11" y="96"/>
                  </a:lnTo>
                  <a:lnTo>
                    <a:pt x="14" y="108"/>
                  </a:lnTo>
                  <a:lnTo>
                    <a:pt x="17" y="117"/>
                  </a:lnTo>
                  <a:lnTo>
                    <a:pt x="17" y="126"/>
                  </a:lnTo>
                  <a:lnTo>
                    <a:pt x="23" y="137"/>
                  </a:lnTo>
                  <a:lnTo>
                    <a:pt x="23" y="144"/>
                  </a:lnTo>
                  <a:lnTo>
                    <a:pt x="14" y="153"/>
                  </a:lnTo>
                  <a:lnTo>
                    <a:pt x="11" y="161"/>
                  </a:lnTo>
                  <a:lnTo>
                    <a:pt x="6" y="169"/>
                  </a:lnTo>
                  <a:lnTo>
                    <a:pt x="0" y="1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" name=""/>
            <p:cNvSpPr/>
            <p:nvPr/>
          </p:nvSpPr>
          <p:spPr>
            <a:xfrm>
              <a:off x="6756840" y="3414240"/>
              <a:ext cx="37080" cy="406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28"/>
                  </a:moveTo>
                  <a:lnTo>
                    <a:pt x="13" y="14"/>
                  </a:lnTo>
                  <a:lnTo>
                    <a:pt x="26" y="0"/>
                  </a:lnTo>
                  <a:lnTo>
                    <a:pt x="13" y="14"/>
                  </a:lnTo>
                  <a:lnTo>
                    <a:pt x="0" y="2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120" bIns="-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" name=""/>
            <p:cNvSpPr/>
            <p:nvPr/>
          </p:nvSpPr>
          <p:spPr>
            <a:xfrm>
              <a:off x="6849000" y="3681000"/>
              <a:ext cx="35640" cy="3456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12" y="0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" name=""/>
            <p:cNvSpPr/>
            <p:nvPr/>
          </p:nvSpPr>
          <p:spPr>
            <a:xfrm>
              <a:off x="6887880" y="3711960"/>
              <a:ext cx="38880" cy="331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5"/>
                  </a:moveTo>
                  <a:lnTo>
                    <a:pt x="10" y="11"/>
                  </a:lnTo>
                  <a:lnTo>
                    <a:pt x="26" y="22"/>
                  </a:lnTo>
                  <a:lnTo>
                    <a:pt x="26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6928200" y="3772440"/>
              <a:ext cx="36000" cy="3168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3"/>
                  </a:moveTo>
                  <a:lnTo>
                    <a:pt x="0" y="14"/>
                  </a:lnTo>
                  <a:lnTo>
                    <a:pt x="9" y="22"/>
                  </a:lnTo>
                  <a:lnTo>
                    <a:pt x="24" y="18"/>
                  </a:lnTo>
                  <a:lnTo>
                    <a:pt x="9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" name=""/>
            <p:cNvSpPr/>
            <p:nvPr/>
          </p:nvSpPr>
          <p:spPr>
            <a:xfrm>
              <a:off x="6394680" y="3506760"/>
              <a:ext cx="61560" cy="93600"/>
            </a:xfrm>
            <a:custGeom>
              <a:avLst/>
              <a:gdLst/>
              <a:ahLst/>
              <a:rect l="l" t="t" r="r" b="b"/>
              <a:pathLst>
                <a:path w="43" h="67">
                  <a:moveTo>
                    <a:pt x="0" y="31"/>
                  </a:moveTo>
                  <a:lnTo>
                    <a:pt x="0" y="39"/>
                  </a:lnTo>
                  <a:lnTo>
                    <a:pt x="3" y="48"/>
                  </a:lnTo>
                  <a:lnTo>
                    <a:pt x="3" y="57"/>
                  </a:lnTo>
                  <a:lnTo>
                    <a:pt x="8" y="66"/>
                  </a:lnTo>
                  <a:lnTo>
                    <a:pt x="17" y="66"/>
                  </a:lnTo>
                  <a:lnTo>
                    <a:pt x="30" y="63"/>
                  </a:lnTo>
                  <a:lnTo>
                    <a:pt x="37" y="57"/>
                  </a:lnTo>
                  <a:lnTo>
                    <a:pt x="42" y="48"/>
                  </a:lnTo>
                  <a:lnTo>
                    <a:pt x="42" y="39"/>
                  </a:lnTo>
                  <a:lnTo>
                    <a:pt x="37" y="31"/>
                  </a:lnTo>
                  <a:lnTo>
                    <a:pt x="30" y="23"/>
                  </a:lnTo>
                  <a:lnTo>
                    <a:pt x="24" y="13"/>
                  </a:lnTo>
                  <a:lnTo>
                    <a:pt x="14" y="5"/>
                  </a:lnTo>
                  <a:lnTo>
                    <a:pt x="3" y="0"/>
                  </a:lnTo>
                  <a:lnTo>
                    <a:pt x="8" y="8"/>
                  </a:lnTo>
                  <a:lnTo>
                    <a:pt x="3" y="13"/>
                  </a:lnTo>
                  <a:lnTo>
                    <a:pt x="3" y="23"/>
                  </a:lnTo>
                  <a:lnTo>
                    <a:pt x="0" y="3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" name=""/>
            <p:cNvSpPr/>
            <p:nvPr/>
          </p:nvSpPr>
          <p:spPr>
            <a:xfrm>
              <a:off x="7208280" y="3245040"/>
              <a:ext cx="63360" cy="47160"/>
            </a:xfrm>
            <a:custGeom>
              <a:avLst/>
              <a:gdLst/>
              <a:ahLst/>
              <a:rect l="l" t="t" r="r" b="b"/>
              <a:pathLst>
                <a:path w="45" h="34">
                  <a:moveTo>
                    <a:pt x="0" y="12"/>
                  </a:moveTo>
                  <a:lnTo>
                    <a:pt x="0" y="21"/>
                  </a:lnTo>
                  <a:lnTo>
                    <a:pt x="3" y="27"/>
                  </a:lnTo>
                  <a:lnTo>
                    <a:pt x="11" y="33"/>
                  </a:lnTo>
                  <a:lnTo>
                    <a:pt x="20" y="33"/>
                  </a:lnTo>
                  <a:lnTo>
                    <a:pt x="29" y="27"/>
                  </a:lnTo>
                  <a:lnTo>
                    <a:pt x="36" y="21"/>
                  </a:lnTo>
                  <a:lnTo>
                    <a:pt x="39" y="12"/>
                  </a:lnTo>
                  <a:lnTo>
                    <a:pt x="44" y="5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7" y="8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7531560" y="3102840"/>
              <a:ext cx="53280" cy="89280"/>
            </a:xfrm>
            <a:custGeom>
              <a:avLst/>
              <a:gdLst/>
              <a:ahLst/>
              <a:rect l="l" t="t" r="r" b="b"/>
              <a:pathLst>
                <a:path w="37" h="64">
                  <a:moveTo>
                    <a:pt x="0" y="30"/>
                  </a:moveTo>
                  <a:lnTo>
                    <a:pt x="0" y="41"/>
                  </a:lnTo>
                  <a:lnTo>
                    <a:pt x="3" y="51"/>
                  </a:lnTo>
                  <a:lnTo>
                    <a:pt x="9" y="54"/>
                  </a:lnTo>
                  <a:lnTo>
                    <a:pt x="12" y="63"/>
                  </a:lnTo>
                  <a:lnTo>
                    <a:pt x="15" y="51"/>
                  </a:lnTo>
                  <a:lnTo>
                    <a:pt x="21" y="44"/>
                  </a:lnTo>
                  <a:lnTo>
                    <a:pt x="28" y="32"/>
                  </a:lnTo>
                  <a:lnTo>
                    <a:pt x="29" y="21"/>
                  </a:lnTo>
                  <a:lnTo>
                    <a:pt x="36" y="11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8"/>
                  </a:lnTo>
                  <a:lnTo>
                    <a:pt x="0" y="3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480" bIns="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" name=""/>
            <p:cNvSpPr/>
            <p:nvPr/>
          </p:nvSpPr>
          <p:spPr>
            <a:xfrm>
              <a:off x="7794000" y="2854080"/>
              <a:ext cx="70560" cy="88200"/>
            </a:xfrm>
            <a:custGeom>
              <a:avLst/>
              <a:gdLst/>
              <a:ahLst/>
              <a:rect l="l" t="t" r="r" b="b"/>
              <a:pathLst>
                <a:path w="51" h="63">
                  <a:moveTo>
                    <a:pt x="0" y="15"/>
                  </a:moveTo>
                  <a:lnTo>
                    <a:pt x="6" y="26"/>
                  </a:lnTo>
                  <a:lnTo>
                    <a:pt x="16" y="26"/>
                  </a:lnTo>
                  <a:lnTo>
                    <a:pt x="16" y="18"/>
                  </a:lnTo>
                  <a:lnTo>
                    <a:pt x="22" y="26"/>
                  </a:lnTo>
                  <a:lnTo>
                    <a:pt x="22" y="35"/>
                  </a:lnTo>
                  <a:lnTo>
                    <a:pt x="16" y="39"/>
                  </a:lnTo>
                  <a:lnTo>
                    <a:pt x="16" y="47"/>
                  </a:lnTo>
                  <a:lnTo>
                    <a:pt x="16" y="56"/>
                  </a:lnTo>
                  <a:lnTo>
                    <a:pt x="27" y="62"/>
                  </a:lnTo>
                  <a:lnTo>
                    <a:pt x="37" y="53"/>
                  </a:lnTo>
                  <a:lnTo>
                    <a:pt x="40" y="42"/>
                  </a:lnTo>
                  <a:lnTo>
                    <a:pt x="43" y="32"/>
                  </a:lnTo>
                  <a:lnTo>
                    <a:pt x="50" y="23"/>
                  </a:lnTo>
                  <a:lnTo>
                    <a:pt x="43" y="15"/>
                  </a:lnTo>
                  <a:lnTo>
                    <a:pt x="43" y="7"/>
                  </a:lnTo>
                  <a:lnTo>
                    <a:pt x="33" y="7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0" y="1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400" bIns="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" name=""/>
            <p:cNvSpPr/>
            <p:nvPr/>
          </p:nvSpPr>
          <p:spPr>
            <a:xfrm>
              <a:off x="7869240" y="2842560"/>
              <a:ext cx="66240" cy="5220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0" y="18"/>
                  </a:moveTo>
                  <a:lnTo>
                    <a:pt x="3" y="30"/>
                  </a:lnTo>
                  <a:lnTo>
                    <a:pt x="13" y="36"/>
                  </a:lnTo>
                  <a:lnTo>
                    <a:pt x="16" y="27"/>
                  </a:lnTo>
                  <a:lnTo>
                    <a:pt x="19" y="21"/>
                  </a:lnTo>
                  <a:lnTo>
                    <a:pt x="29" y="18"/>
                  </a:lnTo>
                  <a:lnTo>
                    <a:pt x="35" y="24"/>
                  </a:lnTo>
                  <a:lnTo>
                    <a:pt x="41" y="15"/>
                  </a:lnTo>
                  <a:lnTo>
                    <a:pt x="46" y="11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23" y="8"/>
                  </a:lnTo>
                  <a:lnTo>
                    <a:pt x="10" y="8"/>
                  </a:lnTo>
                  <a:lnTo>
                    <a:pt x="7" y="15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" name=""/>
            <p:cNvSpPr/>
            <p:nvPr/>
          </p:nvSpPr>
          <p:spPr>
            <a:xfrm>
              <a:off x="7834680" y="2614320"/>
              <a:ext cx="308520" cy="254880"/>
            </a:xfrm>
            <a:custGeom>
              <a:avLst/>
              <a:gdLst/>
              <a:ahLst/>
              <a:rect l="l" t="t" r="r" b="b"/>
              <a:pathLst>
                <a:path w="219" h="181">
                  <a:moveTo>
                    <a:pt x="0" y="161"/>
                  </a:moveTo>
                  <a:lnTo>
                    <a:pt x="0" y="170"/>
                  </a:lnTo>
                  <a:lnTo>
                    <a:pt x="9" y="170"/>
                  </a:lnTo>
                  <a:lnTo>
                    <a:pt x="22" y="170"/>
                  </a:lnTo>
                  <a:lnTo>
                    <a:pt x="28" y="164"/>
                  </a:lnTo>
                  <a:lnTo>
                    <a:pt x="39" y="161"/>
                  </a:lnTo>
                  <a:lnTo>
                    <a:pt x="48" y="158"/>
                  </a:lnTo>
                  <a:lnTo>
                    <a:pt x="58" y="156"/>
                  </a:lnTo>
                  <a:lnTo>
                    <a:pt x="69" y="150"/>
                  </a:lnTo>
                  <a:lnTo>
                    <a:pt x="78" y="153"/>
                  </a:lnTo>
                  <a:lnTo>
                    <a:pt x="91" y="153"/>
                  </a:lnTo>
                  <a:lnTo>
                    <a:pt x="85" y="161"/>
                  </a:lnTo>
                  <a:lnTo>
                    <a:pt x="85" y="170"/>
                  </a:lnTo>
                  <a:lnTo>
                    <a:pt x="88" y="180"/>
                  </a:lnTo>
                  <a:lnTo>
                    <a:pt x="97" y="180"/>
                  </a:lnTo>
                  <a:lnTo>
                    <a:pt x="104" y="170"/>
                  </a:lnTo>
                  <a:lnTo>
                    <a:pt x="115" y="161"/>
                  </a:lnTo>
                  <a:lnTo>
                    <a:pt x="109" y="156"/>
                  </a:lnTo>
                  <a:lnTo>
                    <a:pt x="115" y="147"/>
                  </a:lnTo>
                  <a:lnTo>
                    <a:pt x="127" y="156"/>
                  </a:lnTo>
                  <a:lnTo>
                    <a:pt x="142" y="156"/>
                  </a:lnTo>
                  <a:lnTo>
                    <a:pt x="154" y="144"/>
                  </a:lnTo>
                  <a:lnTo>
                    <a:pt x="154" y="156"/>
                  </a:lnTo>
                  <a:lnTo>
                    <a:pt x="161" y="142"/>
                  </a:lnTo>
                  <a:lnTo>
                    <a:pt x="173" y="142"/>
                  </a:lnTo>
                  <a:lnTo>
                    <a:pt x="176" y="137"/>
                  </a:lnTo>
                  <a:lnTo>
                    <a:pt x="176" y="150"/>
                  </a:lnTo>
                  <a:lnTo>
                    <a:pt x="187" y="144"/>
                  </a:lnTo>
                  <a:lnTo>
                    <a:pt x="187" y="137"/>
                  </a:lnTo>
                  <a:lnTo>
                    <a:pt x="194" y="132"/>
                  </a:lnTo>
                  <a:lnTo>
                    <a:pt x="191" y="120"/>
                  </a:lnTo>
                  <a:lnTo>
                    <a:pt x="191" y="109"/>
                  </a:lnTo>
                  <a:lnTo>
                    <a:pt x="197" y="105"/>
                  </a:lnTo>
                  <a:lnTo>
                    <a:pt x="200" y="91"/>
                  </a:lnTo>
                  <a:lnTo>
                    <a:pt x="197" y="80"/>
                  </a:lnTo>
                  <a:lnTo>
                    <a:pt x="200" y="75"/>
                  </a:lnTo>
                  <a:lnTo>
                    <a:pt x="210" y="75"/>
                  </a:lnTo>
                  <a:lnTo>
                    <a:pt x="210" y="64"/>
                  </a:lnTo>
                  <a:lnTo>
                    <a:pt x="218" y="56"/>
                  </a:lnTo>
                  <a:lnTo>
                    <a:pt x="218" y="43"/>
                  </a:lnTo>
                  <a:lnTo>
                    <a:pt x="214" y="32"/>
                  </a:lnTo>
                  <a:lnTo>
                    <a:pt x="210" y="23"/>
                  </a:lnTo>
                  <a:lnTo>
                    <a:pt x="206" y="14"/>
                  </a:lnTo>
                  <a:lnTo>
                    <a:pt x="210" y="5"/>
                  </a:lnTo>
                  <a:lnTo>
                    <a:pt x="197" y="0"/>
                  </a:lnTo>
                  <a:lnTo>
                    <a:pt x="194" y="8"/>
                  </a:lnTo>
                  <a:lnTo>
                    <a:pt x="200" y="8"/>
                  </a:lnTo>
                  <a:lnTo>
                    <a:pt x="200" y="15"/>
                  </a:lnTo>
                  <a:lnTo>
                    <a:pt x="191" y="15"/>
                  </a:lnTo>
                  <a:lnTo>
                    <a:pt x="187" y="8"/>
                  </a:lnTo>
                  <a:lnTo>
                    <a:pt x="181" y="21"/>
                  </a:lnTo>
                  <a:lnTo>
                    <a:pt x="181" y="29"/>
                  </a:lnTo>
                  <a:lnTo>
                    <a:pt x="181" y="37"/>
                  </a:lnTo>
                  <a:lnTo>
                    <a:pt x="181" y="47"/>
                  </a:lnTo>
                  <a:lnTo>
                    <a:pt x="176" y="59"/>
                  </a:lnTo>
                  <a:lnTo>
                    <a:pt x="170" y="70"/>
                  </a:lnTo>
                  <a:lnTo>
                    <a:pt x="167" y="80"/>
                  </a:lnTo>
                  <a:lnTo>
                    <a:pt x="154" y="85"/>
                  </a:lnTo>
                  <a:lnTo>
                    <a:pt x="151" y="94"/>
                  </a:lnTo>
                  <a:lnTo>
                    <a:pt x="142" y="99"/>
                  </a:lnTo>
                  <a:lnTo>
                    <a:pt x="134" y="105"/>
                  </a:lnTo>
                  <a:lnTo>
                    <a:pt x="121" y="109"/>
                  </a:lnTo>
                  <a:lnTo>
                    <a:pt x="121" y="102"/>
                  </a:lnTo>
                  <a:lnTo>
                    <a:pt x="124" y="94"/>
                  </a:lnTo>
                  <a:lnTo>
                    <a:pt x="115" y="99"/>
                  </a:lnTo>
                  <a:lnTo>
                    <a:pt x="112" y="108"/>
                  </a:lnTo>
                  <a:lnTo>
                    <a:pt x="105" y="115"/>
                  </a:lnTo>
                  <a:lnTo>
                    <a:pt x="101" y="123"/>
                  </a:lnTo>
                  <a:lnTo>
                    <a:pt x="101" y="132"/>
                  </a:lnTo>
                  <a:lnTo>
                    <a:pt x="94" y="137"/>
                  </a:lnTo>
                  <a:lnTo>
                    <a:pt x="85" y="132"/>
                  </a:lnTo>
                  <a:lnTo>
                    <a:pt x="72" y="132"/>
                  </a:lnTo>
                  <a:lnTo>
                    <a:pt x="61" y="135"/>
                  </a:lnTo>
                  <a:lnTo>
                    <a:pt x="45" y="137"/>
                  </a:lnTo>
                  <a:lnTo>
                    <a:pt x="33" y="137"/>
                  </a:lnTo>
                  <a:lnTo>
                    <a:pt x="28" y="144"/>
                  </a:lnTo>
                  <a:lnTo>
                    <a:pt x="15" y="153"/>
                  </a:lnTo>
                  <a:lnTo>
                    <a:pt x="9" y="158"/>
                  </a:lnTo>
                  <a:lnTo>
                    <a:pt x="0" y="16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" name=""/>
            <p:cNvSpPr/>
            <p:nvPr/>
          </p:nvSpPr>
          <p:spPr>
            <a:xfrm>
              <a:off x="8084160" y="2477160"/>
              <a:ext cx="171720" cy="141840"/>
            </a:xfrm>
            <a:custGeom>
              <a:avLst/>
              <a:gdLst/>
              <a:ahLst/>
              <a:rect l="l" t="t" r="r" b="b"/>
              <a:pathLst>
                <a:path w="121" h="101">
                  <a:moveTo>
                    <a:pt x="0" y="73"/>
                  </a:moveTo>
                  <a:lnTo>
                    <a:pt x="0" y="80"/>
                  </a:lnTo>
                  <a:lnTo>
                    <a:pt x="4" y="85"/>
                  </a:lnTo>
                  <a:lnTo>
                    <a:pt x="4" y="100"/>
                  </a:lnTo>
                  <a:lnTo>
                    <a:pt x="14" y="94"/>
                  </a:lnTo>
                  <a:lnTo>
                    <a:pt x="23" y="91"/>
                  </a:lnTo>
                  <a:lnTo>
                    <a:pt x="14" y="85"/>
                  </a:lnTo>
                  <a:lnTo>
                    <a:pt x="7" y="80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20" y="80"/>
                  </a:lnTo>
                  <a:lnTo>
                    <a:pt x="30" y="76"/>
                  </a:lnTo>
                  <a:lnTo>
                    <a:pt x="41" y="73"/>
                  </a:lnTo>
                  <a:lnTo>
                    <a:pt x="53" y="80"/>
                  </a:lnTo>
                  <a:lnTo>
                    <a:pt x="69" y="85"/>
                  </a:lnTo>
                  <a:lnTo>
                    <a:pt x="69" y="80"/>
                  </a:lnTo>
                  <a:lnTo>
                    <a:pt x="77" y="70"/>
                  </a:lnTo>
                  <a:lnTo>
                    <a:pt x="86" y="61"/>
                  </a:lnTo>
                  <a:lnTo>
                    <a:pt x="99" y="64"/>
                  </a:lnTo>
                  <a:lnTo>
                    <a:pt x="108" y="59"/>
                  </a:lnTo>
                  <a:lnTo>
                    <a:pt x="120" y="50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108" y="32"/>
                  </a:lnTo>
                  <a:lnTo>
                    <a:pt x="96" y="40"/>
                  </a:lnTo>
                  <a:lnTo>
                    <a:pt x="86" y="40"/>
                  </a:lnTo>
                  <a:lnTo>
                    <a:pt x="74" y="35"/>
                  </a:lnTo>
                  <a:lnTo>
                    <a:pt x="63" y="26"/>
                  </a:lnTo>
                  <a:lnTo>
                    <a:pt x="56" y="18"/>
                  </a:lnTo>
                  <a:lnTo>
                    <a:pt x="50" y="11"/>
                  </a:lnTo>
                  <a:lnTo>
                    <a:pt x="41" y="0"/>
                  </a:lnTo>
                  <a:lnTo>
                    <a:pt x="33" y="8"/>
                  </a:lnTo>
                  <a:lnTo>
                    <a:pt x="37" y="18"/>
                  </a:lnTo>
                  <a:lnTo>
                    <a:pt x="36" y="29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0" y="59"/>
                  </a:lnTo>
                  <a:lnTo>
                    <a:pt x="17" y="59"/>
                  </a:lnTo>
                  <a:lnTo>
                    <a:pt x="11" y="56"/>
                  </a:lnTo>
                  <a:lnTo>
                    <a:pt x="11" y="64"/>
                  </a:lnTo>
                  <a:lnTo>
                    <a:pt x="0" y="7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" name=""/>
            <p:cNvSpPr/>
            <p:nvPr/>
          </p:nvSpPr>
          <p:spPr>
            <a:xfrm>
              <a:off x="7746840" y="3059280"/>
              <a:ext cx="37080" cy="3168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22"/>
                  </a:moveTo>
                  <a:lnTo>
                    <a:pt x="0" y="11"/>
                  </a:lnTo>
                  <a:lnTo>
                    <a:pt x="16" y="7"/>
                  </a:lnTo>
                  <a:lnTo>
                    <a:pt x="25" y="0"/>
                  </a:lnTo>
                  <a:lnTo>
                    <a:pt x="16" y="7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" name=""/>
            <p:cNvSpPr/>
            <p:nvPr/>
          </p:nvSpPr>
          <p:spPr>
            <a:xfrm>
              <a:off x="7788240" y="3016800"/>
              <a:ext cx="34560" cy="34560"/>
            </a:xfrm>
            <a:custGeom>
              <a:avLst/>
              <a:gdLst/>
              <a:ahLst/>
              <a:rect l="l" t="t" r="r" b="b"/>
              <a:pathLst>
                <a:path w="25" h="25">
                  <a:moveTo>
                    <a:pt x="0" y="24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" name=""/>
            <p:cNvSpPr/>
            <p:nvPr/>
          </p:nvSpPr>
          <p:spPr>
            <a:xfrm>
              <a:off x="8245800" y="2524680"/>
              <a:ext cx="38880" cy="3456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23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13" y="7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" name=""/>
            <p:cNvSpPr/>
            <p:nvPr/>
          </p:nvSpPr>
          <p:spPr>
            <a:xfrm>
              <a:off x="8287560" y="2477160"/>
              <a:ext cx="54720" cy="38160"/>
            </a:xfrm>
            <a:custGeom>
              <a:avLst/>
              <a:gdLst/>
              <a:ahLst/>
              <a:rect l="l" t="t" r="r" b="b"/>
              <a:pathLst>
                <a:path w="39" h="27">
                  <a:moveTo>
                    <a:pt x="0" y="26"/>
                  </a:moveTo>
                  <a:lnTo>
                    <a:pt x="8" y="17"/>
                  </a:lnTo>
                  <a:lnTo>
                    <a:pt x="24" y="1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8" y="13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8357040" y="2453760"/>
              <a:ext cx="38880" cy="331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8" y="17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" name=""/>
            <p:cNvSpPr/>
            <p:nvPr/>
          </p:nvSpPr>
          <p:spPr>
            <a:xfrm>
              <a:off x="8423280" y="2424600"/>
              <a:ext cx="38880" cy="3168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0" y="11"/>
                  </a:lnTo>
                  <a:lnTo>
                    <a:pt x="26" y="11"/>
                  </a:lnTo>
                  <a:lnTo>
                    <a:pt x="26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" name=""/>
            <p:cNvSpPr/>
            <p:nvPr/>
          </p:nvSpPr>
          <p:spPr>
            <a:xfrm>
              <a:off x="8015040" y="2099880"/>
              <a:ext cx="37080" cy="3204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11"/>
                  </a:moveTo>
                  <a:lnTo>
                    <a:pt x="11" y="22"/>
                  </a:lnTo>
                  <a:lnTo>
                    <a:pt x="25" y="7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8136000" y="2134800"/>
              <a:ext cx="76320" cy="330840"/>
            </a:xfrm>
            <a:custGeom>
              <a:avLst/>
              <a:gdLst/>
              <a:ahLst/>
              <a:rect l="l" t="t" r="r" b="b"/>
              <a:pathLst>
                <a:path w="54" h="234">
                  <a:moveTo>
                    <a:pt x="1" y="29"/>
                  </a:moveTo>
                  <a:lnTo>
                    <a:pt x="4" y="47"/>
                  </a:lnTo>
                  <a:lnTo>
                    <a:pt x="0" y="61"/>
                  </a:lnTo>
                  <a:lnTo>
                    <a:pt x="0" y="74"/>
                  </a:lnTo>
                  <a:lnTo>
                    <a:pt x="4" y="85"/>
                  </a:lnTo>
                  <a:lnTo>
                    <a:pt x="7" y="96"/>
                  </a:lnTo>
                  <a:lnTo>
                    <a:pt x="4" y="112"/>
                  </a:lnTo>
                  <a:lnTo>
                    <a:pt x="7" y="126"/>
                  </a:lnTo>
                  <a:lnTo>
                    <a:pt x="7" y="136"/>
                  </a:lnTo>
                  <a:lnTo>
                    <a:pt x="4" y="150"/>
                  </a:lnTo>
                  <a:lnTo>
                    <a:pt x="4" y="158"/>
                  </a:lnTo>
                  <a:lnTo>
                    <a:pt x="4" y="165"/>
                  </a:lnTo>
                  <a:lnTo>
                    <a:pt x="10" y="176"/>
                  </a:lnTo>
                  <a:lnTo>
                    <a:pt x="4" y="190"/>
                  </a:lnTo>
                  <a:lnTo>
                    <a:pt x="4" y="203"/>
                  </a:lnTo>
                  <a:lnTo>
                    <a:pt x="1" y="214"/>
                  </a:lnTo>
                  <a:lnTo>
                    <a:pt x="4" y="233"/>
                  </a:lnTo>
                  <a:lnTo>
                    <a:pt x="10" y="220"/>
                  </a:lnTo>
                  <a:lnTo>
                    <a:pt x="20" y="211"/>
                  </a:lnTo>
                  <a:lnTo>
                    <a:pt x="26" y="214"/>
                  </a:lnTo>
                  <a:lnTo>
                    <a:pt x="35" y="225"/>
                  </a:lnTo>
                  <a:lnTo>
                    <a:pt x="35" y="211"/>
                  </a:lnTo>
                  <a:lnTo>
                    <a:pt x="29" y="206"/>
                  </a:lnTo>
                  <a:lnTo>
                    <a:pt x="26" y="197"/>
                  </a:lnTo>
                  <a:lnTo>
                    <a:pt x="20" y="193"/>
                  </a:lnTo>
                  <a:lnTo>
                    <a:pt x="17" y="182"/>
                  </a:lnTo>
                  <a:lnTo>
                    <a:pt x="20" y="168"/>
                  </a:lnTo>
                  <a:lnTo>
                    <a:pt x="23" y="158"/>
                  </a:lnTo>
                  <a:lnTo>
                    <a:pt x="23" y="150"/>
                  </a:lnTo>
                  <a:lnTo>
                    <a:pt x="32" y="141"/>
                  </a:lnTo>
                  <a:lnTo>
                    <a:pt x="40" y="141"/>
                  </a:lnTo>
                  <a:lnTo>
                    <a:pt x="53" y="150"/>
                  </a:lnTo>
                  <a:lnTo>
                    <a:pt x="49" y="136"/>
                  </a:lnTo>
                  <a:lnTo>
                    <a:pt x="43" y="126"/>
                  </a:lnTo>
                  <a:lnTo>
                    <a:pt x="40" y="112"/>
                  </a:lnTo>
                  <a:lnTo>
                    <a:pt x="35" y="96"/>
                  </a:lnTo>
                  <a:lnTo>
                    <a:pt x="32" y="82"/>
                  </a:lnTo>
                  <a:lnTo>
                    <a:pt x="29" y="68"/>
                  </a:lnTo>
                  <a:lnTo>
                    <a:pt x="29" y="53"/>
                  </a:lnTo>
                  <a:lnTo>
                    <a:pt x="29" y="39"/>
                  </a:lnTo>
                  <a:lnTo>
                    <a:pt x="26" y="23"/>
                  </a:lnTo>
                  <a:lnTo>
                    <a:pt x="23" y="9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7" y="15"/>
                  </a:lnTo>
                  <a:lnTo>
                    <a:pt x="10" y="23"/>
                  </a:lnTo>
                  <a:lnTo>
                    <a:pt x="1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" name=""/>
            <p:cNvSpPr/>
            <p:nvPr/>
          </p:nvSpPr>
          <p:spPr>
            <a:xfrm>
              <a:off x="5517360" y="1307520"/>
              <a:ext cx="50040" cy="57600"/>
            </a:xfrm>
            <a:custGeom>
              <a:avLst/>
              <a:gdLst/>
              <a:ahLst/>
              <a:rect l="l" t="t" r="r" b="b"/>
              <a:pathLst>
                <a:path w="36" h="41">
                  <a:moveTo>
                    <a:pt x="6" y="40"/>
                  </a:moveTo>
                  <a:lnTo>
                    <a:pt x="28" y="31"/>
                  </a:lnTo>
                  <a:lnTo>
                    <a:pt x="35" y="16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6" y="4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" name=""/>
            <p:cNvSpPr/>
            <p:nvPr/>
          </p:nvSpPr>
          <p:spPr>
            <a:xfrm>
              <a:off x="3944160" y="1948680"/>
              <a:ext cx="39960" cy="42120"/>
            </a:xfrm>
            <a:custGeom>
              <a:avLst/>
              <a:gdLst/>
              <a:ahLst/>
              <a:rect l="l" t="t" r="r" b="b"/>
              <a:pathLst>
                <a:path w="28" h="30">
                  <a:moveTo>
                    <a:pt x="0" y="29"/>
                  </a:moveTo>
                  <a:lnTo>
                    <a:pt x="19" y="15"/>
                  </a:lnTo>
                  <a:lnTo>
                    <a:pt x="27" y="0"/>
                  </a:lnTo>
                  <a:lnTo>
                    <a:pt x="7" y="9"/>
                  </a:lnTo>
                  <a:lnTo>
                    <a:pt x="7" y="20"/>
                  </a:lnTo>
                  <a:lnTo>
                    <a:pt x="0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4420440" y="2079720"/>
              <a:ext cx="37440" cy="3456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4"/>
                  </a:moveTo>
                  <a:lnTo>
                    <a:pt x="11" y="23"/>
                  </a:lnTo>
                  <a:lnTo>
                    <a:pt x="26" y="23"/>
                  </a:lnTo>
                  <a:lnTo>
                    <a:pt x="26" y="12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" name=""/>
            <p:cNvSpPr/>
            <p:nvPr/>
          </p:nvSpPr>
          <p:spPr>
            <a:xfrm>
              <a:off x="4459320" y="2059200"/>
              <a:ext cx="46080" cy="42120"/>
            </a:xfrm>
            <a:custGeom>
              <a:avLst/>
              <a:gdLst/>
              <a:ahLst/>
              <a:rect l="l" t="t" r="r" b="b"/>
              <a:pathLst>
                <a:path w="32" h="30">
                  <a:moveTo>
                    <a:pt x="0" y="13"/>
                  </a:moveTo>
                  <a:lnTo>
                    <a:pt x="6" y="26"/>
                  </a:lnTo>
                  <a:lnTo>
                    <a:pt x="15" y="29"/>
                  </a:lnTo>
                  <a:lnTo>
                    <a:pt x="27" y="24"/>
                  </a:lnTo>
                  <a:lnTo>
                    <a:pt x="21" y="19"/>
                  </a:lnTo>
                  <a:lnTo>
                    <a:pt x="31" y="13"/>
                  </a:lnTo>
                  <a:lnTo>
                    <a:pt x="27" y="0"/>
                  </a:lnTo>
                  <a:lnTo>
                    <a:pt x="12" y="5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" name=""/>
            <p:cNvSpPr/>
            <p:nvPr/>
          </p:nvSpPr>
          <p:spPr>
            <a:xfrm>
              <a:off x="4459320" y="2110680"/>
              <a:ext cx="38880" cy="3312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0"/>
                  </a:moveTo>
                  <a:lnTo>
                    <a:pt x="7" y="23"/>
                  </a:lnTo>
                  <a:lnTo>
                    <a:pt x="18" y="23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3964680" y="1938600"/>
              <a:ext cx="239400" cy="376560"/>
            </a:xfrm>
            <a:custGeom>
              <a:avLst/>
              <a:gdLst/>
              <a:ahLst/>
              <a:rect l="l" t="t" r="r" b="b"/>
              <a:pathLst>
                <a:path w="170" h="267">
                  <a:moveTo>
                    <a:pt x="22" y="263"/>
                  </a:moveTo>
                  <a:lnTo>
                    <a:pt x="30" y="266"/>
                  </a:lnTo>
                  <a:lnTo>
                    <a:pt x="42" y="254"/>
                  </a:lnTo>
                  <a:lnTo>
                    <a:pt x="58" y="260"/>
                  </a:lnTo>
                  <a:lnTo>
                    <a:pt x="63" y="249"/>
                  </a:lnTo>
                  <a:lnTo>
                    <a:pt x="75" y="246"/>
                  </a:lnTo>
                  <a:lnTo>
                    <a:pt x="91" y="251"/>
                  </a:lnTo>
                  <a:lnTo>
                    <a:pt x="102" y="243"/>
                  </a:lnTo>
                  <a:lnTo>
                    <a:pt x="121" y="246"/>
                  </a:lnTo>
                  <a:lnTo>
                    <a:pt x="132" y="246"/>
                  </a:lnTo>
                  <a:lnTo>
                    <a:pt x="148" y="240"/>
                  </a:lnTo>
                  <a:lnTo>
                    <a:pt x="161" y="230"/>
                  </a:lnTo>
                  <a:lnTo>
                    <a:pt x="142" y="227"/>
                  </a:lnTo>
                  <a:lnTo>
                    <a:pt x="151" y="213"/>
                  </a:lnTo>
                  <a:lnTo>
                    <a:pt x="164" y="207"/>
                  </a:lnTo>
                  <a:lnTo>
                    <a:pt x="169" y="195"/>
                  </a:lnTo>
                  <a:lnTo>
                    <a:pt x="164" y="186"/>
                  </a:lnTo>
                  <a:lnTo>
                    <a:pt x="151" y="181"/>
                  </a:lnTo>
                  <a:lnTo>
                    <a:pt x="142" y="181"/>
                  </a:lnTo>
                  <a:lnTo>
                    <a:pt x="135" y="189"/>
                  </a:lnTo>
                  <a:lnTo>
                    <a:pt x="132" y="183"/>
                  </a:lnTo>
                  <a:lnTo>
                    <a:pt x="135" y="175"/>
                  </a:lnTo>
                  <a:lnTo>
                    <a:pt x="135" y="165"/>
                  </a:lnTo>
                  <a:lnTo>
                    <a:pt x="131" y="159"/>
                  </a:lnTo>
                  <a:lnTo>
                    <a:pt x="127" y="148"/>
                  </a:lnTo>
                  <a:lnTo>
                    <a:pt x="121" y="138"/>
                  </a:lnTo>
                  <a:lnTo>
                    <a:pt x="108" y="130"/>
                  </a:lnTo>
                  <a:lnTo>
                    <a:pt x="102" y="118"/>
                  </a:lnTo>
                  <a:lnTo>
                    <a:pt x="99" y="103"/>
                  </a:lnTo>
                  <a:lnTo>
                    <a:pt x="91" y="91"/>
                  </a:lnTo>
                  <a:lnTo>
                    <a:pt x="78" y="86"/>
                  </a:lnTo>
                  <a:lnTo>
                    <a:pt x="66" y="86"/>
                  </a:lnTo>
                  <a:lnTo>
                    <a:pt x="75" y="77"/>
                  </a:lnTo>
                  <a:lnTo>
                    <a:pt x="85" y="67"/>
                  </a:lnTo>
                  <a:lnTo>
                    <a:pt x="91" y="53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48" y="35"/>
                  </a:lnTo>
                  <a:lnTo>
                    <a:pt x="58" y="21"/>
                  </a:lnTo>
                  <a:lnTo>
                    <a:pt x="72" y="11"/>
                  </a:lnTo>
                  <a:lnTo>
                    <a:pt x="69" y="0"/>
                  </a:lnTo>
                  <a:lnTo>
                    <a:pt x="52" y="5"/>
                  </a:lnTo>
                  <a:lnTo>
                    <a:pt x="33" y="5"/>
                  </a:lnTo>
                  <a:lnTo>
                    <a:pt x="26" y="18"/>
                  </a:lnTo>
                  <a:lnTo>
                    <a:pt x="18" y="29"/>
                  </a:lnTo>
                  <a:lnTo>
                    <a:pt x="15" y="41"/>
                  </a:lnTo>
                  <a:lnTo>
                    <a:pt x="6" y="35"/>
                  </a:lnTo>
                  <a:lnTo>
                    <a:pt x="0" y="41"/>
                  </a:lnTo>
                  <a:lnTo>
                    <a:pt x="6" y="48"/>
                  </a:lnTo>
                  <a:lnTo>
                    <a:pt x="22" y="48"/>
                  </a:lnTo>
                  <a:lnTo>
                    <a:pt x="12" y="65"/>
                  </a:lnTo>
                  <a:lnTo>
                    <a:pt x="12" y="76"/>
                  </a:lnTo>
                  <a:lnTo>
                    <a:pt x="23" y="70"/>
                  </a:lnTo>
                  <a:lnTo>
                    <a:pt x="22" y="83"/>
                  </a:lnTo>
                  <a:lnTo>
                    <a:pt x="9" y="94"/>
                  </a:lnTo>
                  <a:lnTo>
                    <a:pt x="22" y="94"/>
                  </a:lnTo>
                  <a:lnTo>
                    <a:pt x="22" y="106"/>
                  </a:lnTo>
                  <a:lnTo>
                    <a:pt x="30" y="91"/>
                  </a:lnTo>
                  <a:lnTo>
                    <a:pt x="39" y="103"/>
                  </a:lnTo>
                  <a:lnTo>
                    <a:pt x="30" y="121"/>
                  </a:lnTo>
                  <a:lnTo>
                    <a:pt x="36" y="130"/>
                  </a:lnTo>
                  <a:lnTo>
                    <a:pt x="52" y="124"/>
                  </a:lnTo>
                  <a:lnTo>
                    <a:pt x="66" y="121"/>
                  </a:lnTo>
                  <a:lnTo>
                    <a:pt x="60" y="133"/>
                  </a:lnTo>
                  <a:lnTo>
                    <a:pt x="69" y="142"/>
                  </a:lnTo>
                  <a:lnTo>
                    <a:pt x="78" y="142"/>
                  </a:lnTo>
                  <a:lnTo>
                    <a:pt x="72" y="154"/>
                  </a:lnTo>
                  <a:lnTo>
                    <a:pt x="72" y="168"/>
                  </a:lnTo>
                  <a:lnTo>
                    <a:pt x="60" y="171"/>
                  </a:lnTo>
                  <a:lnTo>
                    <a:pt x="42" y="168"/>
                  </a:lnTo>
                  <a:lnTo>
                    <a:pt x="45" y="175"/>
                  </a:lnTo>
                  <a:lnTo>
                    <a:pt x="39" y="186"/>
                  </a:lnTo>
                  <a:lnTo>
                    <a:pt x="52" y="186"/>
                  </a:lnTo>
                  <a:lnTo>
                    <a:pt x="52" y="200"/>
                  </a:lnTo>
                  <a:lnTo>
                    <a:pt x="39" y="206"/>
                  </a:lnTo>
                  <a:lnTo>
                    <a:pt x="30" y="210"/>
                  </a:lnTo>
                  <a:lnTo>
                    <a:pt x="33" y="219"/>
                  </a:lnTo>
                  <a:lnTo>
                    <a:pt x="45" y="219"/>
                  </a:lnTo>
                  <a:lnTo>
                    <a:pt x="58" y="219"/>
                  </a:lnTo>
                  <a:lnTo>
                    <a:pt x="66" y="227"/>
                  </a:lnTo>
                  <a:lnTo>
                    <a:pt x="78" y="219"/>
                  </a:lnTo>
                  <a:lnTo>
                    <a:pt x="72" y="230"/>
                  </a:lnTo>
                  <a:lnTo>
                    <a:pt x="63" y="230"/>
                  </a:lnTo>
                  <a:lnTo>
                    <a:pt x="52" y="230"/>
                  </a:lnTo>
                  <a:lnTo>
                    <a:pt x="42" y="243"/>
                  </a:lnTo>
                  <a:lnTo>
                    <a:pt x="33" y="251"/>
                  </a:lnTo>
                  <a:lnTo>
                    <a:pt x="22" y="26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" name=""/>
            <p:cNvSpPr/>
            <p:nvPr/>
          </p:nvSpPr>
          <p:spPr>
            <a:xfrm>
              <a:off x="3860640" y="2093760"/>
              <a:ext cx="133920" cy="158760"/>
            </a:xfrm>
            <a:custGeom>
              <a:avLst/>
              <a:gdLst/>
              <a:ahLst/>
              <a:rect l="l" t="t" r="r" b="b"/>
              <a:pathLst>
                <a:path w="95" h="112">
                  <a:moveTo>
                    <a:pt x="0" y="92"/>
                  </a:moveTo>
                  <a:lnTo>
                    <a:pt x="3" y="102"/>
                  </a:lnTo>
                  <a:lnTo>
                    <a:pt x="15" y="111"/>
                  </a:lnTo>
                  <a:lnTo>
                    <a:pt x="29" y="108"/>
                  </a:lnTo>
                  <a:lnTo>
                    <a:pt x="45" y="102"/>
                  </a:lnTo>
                  <a:lnTo>
                    <a:pt x="59" y="95"/>
                  </a:lnTo>
                  <a:lnTo>
                    <a:pt x="78" y="92"/>
                  </a:lnTo>
                  <a:lnTo>
                    <a:pt x="81" y="78"/>
                  </a:lnTo>
                  <a:lnTo>
                    <a:pt x="84" y="67"/>
                  </a:lnTo>
                  <a:lnTo>
                    <a:pt x="84" y="51"/>
                  </a:lnTo>
                  <a:lnTo>
                    <a:pt x="78" y="40"/>
                  </a:lnTo>
                  <a:lnTo>
                    <a:pt x="94" y="30"/>
                  </a:lnTo>
                  <a:lnTo>
                    <a:pt x="90" y="14"/>
                  </a:lnTo>
                  <a:lnTo>
                    <a:pt x="84" y="2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9" y="2"/>
                  </a:lnTo>
                  <a:lnTo>
                    <a:pt x="29" y="19"/>
                  </a:lnTo>
                  <a:lnTo>
                    <a:pt x="42" y="22"/>
                  </a:lnTo>
                  <a:lnTo>
                    <a:pt x="36" y="30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15" y="43"/>
                  </a:lnTo>
                  <a:lnTo>
                    <a:pt x="6" y="51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15" y="78"/>
                  </a:lnTo>
                  <a:lnTo>
                    <a:pt x="12" y="92"/>
                  </a:lnTo>
                  <a:lnTo>
                    <a:pt x="0" y="9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" name=""/>
            <p:cNvSpPr/>
            <p:nvPr/>
          </p:nvSpPr>
          <p:spPr>
            <a:xfrm>
              <a:off x="4391640" y="2564280"/>
              <a:ext cx="38880" cy="57240"/>
            </a:xfrm>
            <a:custGeom>
              <a:avLst/>
              <a:gdLst/>
              <a:ahLst/>
              <a:rect l="l" t="t" r="r" b="b"/>
              <a:pathLst>
                <a:path w="27" h="41">
                  <a:moveTo>
                    <a:pt x="4" y="13"/>
                  </a:moveTo>
                  <a:lnTo>
                    <a:pt x="0" y="23"/>
                  </a:lnTo>
                  <a:lnTo>
                    <a:pt x="4" y="28"/>
                  </a:lnTo>
                  <a:lnTo>
                    <a:pt x="16" y="40"/>
                  </a:lnTo>
                  <a:lnTo>
                    <a:pt x="21" y="28"/>
                  </a:lnTo>
                  <a:lnTo>
                    <a:pt x="26" y="20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16" y="8"/>
                  </a:lnTo>
                  <a:lnTo>
                    <a:pt x="4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" name=""/>
            <p:cNvSpPr/>
            <p:nvPr/>
          </p:nvSpPr>
          <p:spPr>
            <a:xfrm>
              <a:off x="4381560" y="2623320"/>
              <a:ext cx="42840" cy="83160"/>
            </a:xfrm>
            <a:custGeom>
              <a:avLst/>
              <a:gdLst/>
              <a:ahLst/>
              <a:rect l="l" t="t" r="r" b="b"/>
              <a:pathLst>
                <a:path w="31" h="59">
                  <a:moveTo>
                    <a:pt x="0" y="7"/>
                  </a:moveTo>
                  <a:lnTo>
                    <a:pt x="0" y="15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3" y="49"/>
                  </a:lnTo>
                  <a:lnTo>
                    <a:pt x="12" y="58"/>
                  </a:lnTo>
                  <a:lnTo>
                    <a:pt x="18" y="49"/>
                  </a:lnTo>
                  <a:lnTo>
                    <a:pt x="26" y="49"/>
                  </a:lnTo>
                  <a:lnTo>
                    <a:pt x="30" y="39"/>
                  </a:lnTo>
                  <a:lnTo>
                    <a:pt x="30" y="27"/>
                  </a:lnTo>
                  <a:lnTo>
                    <a:pt x="30" y="18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12" y="7"/>
                  </a:lnTo>
                  <a:lnTo>
                    <a:pt x="6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" name=""/>
            <p:cNvSpPr/>
            <p:nvPr/>
          </p:nvSpPr>
          <p:spPr>
            <a:xfrm>
              <a:off x="4501440" y="2719440"/>
              <a:ext cx="89640" cy="51120"/>
            </a:xfrm>
            <a:custGeom>
              <a:avLst/>
              <a:gdLst/>
              <a:ahLst/>
              <a:rect l="l" t="t" r="r" b="b"/>
              <a:pathLst>
                <a:path w="64" h="36">
                  <a:moveTo>
                    <a:pt x="0" y="7"/>
                  </a:moveTo>
                  <a:lnTo>
                    <a:pt x="6" y="18"/>
                  </a:lnTo>
                  <a:lnTo>
                    <a:pt x="11" y="18"/>
                  </a:lnTo>
                  <a:lnTo>
                    <a:pt x="26" y="24"/>
                  </a:lnTo>
                  <a:lnTo>
                    <a:pt x="36" y="27"/>
                  </a:lnTo>
                  <a:lnTo>
                    <a:pt x="42" y="35"/>
                  </a:lnTo>
                  <a:lnTo>
                    <a:pt x="53" y="35"/>
                  </a:lnTo>
                  <a:lnTo>
                    <a:pt x="56" y="30"/>
                  </a:lnTo>
                  <a:lnTo>
                    <a:pt x="53" y="21"/>
                  </a:lnTo>
                  <a:lnTo>
                    <a:pt x="56" y="10"/>
                  </a:lnTo>
                  <a:lnTo>
                    <a:pt x="63" y="0"/>
                  </a:lnTo>
                  <a:lnTo>
                    <a:pt x="50" y="4"/>
                  </a:lnTo>
                  <a:lnTo>
                    <a:pt x="36" y="4"/>
                  </a:lnTo>
                  <a:lnTo>
                    <a:pt x="26" y="4"/>
                  </a:lnTo>
                  <a:lnTo>
                    <a:pt x="17" y="2"/>
                  </a:lnTo>
                  <a:lnTo>
                    <a:pt x="6" y="2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" name=""/>
            <p:cNvSpPr/>
            <p:nvPr/>
          </p:nvSpPr>
          <p:spPr>
            <a:xfrm>
              <a:off x="4745160" y="2719440"/>
              <a:ext cx="61920" cy="56160"/>
            </a:xfrm>
            <a:custGeom>
              <a:avLst/>
              <a:gdLst/>
              <a:ahLst/>
              <a:rect l="l" t="t" r="r" b="b"/>
              <a:pathLst>
                <a:path w="44" h="40">
                  <a:moveTo>
                    <a:pt x="0" y="12"/>
                  </a:moveTo>
                  <a:lnTo>
                    <a:pt x="9" y="18"/>
                  </a:lnTo>
                  <a:lnTo>
                    <a:pt x="9" y="29"/>
                  </a:lnTo>
                  <a:lnTo>
                    <a:pt x="12" y="33"/>
                  </a:lnTo>
                  <a:lnTo>
                    <a:pt x="17" y="33"/>
                  </a:lnTo>
                  <a:lnTo>
                    <a:pt x="23" y="39"/>
                  </a:lnTo>
                  <a:lnTo>
                    <a:pt x="33" y="33"/>
                  </a:lnTo>
                  <a:lnTo>
                    <a:pt x="39" y="39"/>
                  </a:lnTo>
                  <a:lnTo>
                    <a:pt x="36" y="29"/>
                  </a:lnTo>
                  <a:lnTo>
                    <a:pt x="33" y="18"/>
                  </a:lnTo>
                  <a:lnTo>
                    <a:pt x="43" y="20"/>
                  </a:lnTo>
                  <a:lnTo>
                    <a:pt x="36" y="9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360" bIns="9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" name=""/>
            <p:cNvSpPr/>
            <p:nvPr/>
          </p:nvSpPr>
          <p:spPr>
            <a:xfrm>
              <a:off x="4813200" y="2804040"/>
              <a:ext cx="77760" cy="33120"/>
            </a:xfrm>
            <a:custGeom>
              <a:avLst/>
              <a:gdLst/>
              <a:ahLst/>
              <a:rect l="l" t="t" r="r" b="b"/>
              <a:pathLst>
                <a:path w="55" h="23">
                  <a:moveTo>
                    <a:pt x="0" y="14"/>
                  </a:moveTo>
                  <a:lnTo>
                    <a:pt x="7" y="14"/>
                  </a:lnTo>
                  <a:lnTo>
                    <a:pt x="20" y="14"/>
                  </a:lnTo>
                  <a:lnTo>
                    <a:pt x="27" y="22"/>
                  </a:lnTo>
                  <a:lnTo>
                    <a:pt x="38" y="22"/>
                  </a:lnTo>
                  <a:lnTo>
                    <a:pt x="54" y="18"/>
                  </a:lnTo>
                  <a:lnTo>
                    <a:pt x="54" y="10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33" y="10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" name=""/>
            <p:cNvSpPr/>
            <p:nvPr/>
          </p:nvSpPr>
          <p:spPr>
            <a:xfrm>
              <a:off x="5056920" y="2804040"/>
              <a:ext cx="64440" cy="33120"/>
            </a:xfrm>
            <a:custGeom>
              <a:avLst/>
              <a:gdLst/>
              <a:ahLst/>
              <a:rect l="l" t="t" r="r" b="b"/>
              <a:pathLst>
                <a:path w="45" h="23">
                  <a:moveTo>
                    <a:pt x="0" y="13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5" y="19"/>
                  </a:lnTo>
                  <a:lnTo>
                    <a:pt x="28" y="16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0" y="1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" name=""/>
            <p:cNvSpPr/>
            <p:nvPr/>
          </p:nvSpPr>
          <p:spPr>
            <a:xfrm>
              <a:off x="4218480" y="2668320"/>
              <a:ext cx="34560" cy="3060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1"/>
                  </a:moveTo>
                  <a:lnTo>
                    <a:pt x="6" y="13"/>
                  </a:lnTo>
                  <a:lnTo>
                    <a:pt x="17" y="21"/>
                  </a:lnTo>
                  <a:lnTo>
                    <a:pt x="24" y="7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" name=""/>
            <p:cNvSpPr/>
            <p:nvPr/>
          </p:nvSpPr>
          <p:spPr>
            <a:xfrm>
              <a:off x="4926960" y="2775960"/>
              <a:ext cx="39960" cy="3456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9"/>
                  </a:moveTo>
                  <a:lnTo>
                    <a:pt x="6" y="23"/>
                  </a:lnTo>
                  <a:lnTo>
                    <a:pt x="20" y="13"/>
                  </a:lnTo>
                  <a:lnTo>
                    <a:pt x="27" y="0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" name=""/>
            <p:cNvSpPr/>
            <p:nvPr/>
          </p:nvSpPr>
          <p:spPr>
            <a:xfrm>
              <a:off x="4880880" y="2689920"/>
              <a:ext cx="38880" cy="331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0"/>
                  </a:moveTo>
                  <a:lnTo>
                    <a:pt x="26" y="0"/>
                  </a:lnTo>
                  <a:lnTo>
                    <a:pt x="2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" name=""/>
            <p:cNvSpPr/>
            <p:nvPr/>
          </p:nvSpPr>
          <p:spPr>
            <a:xfrm>
              <a:off x="4879080" y="2712960"/>
              <a:ext cx="360" cy="252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4280" bIns="-442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" name=""/>
            <p:cNvSpPr/>
            <p:nvPr/>
          </p:nvSpPr>
          <p:spPr>
            <a:xfrm>
              <a:off x="4387320" y="3660840"/>
              <a:ext cx="3708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16" y="23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" name=""/>
            <p:cNvSpPr/>
            <p:nvPr/>
          </p:nvSpPr>
          <p:spPr>
            <a:xfrm>
              <a:off x="7338240" y="4020840"/>
              <a:ext cx="1135440" cy="788400"/>
            </a:xfrm>
            <a:custGeom>
              <a:avLst/>
              <a:gdLst/>
              <a:ahLst/>
              <a:rect l="l" t="t" r="r" b="b"/>
              <a:pathLst>
                <a:path w="804" h="559">
                  <a:moveTo>
                    <a:pt x="36" y="448"/>
                  </a:moveTo>
                  <a:lnTo>
                    <a:pt x="45" y="449"/>
                  </a:lnTo>
                  <a:lnTo>
                    <a:pt x="55" y="463"/>
                  </a:lnTo>
                  <a:lnTo>
                    <a:pt x="66" y="466"/>
                  </a:lnTo>
                  <a:lnTo>
                    <a:pt x="75" y="466"/>
                  </a:lnTo>
                  <a:lnTo>
                    <a:pt x="88" y="466"/>
                  </a:lnTo>
                  <a:lnTo>
                    <a:pt x="99" y="466"/>
                  </a:lnTo>
                  <a:lnTo>
                    <a:pt x="102" y="460"/>
                  </a:lnTo>
                  <a:lnTo>
                    <a:pt x="112" y="452"/>
                  </a:lnTo>
                  <a:lnTo>
                    <a:pt x="121" y="452"/>
                  </a:lnTo>
                  <a:lnTo>
                    <a:pt x="128" y="445"/>
                  </a:lnTo>
                  <a:lnTo>
                    <a:pt x="132" y="442"/>
                  </a:lnTo>
                  <a:lnTo>
                    <a:pt x="148" y="439"/>
                  </a:lnTo>
                  <a:lnTo>
                    <a:pt x="158" y="439"/>
                  </a:lnTo>
                  <a:lnTo>
                    <a:pt x="172" y="439"/>
                  </a:lnTo>
                  <a:lnTo>
                    <a:pt x="184" y="439"/>
                  </a:lnTo>
                  <a:lnTo>
                    <a:pt x="194" y="439"/>
                  </a:lnTo>
                  <a:lnTo>
                    <a:pt x="202" y="439"/>
                  </a:lnTo>
                  <a:lnTo>
                    <a:pt x="211" y="434"/>
                  </a:lnTo>
                  <a:lnTo>
                    <a:pt x="214" y="422"/>
                  </a:lnTo>
                  <a:lnTo>
                    <a:pt x="227" y="419"/>
                  </a:lnTo>
                  <a:lnTo>
                    <a:pt x="237" y="415"/>
                  </a:lnTo>
                  <a:lnTo>
                    <a:pt x="248" y="410"/>
                  </a:lnTo>
                  <a:lnTo>
                    <a:pt x="257" y="404"/>
                  </a:lnTo>
                  <a:lnTo>
                    <a:pt x="270" y="407"/>
                  </a:lnTo>
                  <a:lnTo>
                    <a:pt x="281" y="404"/>
                  </a:lnTo>
                  <a:lnTo>
                    <a:pt x="294" y="404"/>
                  </a:lnTo>
                  <a:lnTo>
                    <a:pt x="303" y="398"/>
                  </a:lnTo>
                  <a:lnTo>
                    <a:pt x="314" y="395"/>
                  </a:lnTo>
                  <a:lnTo>
                    <a:pt x="324" y="393"/>
                  </a:lnTo>
                  <a:lnTo>
                    <a:pt x="339" y="393"/>
                  </a:lnTo>
                  <a:lnTo>
                    <a:pt x="347" y="393"/>
                  </a:lnTo>
                  <a:lnTo>
                    <a:pt x="357" y="393"/>
                  </a:lnTo>
                  <a:lnTo>
                    <a:pt x="366" y="398"/>
                  </a:lnTo>
                  <a:lnTo>
                    <a:pt x="376" y="401"/>
                  </a:lnTo>
                  <a:lnTo>
                    <a:pt x="387" y="401"/>
                  </a:lnTo>
                  <a:lnTo>
                    <a:pt x="399" y="404"/>
                  </a:lnTo>
                  <a:lnTo>
                    <a:pt x="409" y="410"/>
                  </a:lnTo>
                  <a:lnTo>
                    <a:pt x="418" y="415"/>
                  </a:lnTo>
                  <a:lnTo>
                    <a:pt x="415" y="422"/>
                  </a:lnTo>
                  <a:lnTo>
                    <a:pt x="426" y="428"/>
                  </a:lnTo>
                  <a:lnTo>
                    <a:pt x="429" y="439"/>
                  </a:lnTo>
                  <a:lnTo>
                    <a:pt x="436" y="448"/>
                  </a:lnTo>
                  <a:lnTo>
                    <a:pt x="439" y="457"/>
                  </a:lnTo>
                  <a:lnTo>
                    <a:pt x="445" y="466"/>
                  </a:lnTo>
                  <a:lnTo>
                    <a:pt x="448" y="457"/>
                  </a:lnTo>
                  <a:lnTo>
                    <a:pt x="456" y="449"/>
                  </a:lnTo>
                  <a:lnTo>
                    <a:pt x="466" y="442"/>
                  </a:lnTo>
                  <a:lnTo>
                    <a:pt x="478" y="436"/>
                  </a:lnTo>
                  <a:lnTo>
                    <a:pt x="482" y="425"/>
                  </a:lnTo>
                  <a:lnTo>
                    <a:pt x="488" y="419"/>
                  </a:lnTo>
                  <a:lnTo>
                    <a:pt x="491" y="436"/>
                  </a:lnTo>
                  <a:lnTo>
                    <a:pt x="485" y="445"/>
                  </a:lnTo>
                  <a:lnTo>
                    <a:pt x="482" y="455"/>
                  </a:lnTo>
                  <a:lnTo>
                    <a:pt x="478" y="463"/>
                  </a:lnTo>
                  <a:lnTo>
                    <a:pt x="472" y="466"/>
                  </a:lnTo>
                  <a:lnTo>
                    <a:pt x="469" y="472"/>
                  </a:lnTo>
                  <a:lnTo>
                    <a:pt x="478" y="469"/>
                  </a:lnTo>
                  <a:lnTo>
                    <a:pt x="488" y="469"/>
                  </a:lnTo>
                  <a:lnTo>
                    <a:pt x="491" y="460"/>
                  </a:lnTo>
                  <a:lnTo>
                    <a:pt x="493" y="449"/>
                  </a:lnTo>
                  <a:lnTo>
                    <a:pt x="499" y="457"/>
                  </a:lnTo>
                  <a:lnTo>
                    <a:pt x="502" y="466"/>
                  </a:lnTo>
                  <a:lnTo>
                    <a:pt x="499" y="474"/>
                  </a:lnTo>
                  <a:lnTo>
                    <a:pt x="493" y="480"/>
                  </a:lnTo>
                  <a:lnTo>
                    <a:pt x="505" y="480"/>
                  </a:lnTo>
                  <a:lnTo>
                    <a:pt x="518" y="484"/>
                  </a:lnTo>
                  <a:lnTo>
                    <a:pt x="524" y="493"/>
                  </a:lnTo>
                  <a:lnTo>
                    <a:pt x="529" y="504"/>
                  </a:lnTo>
                  <a:lnTo>
                    <a:pt x="527" y="510"/>
                  </a:lnTo>
                  <a:lnTo>
                    <a:pt x="529" y="517"/>
                  </a:lnTo>
                  <a:lnTo>
                    <a:pt x="535" y="525"/>
                  </a:lnTo>
                  <a:lnTo>
                    <a:pt x="542" y="531"/>
                  </a:lnTo>
                  <a:lnTo>
                    <a:pt x="554" y="534"/>
                  </a:lnTo>
                  <a:lnTo>
                    <a:pt x="561" y="542"/>
                  </a:lnTo>
                  <a:lnTo>
                    <a:pt x="565" y="536"/>
                  </a:lnTo>
                  <a:lnTo>
                    <a:pt x="575" y="539"/>
                  </a:lnTo>
                  <a:lnTo>
                    <a:pt x="584" y="542"/>
                  </a:lnTo>
                  <a:lnTo>
                    <a:pt x="594" y="546"/>
                  </a:lnTo>
                  <a:lnTo>
                    <a:pt x="600" y="549"/>
                  </a:lnTo>
                  <a:lnTo>
                    <a:pt x="611" y="542"/>
                  </a:lnTo>
                  <a:lnTo>
                    <a:pt x="621" y="536"/>
                  </a:lnTo>
                  <a:lnTo>
                    <a:pt x="627" y="528"/>
                  </a:lnTo>
                  <a:lnTo>
                    <a:pt x="630" y="542"/>
                  </a:lnTo>
                  <a:lnTo>
                    <a:pt x="641" y="536"/>
                  </a:lnTo>
                  <a:lnTo>
                    <a:pt x="641" y="546"/>
                  </a:lnTo>
                  <a:lnTo>
                    <a:pt x="651" y="552"/>
                  </a:lnTo>
                  <a:lnTo>
                    <a:pt x="660" y="558"/>
                  </a:lnTo>
                  <a:lnTo>
                    <a:pt x="670" y="546"/>
                  </a:lnTo>
                  <a:lnTo>
                    <a:pt x="674" y="542"/>
                  </a:lnTo>
                  <a:lnTo>
                    <a:pt x="687" y="534"/>
                  </a:lnTo>
                  <a:lnTo>
                    <a:pt x="693" y="531"/>
                  </a:lnTo>
                  <a:lnTo>
                    <a:pt x="706" y="528"/>
                  </a:lnTo>
                  <a:lnTo>
                    <a:pt x="717" y="528"/>
                  </a:lnTo>
                  <a:lnTo>
                    <a:pt x="727" y="522"/>
                  </a:lnTo>
                  <a:lnTo>
                    <a:pt x="730" y="514"/>
                  </a:lnTo>
                  <a:lnTo>
                    <a:pt x="730" y="504"/>
                  </a:lnTo>
                  <a:lnTo>
                    <a:pt x="733" y="493"/>
                  </a:lnTo>
                  <a:lnTo>
                    <a:pt x="736" y="481"/>
                  </a:lnTo>
                  <a:lnTo>
                    <a:pt x="742" y="472"/>
                  </a:lnTo>
                  <a:lnTo>
                    <a:pt x="747" y="463"/>
                  </a:lnTo>
                  <a:lnTo>
                    <a:pt x="750" y="449"/>
                  </a:lnTo>
                  <a:lnTo>
                    <a:pt x="757" y="439"/>
                  </a:lnTo>
                  <a:lnTo>
                    <a:pt x="760" y="434"/>
                  </a:lnTo>
                  <a:lnTo>
                    <a:pt x="766" y="422"/>
                  </a:lnTo>
                  <a:lnTo>
                    <a:pt x="776" y="417"/>
                  </a:lnTo>
                  <a:lnTo>
                    <a:pt x="779" y="410"/>
                  </a:lnTo>
                  <a:lnTo>
                    <a:pt x="784" y="401"/>
                  </a:lnTo>
                  <a:lnTo>
                    <a:pt x="787" y="393"/>
                  </a:lnTo>
                  <a:lnTo>
                    <a:pt x="790" y="383"/>
                  </a:lnTo>
                  <a:lnTo>
                    <a:pt x="790" y="372"/>
                  </a:lnTo>
                  <a:lnTo>
                    <a:pt x="796" y="360"/>
                  </a:lnTo>
                  <a:lnTo>
                    <a:pt x="799" y="350"/>
                  </a:lnTo>
                  <a:lnTo>
                    <a:pt x="799" y="342"/>
                  </a:lnTo>
                  <a:lnTo>
                    <a:pt x="803" y="333"/>
                  </a:lnTo>
                  <a:lnTo>
                    <a:pt x="799" y="322"/>
                  </a:lnTo>
                  <a:lnTo>
                    <a:pt x="796" y="312"/>
                  </a:lnTo>
                  <a:lnTo>
                    <a:pt x="793" y="301"/>
                  </a:lnTo>
                  <a:lnTo>
                    <a:pt x="790" y="290"/>
                  </a:lnTo>
                  <a:lnTo>
                    <a:pt x="790" y="283"/>
                  </a:lnTo>
                  <a:lnTo>
                    <a:pt x="787" y="271"/>
                  </a:lnTo>
                  <a:lnTo>
                    <a:pt x="780" y="263"/>
                  </a:lnTo>
                  <a:lnTo>
                    <a:pt x="772" y="253"/>
                  </a:lnTo>
                  <a:lnTo>
                    <a:pt x="766" y="242"/>
                  </a:lnTo>
                  <a:lnTo>
                    <a:pt x="757" y="239"/>
                  </a:lnTo>
                  <a:lnTo>
                    <a:pt x="750" y="233"/>
                  </a:lnTo>
                  <a:lnTo>
                    <a:pt x="747" y="225"/>
                  </a:lnTo>
                  <a:lnTo>
                    <a:pt x="747" y="215"/>
                  </a:lnTo>
                  <a:lnTo>
                    <a:pt x="739" y="212"/>
                  </a:lnTo>
                  <a:lnTo>
                    <a:pt x="730" y="204"/>
                  </a:lnTo>
                  <a:lnTo>
                    <a:pt x="723" y="212"/>
                  </a:lnTo>
                  <a:lnTo>
                    <a:pt x="720" y="201"/>
                  </a:lnTo>
                  <a:lnTo>
                    <a:pt x="717" y="193"/>
                  </a:lnTo>
                  <a:lnTo>
                    <a:pt x="714" y="186"/>
                  </a:lnTo>
                  <a:lnTo>
                    <a:pt x="706" y="183"/>
                  </a:lnTo>
                  <a:lnTo>
                    <a:pt x="706" y="174"/>
                  </a:lnTo>
                  <a:lnTo>
                    <a:pt x="697" y="169"/>
                  </a:lnTo>
                  <a:lnTo>
                    <a:pt x="687" y="160"/>
                  </a:lnTo>
                  <a:lnTo>
                    <a:pt x="678" y="156"/>
                  </a:lnTo>
                  <a:lnTo>
                    <a:pt x="670" y="153"/>
                  </a:lnTo>
                  <a:lnTo>
                    <a:pt x="660" y="147"/>
                  </a:lnTo>
                  <a:lnTo>
                    <a:pt x="657" y="142"/>
                  </a:lnTo>
                  <a:lnTo>
                    <a:pt x="651" y="133"/>
                  </a:lnTo>
                  <a:lnTo>
                    <a:pt x="654" y="126"/>
                  </a:lnTo>
                  <a:lnTo>
                    <a:pt x="651" y="115"/>
                  </a:lnTo>
                  <a:lnTo>
                    <a:pt x="648" y="109"/>
                  </a:lnTo>
                  <a:lnTo>
                    <a:pt x="641" y="101"/>
                  </a:lnTo>
                  <a:lnTo>
                    <a:pt x="641" y="91"/>
                  </a:lnTo>
                  <a:lnTo>
                    <a:pt x="637" y="83"/>
                  </a:lnTo>
                  <a:lnTo>
                    <a:pt x="637" y="74"/>
                  </a:lnTo>
                  <a:lnTo>
                    <a:pt x="627" y="66"/>
                  </a:lnTo>
                  <a:lnTo>
                    <a:pt x="624" y="62"/>
                  </a:lnTo>
                  <a:lnTo>
                    <a:pt x="611" y="64"/>
                  </a:lnTo>
                  <a:lnTo>
                    <a:pt x="605" y="62"/>
                  </a:lnTo>
                  <a:lnTo>
                    <a:pt x="602" y="50"/>
                  </a:lnTo>
                  <a:lnTo>
                    <a:pt x="602" y="42"/>
                  </a:lnTo>
                  <a:lnTo>
                    <a:pt x="597" y="32"/>
                  </a:lnTo>
                  <a:lnTo>
                    <a:pt x="594" y="21"/>
                  </a:lnTo>
                  <a:lnTo>
                    <a:pt x="588" y="12"/>
                  </a:lnTo>
                  <a:lnTo>
                    <a:pt x="588" y="1"/>
                  </a:lnTo>
                  <a:lnTo>
                    <a:pt x="578" y="0"/>
                  </a:lnTo>
                  <a:lnTo>
                    <a:pt x="572" y="4"/>
                  </a:lnTo>
                  <a:lnTo>
                    <a:pt x="572" y="15"/>
                  </a:lnTo>
                  <a:lnTo>
                    <a:pt x="565" y="21"/>
                  </a:lnTo>
                  <a:lnTo>
                    <a:pt x="565" y="32"/>
                  </a:lnTo>
                  <a:lnTo>
                    <a:pt x="565" y="36"/>
                  </a:lnTo>
                  <a:lnTo>
                    <a:pt x="564" y="47"/>
                  </a:lnTo>
                  <a:lnTo>
                    <a:pt x="564" y="56"/>
                  </a:lnTo>
                  <a:lnTo>
                    <a:pt x="564" y="66"/>
                  </a:lnTo>
                  <a:lnTo>
                    <a:pt x="564" y="74"/>
                  </a:lnTo>
                  <a:lnTo>
                    <a:pt x="564" y="83"/>
                  </a:lnTo>
                  <a:lnTo>
                    <a:pt x="561" y="94"/>
                  </a:lnTo>
                  <a:lnTo>
                    <a:pt x="557" y="101"/>
                  </a:lnTo>
                  <a:lnTo>
                    <a:pt x="551" y="109"/>
                  </a:lnTo>
                  <a:lnTo>
                    <a:pt x="551" y="121"/>
                  </a:lnTo>
                  <a:lnTo>
                    <a:pt x="542" y="124"/>
                  </a:lnTo>
                  <a:lnTo>
                    <a:pt x="532" y="126"/>
                  </a:lnTo>
                  <a:lnTo>
                    <a:pt x="521" y="118"/>
                  </a:lnTo>
                  <a:lnTo>
                    <a:pt x="515" y="109"/>
                  </a:lnTo>
                  <a:lnTo>
                    <a:pt x="505" y="107"/>
                  </a:lnTo>
                  <a:lnTo>
                    <a:pt x="493" y="101"/>
                  </a:lnTo>
                  <a:lnTo>
                    <a:pt x="488" y="98"/>
                  </a:lnTo>
                  <a:lnTo>
                    <a:pt x="478" y="91"/>
                  </a:lnTo>
                  <a:lnTo>
                    <a:pt x="463" y="91"/>
                  </a:lnTo>
                  <a:lnTo>
                    <a:pt x="459" y="83"/>
                  </a:lnTo>
                  <a:lnTo>
                    <a:pt x="452" y="80"/>
                  </a:lnTo>
                  <a:lnTo>
                    <a:pt x="442" y="74"/>
                  </a:lnTo>
                  <a:lnTo>
                    <a:pt x="448" y="66"/>
                  </a:lnTo>
                  <a:lnTo>
                    <a:pt x="452" y="62"/>
                  </a:lnTo>
                  <a:lnTo>
                    <a:pt x="452" y="53"/>
                  </a:lnTo>
                  <a:lnTo>
                    <a:pt x="452" y="42"/>
                  </a:lnTo>
                  <a:lnTo>
                    <a:pt x="463" y="42"/>
                  </a:lnTo>
                  <a:lnTo>
                    <a:pt x="463" y="33"/>
                  </a:lnTo>
                  <a:lnTo>
                    <a:pt x="472" y="26"/>
                  </a:lnTo>
                  <a:lnTo>
                    <a:pt x="459" y="21"/>
                  </a:lnTo>
                  <a:lnTo>
                    <a:pt x="452" y="29"/>
                  </a:lnTo>
                  <a:lnTo>
                    <a:pt x="448" y="21"/>
                  </a:lnTo>
                  <a:lnTo>
                    <a:pt x="436" y="26"/>
                  </a:lnTo>
                  <a:lnTo>
                    <a:pt x="423" y="21"/>
                  </a:lnTo>
                  <a:lnTo>
                    <a:pt x="412" y="21"/>
                  </a:lnTo>
                  <a:lnTo>
                    <a:pt x="399" y="18"/>
                  </a:lnTo>
                  <a:lnTo>
                    <a:pt x="390" y="12"/>
                  </a:lnTo>
                  <a:lnTo>
                    <a:pt x="379" y="7"/>
                  </a:lnTo>
                  <a:lnTo>
                    <a:pt x="384" y="15"/>
                  </a:lnTo>
                  <a:lnTo>
                    <a:pt x="379" y="26"/>
                  </a:lnTo>
                  <a:lnTo>
                    <a:pt x="366" y="26"/>
                  </a:lnTo>
                  <a:lnTo>
                    <a:pt x="354" y="26"/>
                  </a:lnTo>
                  <a:lnTo>
                    <a:pt x="343" y="33"/>
                  </a:lnTo>
                  <a:lnTo>
                    <a:pt x="336" y="39"/>
                  </a:lnTo>
                  <a:lnTo>
                    <a:pt x="339" y="47"/>
                  </a:lnTo>
                  <a:lnTo>
                    <a:pt x="330" y="47"/>
                  </a:lnTo>
                  <a:lnTo>
                    <a:pt x="327" y="56"/>
                  </a:lnTo>
                  <a:lnTo>
                    <a:pt x="317" y="64"/>
                  </a:lnTo>
                  <a:lnTo>
                    <a:pt x="327" y="69"/>
                  </a:lnTo>
                  <a:lnTo>
                    <a:pt x="324" y="77"/>
                  </a:lnTo>
                  <a:lnTo>
                    <a:pt x="314" y="71"/>
                  </a:lnTo>
                  <a:lnTo>
                    <a:pt x="306" y="71"/>
                  </a:lnTo>
                  <a:lnTo>
                    <a:pt x="294" y="77"/>
                  </a:lnTo>
                  <a:lnTo>
                    <a:pt x="294" y="69"/>
                  </a:lnTo>
                  <a:lnTo>
                    <a:pt x="287" y="62"/>
                  </a:lnTo>
                  <a:lnTo>
                    <a:pt x="278" y="56"/>
                  </a:lnTo>
                  <a:lnTo>
                    <a:pt x="270" y="53"/>
                  </a:lnTo>
                  <a:lnTo>
                    <a:pt x="263" y="62"/>
                  </a:lnTo>
                  <a:lnTo>
                    <a:pt x="254" y="62"/>
                  </a:lnTo>
                  <a:lnTo>
                    <a:pt x="251" y="66"/>
                  </a:lnTo>
                  <a:lnTo>
                    <a:pt x="237" y="66"/>
                  </a:lnTo>
                  <a:lnTo>
                    <a:pt x="237" y="74"/>
                  </a:lnTo>
                  <a:lnTo>
                    <a:pt x="224" y="83"/>
                  </a:lnTo>
                  <a:lnTo>
                    <a:pt x="224" y="91"/>
                  </a:lnTo>
                  <a:lnTo>
                    <a:pt x="221" y="98"/>
                  </a:lnTo>
                  <a:lnTo>
                    <a:pt x="205" y="94"/>
                  </a:lnTo>
                  <a:lnTo>
                    <a:pt x="202" y="104"/>
                  </a:lnTo>
                  <a:lnTo>
                    <a:pt x="211" y="109"/>
                  </a:lnTo>
                  <a:lnTo>
                    <a:pt x="202" y="121"/>
                  </a:lnTo>
                  <a:lnTo>
                    <a:pt x="197" y="112"/>
                  </a:lnTo>
                  <a:lnTo>
                    <a:pt x="194" y="101"/>
                  </a:lnTo>
                  <a:lnTo>
                    <a:pt x="184" y="109"/>
                  </a:lnTo>
                  <a:lnTo>
                    <a:pt x="175" y="118"/>
                  </a:lnTo>
                  <a:lnTo>
                    <a:pt x="178" y="126"/>
                  </a:lnTo>
                  <a:lnTo>
                    <a:pt x="178" y="131"/>
                  </a:lnTo>
                  <a:lnTo>
                    <a:pt x="172" y="139"/>
                  </a:lnTo>
                  <a:lnTo>
                    <a:pt x="165" y="150"/>
                  </a:lnTo>
                  <a:lnTo>
                    <a:pt x="158" y="156"/>
                  </a:lnTo>
                  <a:lnTo>
                    <a:pt x="151" y="160"/>
                  </a:lnTo>
                  <a:lnTo>
                    <a:pt x="139" y="160"/>
                  </a:lnTo>
                  <a:lnTo>
                    <a:pt x="128" y="166"/>
                  </a:lnTo>
                  <a:lnTo>
                    <a:pt x="115" y="166"/>
                  </a:lnTo>
                  <a:lnTo>
                    <a:pt x="109" y="171"/>
                  </a:lnTo>
                  <a:lnTo>
                    <a:pt x="96" y="171"/>
                  </a:lnTo>
                  <a:lnTo>
                    <a:pt x="88" y="177"/>
                  </a:lnTo>
                  <a:lnTo>
                    <a:pt x="79" y="177"/>
                  </a:lnTo>
                  <a:lnTo>
                    <a:pt x="66" y="177"/>
                  </a:lnTo>
                  <a:lnTo>
                    <a:pt x="56" y="183"/>
                  </a:lnTo>
                  <a:lnTo>
                    <a:pt x="49" y="186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23" y="201"/>
                  </a:lnTo>
                  <a:lnTo>
                    <a:pt x="22" y="209"/>
                  </a:lnTo>
                  <a:lnTo>
                    <a:pt x="15" y="201"/>
                  </a:lnTo>
                  <a:lnTo>
                    <a:pt x="9" y="207"/>
                  </a:lnTo>
                  <a:lnTo>
                    <a:pt x="6" y="215"/>
                  </a:lnTo>
                  <a:lnTo>
                    <a:pt x="9" y="224"/>
                  </a:lnTo>
                  <a:lnTo>
                    <a:pt x="9" y="231"/>
                  </a:lnTo>
                  <a:lnTo>
                    <a:pt x="3" y="239"/>
                  </a:lnTo>
                  <a:lnTo>
                    <a:pt x="3" y="250"/>
                  </a:lnTo>
                  <a:lnTo>
                    <a:pt x="6" y="260"/>
                  </a:lnTo>
                  <a:lnTo>
                    <a:pt x="12" y="269"/>
                  </a:lnTo>
                  <a:lnTo>
                    <a:pt x="15" y="277"/>
                  </a:lnTo>
                  <a:lnTo>
                    <a:pt x="15" y="288"/>
                  </a:lnTo>
                  <a:lnTo>
                    <a:pt x="9" y="283"/>
                  </a:lnTo>
                  <a:lnTo>
                    <a:pt x="3" y="274"/>
                  </a:lnTo>
                  <a:lnTo>
                    <a:pt x="9" y="293"/>
                  </a:lnTo>
                  <a:lnTo>
                    <a:pt x="0" y="283"/>
                  </a:lnTo>
                  <a:lnTo>
                    <a:pt x="3" y="293"/>
                  </a:lnTo>
                  <a:lnTo>
                    <a:pt x="12" y="301"/>
                  </a:lnTo>
                  <a:lnTo>
                    <a:pt x="15" y="315"/>
                  </a:lnTo>
                  <a:lnTo>
                    <a:pt x="15" y="322"/>
                  </a:lnTo>
                  <a:lnTo>
                    <a:pt x="23" y="331"/>
                  </a:lnTo>
                  <a:lnTo>
                    <a:pt x="30" y="342"/>
                  </a:lnTo>
                  <a:lnTo>
                    <a:pt x="33" y="350"/>
                  </a:lnTo>
                  <a:lnTo>
                    <a:pt x="33" y="360"/>
                  </a:lnTo>
                  <a:lnTo>
                    <a:pt x="36" y="372"/>
                  </a:lnTo>
                  <a:lnTo>
                    <a:pt x="42" y="383"/>
                  </a:lnTo>
                  <a:lnTo>
                    <a:pt x="45" y="390"/>
                  </a:lnTo>
                  <a:lnTo>
                    <a:pt x="49" y="398"/>
                  </a:lnTo>
                  <a:lnTo>
                    <a:pt x="49" y="410"/>
                  </a:lnTo>
                  <a:lnTo>
                    <a:pt x="49" y="419"/>
                  </a:lnTo>
                  <a:lnTo>
                    <a:pt x="49" y="428"/>
                  </a:lnTo>
                  <a:lnTo>
                    <a:pt x="45" y="434"/>
                  </a:lnTo>
                  <a:lnTo>
                    <a:pt x="36" y="436"/>
                  </a:lnTo>
                  <a:lnTo>
                    <a:pt x="36" y="44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" name=""/>
            <p:cNvSpPr/>
            <p:nvPr/>
          </p:nvSpPr>
          <p:spPr>
            <a:xfrm>
              <a:off x="7810200" y="4035240"/>
              <a:ext cx="39960" cy="331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13"/>
                  </a:moveTo>
                  <a:lnTo>
                    <a:pt x="12" y="13"/>
                  </a:lnTo>
                  <a:lnTo>
                    <a:pt x="17" y="23"/>
                  </a:lnTo>
                  <a:lnTo>
                    <a:pt x="27" y="9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" name=""/>
            <p:cNvSpPr/>
            <p:nvPr/>
          </p:nvSpPr>
          <p:spPr>
            <a:xfrm>
              <a:off x="7994880" y="4700520"/>
              <a:ext cx="42840" cy="31680"/>
            </a:xfrm>
            <a:custGeom>
              <a:avLst/>
              <a:gdLst/>
              <a:ahLst/>
              <a:rect l="l" t="t" r="r" b="b"/>
              <a:pathLst>
                <a:path w="31" h="22">
                  <a:moveTo>
                    <a:pt x="0" y="9"/>
                  </a:moveTo>
                  <a:lnTo>
                    <a:pt x="6" y="21"/>
                  </a:lnTo>
                  <a:lnTo>
                    <a:pt x="22" y="21"/>
                  </a:lnTo>
                  <a:lnTo>
                    <a:pt x="30" y="9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" name=""/>
            <p:cNvSpPr/>
            <p:nvPr/>
          </p:nvSpPr>
          <p:spPr>
            <a:xfrm>
              <a:off x="8224200" y="4858560"/>
              <a:ext cx="100800" cy="97200"/>
            </a:xfrm>
            <a:custGeom>
              <a:avLst/>
              <a:gdLst/>
              <a:ahLst/>
              <a:rect l="l" t="t" r="r" b="b"/>
              <a:pathLst>
                <a:path w="71" h="69">
                  <a:moveTo>
                    <a:pt x="0" y="0"/>
                  </a:moveTo>
                  <a:lnTo>
                    <a:pt x="0" y="11"/>
                  </a:lnTo>
                  <a:lnTo>
                    <a:pt x="3" y="24"/>
                  </a:lnTo>
                  <a:lnTo>
                    <a:pt x="9" y="35"/>
                  </a:lnTo>
                  <a:lnTo>
                    <a:pt x="9" y="43"/>
                  </a:lnTo>
                  <a:lnTo>
                    <a:pt x="14" y="53"/>
                  </a:lnTo>
                  <a:lnTo>
                    <a:pt x="17" y="59"/>
                  </a:lnTo>
                  <a:lnTo>
                    <a:pt x="30" y="68"/>
                  </a:lnTo>
                  <a:lnTo>
                    <a:pt x="42" y="68"/>
                  </a:lnTo>
                  <a:lnTo>
                    <a:pt x="47" y="59"/>
                  </a:lnTo>
                  <a:lnTo>
                    <a:pt x="50" y="51"/>
                  </a:lnTo>
                  <a:lnTo>
                    <a:pt x="60" y="56"/>
                  </a:lnTo>
                  <a:lnTo>
                    <a:pt x="63" y="46"/>
                  </a:lnTo>
                  <a:lnTo>
                    <a:pt x="66" y="35"/>
                  </a:lnTo>
                  <a:lnTo>
                    <a:pt x="70" y="29"/>
                  </a:lnTo>
                  <a:lnTo>
                    <a:pt x="70" y="18"/>
                  </a:lnTo>
                  <a:lnTo>
                    <a:pt x="70" y="8"/>
                  </a:lnTo>
                  <a:lnTo>
                    <a:pt x="63" y="2"/>
                  </a:lnTo>
                  <a:lnTo>
                    <a:pt x="50" y="8"/>
                  </a:lnTo>
                  <a:lnTo>
                    <a:pt x="39" y="11"/>
                  </a:lnTo>
                  <a:lnTo>
                    <a:pt x="27" y="11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" name=""/>
            <p:cNvSpPr/>
            <p:nvPr/>
          </p:nvSpPr>
          <p:spPr>
            <a:xfrm>
              <a:off x="6831720" y="3609360"/>
              <a:ext cx="308880" cy="285840"/>
            </a:xfrm>
            <a:custGeom>
              <a:avLst/>
              <a:gdLst/>
              <a:ahLst/>
              <a:rect l="l" t="t" r="r" b="b"/>
              <a:pathLst>
                <a:path w="219" h="202">
                  <a:moveTo>
                    <a:pt x="0" y="0"/>
                  </a:moveTo>
                  <a:lnTo>
                    <a:pt x="3" y="9"/>
                  </a:lnTo>
                  <a:lnTo>
                    <a:pt x="6" y="15"/>
                  </a:lnTo>
                  <a:lnTo>
                    <a:pt x="15" y="23"/>
                  </a:lnTo>
                  <a:lnTo>
                    <a:pt x="26" y="32"/>
                  </a:lnTo>
                  <a:lnTo>
                    <a:pt x="33" y="35"/>
                  </a:lnTo>
                  <a:lnTo>
                    <a:pt x="39" y="42"/>
                  </a:lnTo>
                  <a:lnTo>
                    <a:pt x="48" y="47"/>
                  </a:lnTo>
                  <a:lnTo>
                    <a:pt x="52" y="56"/>
                  </a:lnTo>
                  <a:lnTo>
                    <a:pt x="60" y="61"/>
                  </a:lnTo>
                  <a:lnTo>
                    <a:pt x="69" y="67"/>
                  </a:lnTo>
                  <a:lnTo>
                    <a:pt x="69" y="73"/>
                  </a:lnTo>
                  <a:lnTo>
                    <a:pt x="75" y="82"/>
                  </a:lnTo>
                  <a:lnTo>
                    <a:pt x="78" y="94"/>
                  </a:lnTo>
                  <a:lnTo>
                    <a:pt x="91" y="99"/>
                  </a:lnTo>
                  <a:lnTo>
                    <a:pt x="93" y="104"/>
                  </a:lnTo>
                  <a:lnTo>
                    <a:pt x="102" y="112"/>
                  </a:lnTo>
                  <a:lnTo>
                    <a:pt x="105" y="120"/>
                  </a:lnTo>
                  <a:lnTo>
                    <a:pt x="112" y="129"/>
                  </a:lnTo>
                  <a:lnTo>
                    <a:pt x="112" y="136"/>
                  </a:lnTo>
                  <a:lnTo>
                    <a:pt x="121" y="144"/>
                  </a:lnTo>
                  <a:lnTo>
                    <a:pt x="129" y="156"/>
                  </a:lnTo>
                  <a:lnTo>
                    <a:pt x="139" y="161"/>
                  </a:lnTo>
                  <a:lnTo>
                    <a:pt x="142" y="167"/>
                  </a:lnTo>
                  <a:lnTo>
                    <a:pt x="151" y="174"/>
                  </a:lnTo>
                  <a:lnTo>
                    <a:pt x="164" y="182"/>
                  </a:lnTo>
                  <a:lnTo>
                    <a:pt x="175" y="191"/>
                  </a:lnTo>
                  <a:lnTo>
                    <a:pt x="181" y="199"/>
                  </a:lnTo>
                  <a:lnTo>
                    <a:pt x="187" y="201"/>
                  </a:lnTo>
                  <a:lnTo>
                    <a:pt x="191" y="196"/>
                  </a:lnTo>
                  <a:lnTo>
                    <a:pt x="200" y="196"/>
                  </a:lnTo>
                  <a:lnTo>
                    <a:pt x="208" y="201"/>
                  </a:lnTo>
                  <a:lnTo>
                    <a:pt x="211" y="193"/>
                  </a:lnTo>
                  <a:lnTo>
                    <a:pt x="211" y="182"/>
                  </a:lnTo>
                  <a:lnTo>
                    <a:pt x="211" y="171"/>
                  </a:lnTo>
                  <a:lnTo>
                    <a:pt x="211" y="161"/>
                  </a:lnTo>
                  <a:lnTo>
                    <a:pt x="218" y="153"/>
                  </a:lnTo>
                  <a:lnTo>
                    <a:pt x="211" y="147"/>
                  </a:lnTo>
                  <a:lnTo>
                    <a:pt x="205" y="141"/>
                  </a:lnTo>
                  <a:lnTo>
                    <a:pt x="197" y="141"/>
                  </a:lnTo>
                  <a:lnTo>
                    <a:pt x="191" y="134"/>
                  </a:lnTo>
                  <a:lnTo>
                    <a:pt x="184" y="129"/>
                  </a:lnTo>
                  <a:lnTo>
                    <a:pt x="181" y="118"/>
                  </a:lnTo>
                  <a:lnTo>
                    <a:pt x="169" y="118"/>
                  </a:lnTo>
                  <a:lnTo>
                    <a:pt x="164" y="112"/>
                  </a:lnTo>
                  <a:lnTo>
                    <a:pt x="169" y="104"/>
                  </a:lnTo>
                  <a:lnTo>
                    <a:pt x="169" y="96"/>
                  </a:lnTo>
                  <a:lnTo>
                    <a:pt x="164" y="91"/>
                  </a:lnTo>
                  <a:lnTo>
                    <a:pt x="154" y="91"/>
                  </a:lnTo>
                  <a:lnTo>
                    <a:pt x="154" y="80"/>
                  </a:lnTo>
                  <a:lnTo>
                    <a:pt x="148" y="80"/>
                  </a:lnTo>
                  <a:lnTo>
                    <a:pt x="139" y="73"/>
                  </a:lnTo>
                  <a:lnTo>
                    <a:pt x="129" y="70"/>
                  </a:lnTo>
                  <a:lnTo>
                    <a:pt x="121" y="61"/>
                  </a:lnTo>
                  <a:lnTo>
                    <a:pt x="109" y="61"/>
                  </a:lnTo>
                  <a:lnTo>
                    <a:pt x="99" y="53"/>
                  </a:lnTo>
                  <a:lnTo>
                    <a:pt x="93" y="44"/>
                  </a:lnTo>
                  <a:lnTo>
                    <a:pt x="85" y="40"/>
                  </a:lnTo>
                  <a:lnTo>
                    <a:pt x="75" y="35"/>
                  </a:lnTo>
                  <a:lnTo>
                    <a:pt x="66" y="29"/>
                  </a:lnTo>
                  <a:lnTo>
                    <a:pt x="60" y="21"/>
                  </a:lnTo>
                  <a:lnTo>
                    <a:pt x="55" y="12"/>
                  </a:lnTo>
                  <a:lnTo>
                    <a:pt x="45" y="8"/>
                  </a:lnTo>
                  <a:lnTo>
                    <a:pt x="33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" name=""/>
            <p:cNvSpPr/>
            <p:nvPr/>
          </p:nvSpPr>
          <p:spPr>
            <a:xfrm>
              <a:off x="7117560" y="3898080"/>
              <a:ext cx="253800" cy="71640"/>
            </a:xfrm>
            <a:custGeom>
              <a:avLst/>
              <a:gdLst/>
              <a:ahLst/>
              <a:rect l="l" t="t" r="r" b="b"/>
              <a:pathLst>
                <a:path w="180" h="51">
                  <a:moveTo>
                    <a:pt x="0" y="14"/>
                  </a:moveTo>
                  <a:lnTo>
                    <a:pt x="12" y="14"/>
                  </a:lnTo>
                  <a:lnTo>
                    <a:pt x="25" y="20"/>
                  </a:lnTo>
                  <a:lnTo>
                    <a:pt x="21" y="25"/>
                  </a:lnTo>
                  <a:lnTo>
                    <a:pt x="31" y="25"/>
                  </a:lnTo>
                  <a:lnTo>
                    <a:pt x="42" y="28"/>
                  </a:lnTo>
                  <a:lnTo>
                    <a:pt x="51" y="30"/>
                  </a:lnTo>
                  <a:lnTo>
                    <a:pt x="64" y="32"/>
                  </a:lnTo>
                  <a:lnTo>
                    <a:pt x="70" y="30"/>
                  </a:lnTo>
                  <a:lnTo>
                    <a:pt x="81" y="30"/>
                  </a:lnTo>
                  <a:lnTo>
                    <a:pt x="91" y="32"/>
                  </a:lnTo>
                  <a:lnTo>
                    <a:pt x="100" y="38"/>
                  </a:lnTo>
                  <a:lnTo>
                    <a:pt x="108" y="38"/>
                  </a:lnTo>
                  <a:lnTo>
                    <a:pt x="120" y="41"/>
                  </a:lnTo>
                  <a:lnTo>
                    <a:pt x="130" y="41"/>
                  </a:lnTo>
                  <a:lnTo>
                    <a:pt x="139" y="44"/>
                  </a:lnTo>
                  <a:lnTo>
                    <a:pt x="150" y="41"/>
                  </a:lnTo>
                  <a:lnTo>
                    <a:pt x="160" y="44"/>
                  </a:lnTo>
                  <a:lnTo>
                    <a:pt x="169" y="47"/>
                  </a:lnTo>
                  <a:lnTo>
                    <a:pt x="179" y="50"/>
                  </a:lnTo>
                  <a:lnTo>
                    <a:pt x="179" y="41"/>
                  </a:lnTo>
                  <a:lnTo>
                    <a:pt x="179" y="30"/>
                  </a:lnTo>
                  <a:lnTo>
                    <a:pt x="169" y="30"/>
                  </a:lnTo>
                  <a:lnTo>
                    <a:pt x="160" y="30"/>
                  </a:lnTo>
                  <a:lnTo>
                    <a:pt x="147" y="30"/>
                  </a:lnTo>
                  <a:lnTo>
                    <a:pt x="144" y="22"/>
                  </a:lnTo>
                  <a:lnTo>
                    <a:pt x="139" y="17"/>
                  </a:lnTo>
                  <a:lnTo>
                    <a:pt x="130" y="14"/>
                  </a:lnTo>
                  <a:lnTo>
                    <a:pt x="117" y="11"/>
                  </a:lnTo>
                  <a:lnTo>
                    <a:pt x="108" y="8"/>
                  </a:lnTo>
                  <a:lnTo>
                    <a:pt x="100" y="17"/>
                  </a:lnTo>
                  <a:lnTo>
                    <a:pt x="94" y="17"/>
                  </a:lnTo>
                  <a:lnTo>
                    <a:pt x="81" y="14"/>
                  </a:lnTo>
                  <a:lnTo>
                    <a:pt x="72" y="14"/>
                  </a:lnTo>
                  <a:lnTo>
                    <a:pt x="64" y="14"/>
                  </a:lnTo>
                  <a:lnTo>
                    <a:pt x="61" y="5"/>
                  </a:lnTo>
                  <a:lnTo>
                    <a:pt x="48" y="5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9" y="8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" name=""/>
            <p:cNvSpPr/>
            <p:nvPr/>
          </p:nvSpPr>
          <p:spPr>
            <a:xfrm>
              <a:off x="7371360" y="3951720"/>
              <a:ext cx="37440" cy="306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5"/>
                  </a:moveTo>
                  <a:lnTo>
                    <a:pt x="8" y="10"/>
                  </a:lnTo>
                  <a:lnTo>
                    <a:pt x="15" y="21"/>
                  </a:lnTo>
                  <a:lnTo>
                    <a:pt x="26" y="10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" name=""/>
            <p:cNvSpPr/>
            <p:nvPr/>
          </p:nvSpPr>
          <p:spPr>
            <a:xfrm>
              <a:off x="7413120" y="3951720"/>
              <a:ext cx="219240" cy="30600"/>
            </a:xfrm>
            <a:custGeom>
              <a:avLst/>
              <a:gdLst/>
              <a:ahLst/>
              <a:rect l="l" t="t" r="r" b="b"/>
              <a:pathLst>
                <a:path w="155" h="22">
                  <a:moveTo>
                    <a:pt x="0" y="18"/>
                  </a:moveTo>
                  <a:lnTo>
                    <a:pt x="11" y="18"/>
                  </a:lnTo>
                  <a:lnTo>
                    <a:pt x="23" y="21"/>
                  </a:lnTo>
                  <a:lnTo>
                    <a:pt x="33" y="18"/>
                  </a:lnTo>
                  <a:lnTo>
                    <a:pt x="41" y="15"/>
                  </a:lnTo>
                  <a:lnTo>
                    <a:pt x="50" y="15"/>
                  </a:lnTo>
                  <a:lnTo>
                    <a:pt x="60" y="12"/>
                  </a:lnTo>
                  <a:lnTo>
                    <a:pt x="69" y="1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100" y="15"/>
                  </a:lnTo>
                  <a:lnTo>
                    <a:pt x="112" y="15"/>
                  </a:lnTo>
                  <a:lnTo>
                    <a:pt x="120" y="15"/>
                  </a:lnTo>
                  <a:lnTo>
                    <a:pt x="130" y="12"/>
                  </a:lnTo>
                  <a:lnTo>
                    <a:pt x="142" y="9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30" y="12"/>
                  </a:lnTo>
                  <a:lnTo>
                    <a:pt x="120" y="6"/>
                  </a:lnTo>
                  <a:lnTo>
                    <a:pt x="112" y="9"/>
                  </a:lnTo>
                  <a:lnTo>
                    <a:pt x="100" y="6"/>
                  </a:lnTo>
                  <a:lnTo>
                    <a:pt x="90" y="3"/>
                  </a:lnTo>
                  <a:lnTo>
                    <a:pt x="80" y="6"/>
                  </a:lnTo>
                  <a:lnTo>
                    <a:pt x="69" y="12"/>
                  </a:lnTo>
                  <a:lnTo>
                    <a:pt x="60" y="6"/>
                  </a:lnTo>
                  <a:lnTo>
                    <a:pt x="47" y="6"/>
                  </a:lnTo>
                  <a:lnTo>
                    <a:pt x="36" y="0"/>
                  </a:lnTo>
                  <a:lnTo>
                    <a:pt x="41" y="9"/>
                  </a:lnTo>
                  <a:lnTo>
                    <a:pt x="33" y="6"/>
                  </a:lnTo>
                  <a:lnTo>
                    <a:pt x="20" y="6"/>
                  </a:lnTo>
                  <a:lnTo>
                    <a:pt x="11" y="6"/>
                  </a:lnTo>
                  <a:lnTo>
                    <a:pt x="3" y="6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" name=""/>
            <p:cNvSpPr/>
            <p:nvPr/>
          </p:nvSpPr>
          <p:spPr>
            <a:xfrm>
              <a:off x="7651440" y="3951720"/>
              <a:ext cx="35640" cy="3060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21"/>
                  </a:moveTo>
                  <a:lnTo>
                    <a:pt x="25" y="21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" name=""/>
            <p:cNvSpPr/>
            <p:nvPr/>
          </p:nvSpPr>
          <p:spPr>
            <a:xfrm>
              <a:off x="7690320" y="3940200"/>
              <a:ext cx="3708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0" y="23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" name=""/>
            <p:cNvSpPr/>
            <p:nvPr/>
          </p:nvSpPr>
          <p:spPr>
            <a:xfrm>
              <a:off x="7501320" y="3983760"/>
              <a:ext cx="54720" cy="33120"/>
            </a:xfrm>
            <a:custGeom>
              <a:avLst/>
              <a:gdLst/>
              <a:ahLst/>
              <a:rect l="l" t="t" r="r" b="b"/>
              <a:pathLst>
                <a:path w="39" h="24">
                  <a:moveTo>
                    <a:pt x="0" y="0"/>
                  </a:moveTo>
                  <a:lnTo>
                    <a:pt x="3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5" y="23"/>
                  </a:lnTo>
                  <a:lnTo>
                    <a:pt x="38" y="15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" name=""/>
            <p:cNvSpPr/>
            <p:nvPr/>
          </p:nvSpPr>
          <p:spPr>
            <a:xfrm>
              <a:off x="7626960" y="3960720"/>
              <a:ext cx="102240" cy="49680"/>
            </a:xfrm>
            <a:custGeom>
              <a:avLst/>
              <a:gdLst/>
              <a:ahLst/>
              <a:rect l="l" t="t" r="r" b="b"/>
              <a:pathLst>
                <a:path w="72" h="35">
                  <a:moveTo>
                    <a:pt x="0" y="34"/>
                  </a:moveTo>
                  <a:lnTo>
                    <a:pt x="9" y="34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5" y="16"/>
                  </a:lnTo>
                  <a:lnTo>
                    <a:pt x="47" y="13"/>
                  </a:lnTo>
                  <a:lnTo>
                    <a:pt x="57" y="10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1" y="2"/>
                  </a:lnTo>
                  <a:lnTo>
                    <a:pt x="30" y="5"/>
                  </a:lnTo>
                  <a:lnTo>
                    <a:pt x="27" y="10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" name=""/>
            <p:cNvSpPr/>
            <p:nvPr/>
          </p:nvSpPr>
          <p:spPr>
            <a:xfrm>
              <a:off x="7844400" y="3928680"/>
              <a:ext cx="3600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5" y="12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" name=""/>
            <p:cNvSpPr/>
            <p:nvPr/>
          </p:nvSpPr>
          <p:spPr>
            <a:xfrm>
              <a:off x="7922880" y="3889080"/>
              <a:ext cx="37080" cy="38160"/>
            </a:xfrm>
            <a:custGeom>
              <a:avLst/>
              <a:gdLst/>
              <a:ahLst/>
              <a:rect l="l" t="t" r="r" b="b"/>
              <a:pathLst>
                <a:path w="27" h="27">
                  <a:moveTo>
                    <a:pt x="0" y="26"/>
                  </a:moveTo>
                  <a:lnTo>
                    <a:pt x="18" y="17"/>
                  </a:lnTo>
                  <a:lnTo>
                    <a:pt x="26" y="6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15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" name=""/>
            <p:cNvSpPr/>
            <p:nvPr/>
          </p:nvSpPr>
          <p:spPr>
            <a:xfrm>
              <a:off x="7117560" y="3787920"/>
              <a:ext cx="37440" cy="406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8"/>
                  </a:moveTo>
                  <a:lnTo>
                    <a:pt x="7" y="8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26" y="28"/>
                  </a:lnTo>
                  <a:lnTo>
                    <a:pt x="26" y="19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3" y="0"/>
                  </a:lnTo>
                  <a:lnTo>
                    <a:pt x="1" y="2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120" bIns="-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" name=""/>
            <p:cNvSpPr/>
            <p:nvPr/>
          </p:nvSpPr>
          <p:spPr>
            <a:xfrm>
              <a:off x="7182360" y="3814560"/>
              <a:ext cx="34560" cy="3168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16"/>
                  </a:moveTo>
                  <a:lnTo>
                    <a:pt x="12" y="22"/>
                  </a:lnTo>
                  <a:lnTo>
                    <a:pt x="24" y="5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" name=""/>
            <p:cNvSpPr/>
            <p:nvPr/>
          </p:nvSpPr>
          <p:spPr>
            <a:xfrm>
              <a:off x="7331040" y="3924720"/>
              <a:ext cx="39960" cy="1440"/>
            </a:xfrm>
            <a:custGeom>
              <a:avLst/>
              <a:gdLst/>
              <a:ahLst/>
              <a:rect l="l" t="t" r="r" b="b"/>
              <a:pathLst>
                <a:path w="28" h="1">
                  <a:moveTo>
                    <a:pt x="0" y="0"/>
                  </a:move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" name=""/>
            <p:cNvSpPr/>
            <p:nvPr/>
          </p:nvSpPr>
          <p:spPr>
            <a:xfrm>
              <a:off x="7214040" y="3576240"/>
              <a:ext cx="295560" cy="276480"/>
            </a:xfrm>
            <a:custGeom>
              <a:avLst/>
              <a:gdLst/>
              <a:ahLst/>
              <a:rect l="l" t="t" r="r" b="b"/>
              <a:pathLst>
                <a:path w="209" h="196">
                  <a:moveTo>
                    <a:pt x="0" y="106"/>
                  </a:moveTo>
                  <a:lnTo>
                    <a:pt x="0" y="117"/>
                  </a:lnTo>
                  <a:lnTo>
                    <a:pt x="4" y="123"/>
                  </a:lnTo>
                  <a:lnTo>
                    <a:pt x="4" y="130"/>
                  </a:lnTo>
                  <a:lnTo>
                    <a:pt x="14" y="136"/>
                  </a:lnTo>
                  <a:lnTo>
                    <a:pt x="24" y="147"/>
                  </a:lnTo>
                  <a:lnTo>
                    <a:pt x="24" y="155"/>
                  </a:lnTo>
                  <a:lnTo>
                    <a:pt x="27" y="165"/>
                  </a:lnTo>
                  <a:lnTo>
                    <a:pt x="27" y="176"/>
                  </a:lnTo>
                  <a:lnTo>
                    <a:pt x="38" y="176"/>
                  </a:lnTo>
                  <a:lnTo>
                    <a:pt x="48" y="176"/>
                  </a:lnTo>
                  <a:lnTo>
                    <a:pt x="54" y="171"/>
                  </a:lnTo>
                  <a:lnTo>
                    <a:pt x="57" y="185"/>
                  </a:lnTo>
                  <a:lnTo>
                    <a:pt x="67" y="182"/>
                  </a:lnTo>
                  <a:lnTo>
                    <a:pt x="78" y="182"/>
                  </a:lnTo>
                  <a:lnTo>
                    <a:pt x="84" y="176"/>
                  </a:lnTo>
                  <a:lnTo>
                    <a:pt x="97" y="185"/>
                  </a:lnTo>
                  <a:lnTo>
                    <a:pt x="110" y="182"/>
                  </a:lnTo>
                  <a:lnTo>
                    <a:pt x="115" y="190"/>
                  </a:lnTo>
                  <a:lnTo>
                    <a:pt x="115" y="195"/>
                  </a:lnTo>
                  <a:lnTo>
                    <a:pt x="124" y="192"/>
                  </a:lnTo>
                  <a:lnTo>
                    <a:pt x="134" y="190"/>
                  </a:lnTo>
                  <a:lnTo>
                    <a:pt x="145" y="185"/>
                  </a:lnTo>
                  <a:lnTo>
                    <a:pt x="148" y="176"/>
                  </a:lnTo>
                  <a:lnTo>
                    <a:pt x="155" y="162"/>
                  </a:lnTo>
                  <a:lnTo>
                    <a:pt x="148" y="155"/>
                  </a:lnTo>
                  <a:lnTo>
                    <a:pt x="155" y="147"/>
                  </a:lnTo>
                  <a:lnTo>
                    <a:pt x="164" y="141"/>
                  </a:lnTo>
                  <a:lnTo>
                    <a:pt x="171" y="133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80" y="109"/>
                  </a:lnTo>
                  <a:lnTo>
                    <a:pt x="188" y="109"/>
                  </a:lnTo>
                  <a:lnTo>
                    <a:pt x="201" y="109"/>
                  </a:lnTo>
                  <a:lnTo>
                    <a:pt x="195" y="101"/>
                  </a:lnTo>
                  <a:lnTo>
                    <a:pt x="185" y="96"/>
                  </a:lnTo>
                  <a:lnTo>
                    <a:pt x="177" y="88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1" y="65"/>
                  </a:lnTo>
                  <a:lnTo>
                    <a:pt x="177" y="58"/>
                  </a:lnTo>
                  <a:lnTo>
                    <a:pt x="180" y="47"/>
                  </a:lnTo>
                  <a:lnTo>
                    <a:pt x="192" y="47"/>
                  </a:lnTo>
                  <a:lnTo>
                    <a:pt x="185" y="39"/>
                  </a:lnTo>
                  <a:lnTo>
                    <a:pt x="198" y="36"/>
                  </a:lnTo>
                  <a:lnTo>
                    <a:pt x="208" y="33"/>
                  </a:lnTo>
                  <a:lnTo>
                    <a:pt x="198" y="29"/>
                  </a:lnTo>
                  <a:lnTo>
                    <a:pt x="185" y="23"/>
                  </a:lnTo>
                  <a:lnTo>
                    <a:pt x="177" y="21"/>
                  </a:lnTo>
                  <a:lnTo>
                    <a:pt x="177" y="9"/>
                  </a:lnTo>
                  <a:lnTo>
                    <a:pt x="168" y="4"/>
                  </a:lnTo>
                  <a:lnTo>
                    <a:pt x="161" y="0"/>
                  </a:lnTo>
                  <a:lnTo>
                    <a:pt x="155" y="7"/>
                  </a:lnTo>
                  <a:lnTo>
                    <a:pt x="145" y="15"/>
                  </a:lnTo>
                  <a:lnTo>
                    <a:pt x="140" y="21"/>
                  </a:lnTo>
                  <a:lnTo>
                    <a:pt x="131" y="29"/>
                  </a:lnTo>
                  <a:lnTo>
                    <a:pt x="131" y="36"/>
                  </a:lnTo>
                  <a:lnTo>
                    <a:pt x="115" y="36"/>
                  </a:lnTo>
                  <a:lnTo>
                    <a:pt x="107" y="42"/>
                  </a:lnTo>
                  <a:lnTo>
                    <a:pt x="97" y="53"/>
                  </a:lnTo>
                  <a:lnTo>
                    <a:pt x="88" y="58"/>
                  </a:lnTo>
                  <a:lnTo>
                    <a:pt x="81" y="65"/>
                  </a:lnTo>
                  <a:lnTo>
                    <a:pt x="73" y="71"/>
                  </a:lnTo>
                  <a:lnTo>
                    <a:pt x="60" y="71"/>
                  </a:lnTo>
                  <a:lnTo>
                    <a:pt x="51" y="74"/>
                  </a:lnTo>
                  <a:lnTo>
                    <a:pt x="48" y="85"/>
                  </a:lnTo>
                  <a:lnTo>
                    <a:pt x="41" y="96"/>
                  </a:lnTo>
                  <a:lnTo>
                    <a:pt x="33" y="96"/>
                  </a:lnTo>
                  <a:lnTo>
                    <a:pt x="20" y="93"/>
                  </a:lnTo>
                  <a:lnTo>
                    <a:pt x="11" y="88"/>
                  </a:lnTo>
                  <a:lnTo>
                    <a:pt x="1" y="96"/>
                  </a:lnTo>
                  <a:lnTo>
                    <a:pt x="0" y="10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" name=""/>
            <p:cNvSpPr/>
            <p:nvPr/>
          </p:nvSpPr>
          <p:spPr>
            <a:xfrm>
              <a:off x="7495200" y="3708000"/>
              <a:ext cx="180360" cy="184320"/>
            </a:xfrm>
            <a:custGeom>
              <a:avLst/>
              <a:gdLst/>
              <a:ahLst/>
              <a:rect l="l" t="t" r="r" b="b"/>
              <a:pathLst>
                <a:path w="128" h="131">
                  <a:moveTo>
                    <a:pt x="0" y="79"/>
                  </a:moveTo>
                  <a:lnTo>
                    <a:pt x="3" y="90"/>
                  </a:lnTo>
                  <a:lnTo>
                    <a:pt x="12" y="90"/>
                  </a:lnTo>
                  <a:lnTo>
                    <a:pt x="18" y="100"/>
                  </a:lnTo>
                  <a:lnTo>
                    <a:pt x="15" y="109"/>
                  </a:lnTo>
                  <a:lnTo>
                    <a:pt x="12" y="120"/>
                  </a:lnTo>
                  <a:lnTo>
                    <a:pt x="12" y="128"/>
                  </a:lnTo>
                  <a:lnTo>
                    <a:pt x="20" y="128"/>
                  </a:lnTo>
                  <a:lnTo>
                    <a:pt x="29" y="125"/>
                  </a:lnTo>
                  <a:lnTo>
                    <a:pt x="29" y="117"/>
                  </a:lnTo>
                  <a:lnTo>
                    <a:pt x="29" y="109"/>
                  </a:lnTo>
                  <a:lnTo>
                    <a:pt x="29" y="100"/>
                  </a:lnTo>
                  <a:lnTo>
                    <a:pt x="29" y="90"/>
                  </a:lnTo>
                  <a:lnTo>
                    <a:pt x="26" y="82"/>
                  </a:lnTo>
                  <a:lnTo>
                    <a:pt x="36" y="76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2" y="90"/>
                  </a:lnTo>
                  <a:lnTo>
                    <a:pt x="48" y="96"/>
                  </a:lnTo>
                  <a:lnTo>
                    <a:pt x="56" y="100"/>
                  </a:lnTo>
                  <a:lnTo>
                    <a:pt x="54" y="111"/>
                  </a:lnTo>
                  <a:lnTo>
                    <a:pt x="62" y="114"/>
                  </a:lnTo>
                  <a:lnTo>
                    <a:pt x="68" y="109"/>
                  </a:lnTo>
                  <a:lnTo>
                    <a:pt x="68" y="123"/>
                  </a:lnTo>
                  <a:lnTo>
                    <a:pt x="75" y="130"/>
                  </a:lnTo>
                  <a:lnTo>
                    <a:pt x="84" y="123"/>
                  </a:lnTo>
                  <a:lnTo>
                    <a:pt x="84" y="111"/>
                  </a:lnTo>
                  <a:lnTo>
                    <a:pt x="78" y="106"/>
                  </a:lnTo>
                  <a:lnTo>
                    <a:pt x="72" y="96"/>
                  </a:lnTo>
                  <a:lnTo>
                    <a:pt x="65" y="90"/>
                  </a:lnTo>
                  <a:lnTo>
                    <a:pt x="72" y="85"/>
                  </a:lnTo>
                  <a:lnTo>
                    <a:pt x="65" y="76"/>
                  </a:lnTo>
                  <a:lnTo>
                    <a:pt x="62" y="71"/>
                  </a:lnTo>
                  <a:lnTo>
                    <a:pt x="54" y="64"/>
                  </a:lnTo>
                  <a:lnTo>
                    <a:pt x="65" y="58"/>
                  </a:lnTo>
                  <a:lnTo>
                    <a:pt x="72" y="53"/>
                  </a:lnTo>
                  <a:lnTo>
                    <a:pt x="81" y="44"/>
                  </a:lnTo>
                  <a:lnTo>
                    <a:pt x="92" y="44"/>
                  </a:lnTo>
                  <a:lnTo>
                    <a:pt x="84" y="39"/>
                  </a:lnTo>
                  <a:lnTo>
                    <a:pt x="75" y="41"/>
                  </a:lnTo>
                  <a:lnTo>
                    <a:pt x="65" y="44"/>
                  </a:lnTo>
                  <a:lnTo>
                    <a:pt x="54" y="44"/>
                  </a:lnTo>
                  <a:lnTo>
                    <a:pt x="48" y="53"/>
                  </a:lnTo>
                  <a:lnTo>
                    <a:pt x="36" y="53"/>
                  </a:lnTo>
                  <a:lnTo>
                    <a:pt x="32" y="44"/>
                  </a:lnTo>
                  <a:lnTo>
                    <a:pt x="23" y="41"/>
                  </a:lnTo>
                  <a:lnTo>
                    <a:pt x="23" y="32"/>
                  </a:lnTo>
                  <a:lnTo>
                    <a:pt x="29" y="23"/>
                  </a:lnTo>
                  <a:lnTo>
                    <a:pt x="36" y="20"/>
                  </a:lnTo>
                  <a:lnTo>
                    <a:pt x="42" y="23"/>
                  </a:lnTo>
                  <a:lnTo>
                    <a:pt x="51" y="20"/>
                  </a:lnTo>
                  <a:lnTo>
                    <a:pt x="62" y="20"/>
                  </a:lnTo>
                  <a:lnTo>
                    <a:pt x="72" y="20"/>
                  </a:lnTo>
                  <a:lnTo>
                    <a:pt x="84" y="20"/>
                  </a:lnTo>
                  <a:lnTo>
                    <a:pt x="92" y="23"/>
                  </a:lnTo>
                  <a:lnTo>
                    <a:pt x="101" y="23"/>
                  </a:lnTo>
                  <a:lnTo>
                    <a:pt x="114" y="20"/>
                  </a:lnTo>
                  <a:lnTo>
                    <a:pt x="120" y="9"/>
                  </a:lnTo>
                  <a:lnTo>
                    <a:pt x="127" y="2"/>
                  </a:lnTo>
                  <a:lnTo>
                    <a:pt x="120" y="0"/>
                  </a:lnTo>
                  <a:lnTo>
                    <a:pt x="117" y="2"/>
                  </a:lnTo>
                  <a:lnTo>
                    <a:pt x="111" y="9"/>
                  </a:lnTo>
                  <a:lnTo>
                    <a:pt x="101" y="15"/>
                  </a:lnTo>
                  <a:lnTo>
                    <a:pt x="90" y="15"/>
                  </a:lnTo>
                  <a:lnTo>
                    <a:pt x="81" y="15"/>
                  </a:lnTo>
                  <a:lnTo>
                    <a:pt x="72" y="12"/>
                  </a:lnTo>
                  <a:lnTo>
                    <a:pt x="62" y="9"/>
                  </a:lnTo>
                  <a:lnTo>
                    <a:pt x="51" y="9"/>
                  </a:lnTo>
                  <a:lnTo>
                    <a:pt x="42" y="6"/>
                  </a:lnTo>
                  <a:lnTo>
                    <a:pt x="36" y="15"/>
                  </a:lnTo>
                  <a:lnTo>
                    <a:pt x="23" y="15"/>
                  </a:lnTo>
                  <a:lnTo>
                    <a:pt x="20" y="23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12" y="44"/>
                  </a:lnTo>
                  <a:lnTo>
                    <a:pt x="12" y="53"/>
                  </a:lnTo>
                  <a:lnTo>
                    <a:pt x="12" y="64"/>
                  </a:lnTo>
                  <a:lnTo>
                    <a:pt x="6" y="71"/>
                  </a:lnTo>
                  <a:lnTo>
                    <a:pt x="0" y="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" name=""/>
            <p:cNvSpPr/>
            <p:nvPr/>
          </p:nvSpPr>
          <p:spPr>
            <a:xfrm>
              <a:off x="7733520" y="3697920"/>
              <a:ext cx="41760" cy="75600"/>
            </a:xfrm>
            <a:custGeom>
              <a:avLst/>
              <a:gdLst/>
              <a:ahLst/>
              <a:rect l="l" t="t" r="r" b="b"/>
              <a:pathLst>
                <a:path w="29" h="53">
                  <a:moveTo>
                    <a:pt x="0" y="17"/>
                  </a:moveTo>
                  <a:lnTo>
                    <a:pt x="6" y="26"/>
                  </a:lnTo>
                  <a:lnTo>
                    <a:pt x="6" y="34"/>
                  </a:lnTo>
                  <a:lnTo>
                    <a:pt x="6" y="41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15" y="43"/>
                  </a:lnTo>
                  <a:lnTo>
                    <a:pt x="12" y="36"/>
                  </a:lnTo>
                  <a:lnTo>
                    <a:pt x="15" y="28"/>
                  </a:lnTo>
                  <a:lnTo>
                    <a:pt x="24" y="28"/>
                  </a:lnTo>
                  <a:lnTo>
                    <a:pt x="18" y="23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15" y="15"/>
                  </a:lnTo>
                  <a:lnTo>
                    <a:pt x="9" y="8"/>
                  </a:lnTo>
                  <a:lnTo>
                    <a:pt x="15" y="0"/>
                  </a:lnTo>
                  <a:lnTo>
                    <a:pt x="6" y="5"/>
                  </a:lnTo>
                  <a:lnTo>
                    <a:pt x="3" y="10"/>
                  </a:lnTo>
                  <a:lnTo>
                    <a:pt x="0" y="1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0" bIns="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" name=""/>
            <p:cNvSpPr/>
            <p:nvPr/>
          </p:nvSpPr>
          <p:spPr>
            <a:xfrm>
              <a:off x="7694640" y="3827160"/>
              <a:ext cx="37440" cy="306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8"/>
                  </a:moveTo>
                  <a:lnTo>
                    <a:pt x="6" y="21"/>
                  </a:lnTo>
                  <a:lnTo>
                    <a:pt x="20" y="21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" name=""/>
            <p:cNvSpPr/>
            <p:nvPr/>
          </p:nvSpPr>
          <p:spPr>
            <a:xfrm>
              <a:off x="7749360" y="3818160"/>
              <a:ext cx="82440" cy="34560"/>
            </a:xfrm>
            <a:custGeom>
              <a:avLst/>
              <a:gdLst/>
              <a:ahLst/>
              <a:rect l="l" t="t" r="r" b="b"/>
              <a:pathLst>
                <a:path w="58" h="24">
                  <a:moveTo>
                    <a:pt x="0" y="9"/>
                  </a:moveTo>
                  <a:lnTo>
                    <a:pt x="12" y="16"/>
                  </a:lnTo>
                  <a:lnTo>
                    <a:pt x="19" y="13"/>
                  </a:lnTo>
                  <a:lnTo>
                    <a:pt x="30" y="16"/>
                  </a:lnTo>
                  <a:lnTo>
                    <a:pt x="45" y="19"/>
                  </a:lnTo>
                  <a:lnTo>
                    <a:pt x="57" y="23"/>
                  </a:lnTo>
                  <a:lnTo>
                    <a:pt x="57" y="1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" name=""/>
            <p:cNvSpPr/>
            <p:nvPr/>
          </p:nvSpPr>
          <p:spPr>
            <a:xfrm>
              <a:off x="7651440" y="3795480"/>
              <a:ext cx="35640" cy="252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12" y="0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" name=""/>
            <p:cNvSpPr/>
            <p:nvPr/>
          </p:nvSpPr>
          <p:spPr>
            <a:xfrm>
              <a:off x="7730640" y="3785040"/>
              <a:ext cx="40320" cy="3168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22"/>
                  </a:moveTo>
                  <a:lnTo>
                    <a:pt x="27" y="22"/>
                  </a:lnTo>
                  <a:lnTo>
                    <a:pt x="1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" name=""/>
            <p:cNvSpPr/>
            <p:nvPr/>
          </p:nvSpPr>
          <p:spPr>
            <a:xfrm>
              <a:off x="7820280" y="3750480"/>
              <a:ext cx="35640" cy="3024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2"/>
                  </a:moveTo>
                  <a:lnTo>
                    <a:pt x="10" y="21"/>
                  </a:lnTo>
                  <a:lnTo>
                    <a:pt x="24" y="12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" name=""/>
            <p:cNvSpPr/>
            <p:nvPr/>
          </p:nvSpPr>
          <p:spPr>
            <a:xfrm>
              <a:off x="7959960" y="3769920"/>
              <a:ext cx="35640" cy="3168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0"/>
                  </a:moveTo>
                  <a:lnTo>
                    <a:pt x="13" y="22"/>
                  </a:lnTo>
                  <a:lnTo>
                    <a:pt x="24" y="22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" name=""/>
            <p:cNvSpPr/>
            <p:nvPr/>
          </p:nvSpPr>
          <p:spPr>
            <a:xfrm>
              <a:off x="7831800" y="3758040"/>
              <a:ext cx="562680" cy="258840"/>
            </a:xfrm>
            <a:custGeom>
              <a:avLst/>
              <a:gdLst/>
              <a:ahLst/>
              <a:rect l="l" t="t" r="r" b="b"/>
              <a:pathLst>
                <a:path w="398" h="184">
                  <a:moveTo>
                    <a:pt x="0" y="19"/>
                  </a:moveTo>
                  <a:lnTo>
                    <a:pt x="12" y="22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28" y="34"/>
                  </a:lnTo>
                  <a:lnTo>
                    <a:pt x="36" y="34"/>
                  </a:lnTo>
                  <a:lnTo>
                    <a:pt x="49" y="32"/>
                  </a:lnTo>
                  <a:lnTo>
                    <a:pt x="61" y="30"/>
                  </a:lnTo>
                  <a:lnTo>
                    <a:pt x="58" y="40"/>
                  </a:lnTo>
                  <a:lnTo>
                    <a:pt x="45" y="40"/>
                  </a:lnTo>
                  <a:lnTo>
                    <a:pt x="36" y="43"/>
                  </a:lnTo>
                  <a:lnTo>
                    <a:pt x="28" y="43"/>
                  </a:lnTo>
                  <a:lnTo>
                    <a:pt x="22" y="46"/>
                  </a:lnTo>
                  <a:lnTo>
                    <a:pt x="28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9" y="67"/>
                  </a:lnTo>
                  <a:lnTo>
                    <a:pt x="49" y="67"/>
                  </a:lnTo>
                  <a:lnTo>
                    <a:pt x="58" y="57"/>
                  </a:lnTo>
                  <a:lnTo>
                    <a:pt x="64" y="62"/>
                  </a:lnTo>
                  <a:lnTo>
                    <a:pt x="72" y="67"/>
                  </a:lnTo>
                  <a:lnTo>
                    <a:pt x="82" y="72"/>
                  </a:lnTo>
                  <a:lnTo>
                    <a:pt x="94" y="72"/>
                  </a:lnTo>
                  <a:lnTo>
                    <a:pt x="107" y="75"/>
                  </a:lnTo>
                  <a:lnTo>
                    <a:pt x="118" y="81"/>
                  </a:lnTo>
                  <a:lnTo>
                    <a:pt x="131" y="83"/>
                  </a:lnTo>
                  <a:lnTo>
                    <a:pt x="140" y="89"/>
                  </a:lnTo>
                  <a:lnTo>
                    <a:pt x="145" y="94"/>
                  </a:lnTo>
                  <a:lnTo>
                    <a:pt x="151" y="104"/>
                  </a:lnTo>
                  <a:lnTo>
                    <a:pt x="155" y="113"/>
                  </a:lnTo>
                  <a:lnTo>
                    <a:pt x="158" y="124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42"/>
                  </a:lnTo>
                  <a:lnTo>
                    <a:pt x="148" y="142"/>
                  </a:lnTo>
                  <a:lnTo>
                    <a:pt x="158" y="136"/>
                  </a:lnTo>
                  <a:lnTo>
                    <a:pt x="173" y="136"/>
                  </a:lnTo>
                  <a:lnTo>
                    <a:pt x="185" y="136"/>
                  </a:lnTo>
                  <a:lnTo>
                    <a:pt x="188" y="142"/>
                  </a:lnTo>
                  <a:lnTo>
                    <a:pt x="194" y="148"/>
                  </a:lnTo>
                  <a:lnTo>
                    <a:pt x="204" y="153"/>
                  </a:lnTo>
                  <a:lnTo>
                    <a:pt x="213" y="156"/>
                  </a:lnTo>
                  <a:lnTo>
                    <a:pt x="221" y="156"/>
                  </a:lnTo>
                  <a:lnTo>
                    <a:pt x="237" y="159"/>
                  </a:lnTo>
                  <a:lnTo>
                    <a:pt x="246" y="153"/>
                  </a:lnTo>
                  <a:lnTo>
                    <a:pt x="249" y="150"/>
                  </a:lnTo>
                  <a:lnTo>
                    <a:pt x="246" y="142"/>
                  </a:lnTo>
                  <a:lnTo>
                    <a:pt x="254" y="139"/>
                  </a:lnTo>
                  <a:lnTo>
                    <a:pt x="257" y="134"/>
                  </a:lnTo>
                  <a:lnTo>
                    <a:pt x="267" y="128"/>
                  </a:lnTo>
                  <a:lnTo>
                    <a:pt x="276" y="128"/>
                  </a:lnTo>
                  <a:lnTo>
                    <a:pt x="283" y="128"/>
                  </a:lnTo>
                  <a:lnTo>
                    <a:pt x="294" y="134"/>
                  </a:lnTo>
                  <a:lnTo>
                    <a:pt x="303" y="136"/>
                  </a:lnTo>
                  <a:lnTo>
                    <a:pt x="310" y="145"/>
                  </a:lnTo>
                  <a:lnTo>
                    <a:pt x="313" y="153"/>
                  </a:lnTo>
                  <a:lnTo>
                    <a:pt x="322" y="160"/>
                  </a:lnTo>
                  <a:lnTo>
                    <a:pt x="330" y="166"/>
                  </a:lnTo>
                  <a:lnTo>
                    <a:pt x="333" y="171"/>
                  </a:lnTo>
                  <a:lnTo>
                    <a:pt x="343" y="174"/>
                  </a:lnTo>
                  <a:lnTo>
                    <a:pt x="359" y="174"/>
                  </a:lnTo>
                  <a:lnTo>
                    <a:pt x="366" y="177"/>
                  </a:lnTo>
                  <a:lnTo>
                    <a:pt x="376" y="177"/>
                  </a:lnTo>
                  <a:lnTo>
                    <a:pt x="382" y="183"/>
                  </a:lnTo>
                  <a:lnTo>
                    <a:pt x="395" y="183"/>
                  </a:lnTo>
                  <a:lnTo>
                    <a:pt x="397" y="174"/>
                  </a:lnTo>
                  <a:lnTo>
                    <a:pt x="385" y="174"/>
                  </a:lnTo>
                  <a:lnTo>
                    <a:pt x="376" y="169"/>
                  </a:lnTo>
                  <a:lnTo>
                    <a:pt x="382" y="163"/>
                  </a:lnTo>
                  <a:lnTo>
                    <a:pt x="373" y="163"/>
                  </a:lnTo>
                  <a:lnTo>
                    <a:pt x="363" y="160"/>
                  </a:lnTo>
                  <a:lnTo>
                    <a:pt x="366" y="153"/>
                  </a:lnTo>
                  <a:lnTo>
                    <a:pt x="355" y="156"/>
                  </a:lnTo>
                  <a:lnTo>
                    <a:pt x="349" y="148"/>
                  </a:lnTo>
                  <a:lnTo>
                    <a:pt x="346" y="136"/>
                  </a:lnTo>
                  <a:lnTo>
                    <a:pt x="336" y="131"/>
                  </a:lnTo>
                  <a:lnTo>
                    <a:pt x="327" y="124"/>
                  </a:lnTo>
                  <a:lnTo>
                    <a:pt x="322" y="115"/>
                  </a:lnTo>
                  <a:lnTo>
                    <a:pt x="330" y="113"/>
                  </a:lnTo>
                  <a:lnTo>
                    <a:pt x="340" y="113"/>
                  </a:lnTo>
                  <a:lnTo>
                    <a:pt x="340" y="104"/>
                  </a:lnTo>
                  <a:lnTo>
                    <a:pt x="330" y="99"/>
                  </a:lnTo>
                  <a:lnTo>
                    <a:pt x="322" y="99"/>
                  </a:lnTo>
                  <a:lnTo>
                    <a:pt x="310" y="94"/>
                  </a:lnTo>
                  <a:lnTo>
                    <a:pt x="297" y="92"/>
                  </a:lnTo>
                  <a:lnTo>
                    <a:pt x="297" y="81"/>
                  </a:lnTo>
                  <a:lnTo>
                    <a:pt x="291" y="75"/>
                  </a:lnTo>
                  <a:lnTo>
                    <a:pt x="283" y="69"/>
                  </a:lnTo>
                  <a:lnTo>
                    <a:pt x="273" y="64"/>
                  </a:lnTo>
                  <a:lnTo>
                    <a:pt x="264" y="62"/>
                  </a:lnTo>
                  <a:lnTo>
                    <a:pt x="253" y="57"/>
                  </a:lnTo>
                  <a:lnTo>
                    <a:pt x="243" y="54"/>
                  </a:lnTo>
                  <a:lnTo>
                    <a:pt x="230" y="48"/>
                  </a:lnTo>
                  <a:lnTo>
                    <a:pt x="221" y="48"/>
                  </a:lnTo>
                  <a:lnTo>
                    <a:pt x="213" y="43"/>
                  </a:lnTo>
                  <a:lnTo>
                    <a:pt x="204" y="40"/>
                  </a:lnTo>
                  <a:lnTo>
                    <a:pt x="191" y="37"/>
                  </a:lnTo>
                  <a:lnTo>
                    <a:pt x="185" y="37"/>
                  </a:lnTo>
                  <a:lnTo>
                    <a:pt x="173" y="32"/>
                  </a:lnTo>
                  <a:lnTo>
                    <a:pt x="164" y="30"/>
                  </a:lnTo>
                  <a:lnTo>
                    <a:pt x="151" y="25"/>
                  </a:lnTo>
                  <a:lnTo>
                    <a:pt x="143" y="22"/>
                  </a:lnTo>
                  <a:lnTo>
                    <a:pt x="131" y="25"/>
                  </a:lnTo>
                  <a:lnTo>
                    <a:pt x="124" y="32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101" y="48"/>
                  </a:lnTo>
                  <a:lnTo>
                    <a:pt x="94" y="54"/>
                  </a:lnTo>
                  <a:lnTo>
                    <a:pt x="88" y="54"/>
                  </a:lnTo>
                  <a:lnTo>
                    <a:pt x="79" y="48"/>
                  </a:lnTo>
                  <a:lnTo>
                    <a:pt x="72" y="40"/>
                  </a:lnTo>
                  <a:lnTo>
                    <a:pt x="68" y="37"/>
                  </a:lnTo>
                  <a:lnTo>
                    <a:pt x="64" y="27"/>
                  </a:lnTo>
                  <a:lnTo>
                    <a:pt x="68" y="19"/>
                  </a:lnTo>
                  <a:lnTo>
                    <a:pt x="61" y="8"/>
                  </a:lnTo>
                  <a:lnTo>
                    <a:pt x="49" y="8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18" y="8"/>
                  </a:lnTo>
                  <a:lnTo>
                    <a:pt x="9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" name=""/>
            <p:cNvSpPr/>
            <p:nvPr/>
          </p:nvSpPr>
          <p:spPr>
            <a:xfrm>
              <a:off x="7522920" y="3282480"/>
              <a:ext cx="122400" cy="152640"/>
            </a:xfrm>
            <a:custGeom>
              <a:avLst/>
              <a:gdLst/>
              <a:ahLst/>
              <a:rect l="l" t="t" r="r" b="b"/>
              <a:pathLst>
                <a:path w="87" h="108">
                  <a:moveTo>
                    <a:pt x="0" y="44"/>
                  </a:moveTo>
                  <a:lnTo>
                    <a:pt x="0" y="51"/>
                  </a:lnTo>
                  <a:lnTo>
                    <a:pt x="3" y="59"/>
                  </a:lnTo>
                  <a:lnTo>
                    <a:pt x="3" y="71"/>
                  </a:lnTo>
                  <a:lnTo>
                    <a:pt x="12" y="77"/>
                  </a:lnTo>
                  <a:lnTo>
                    <a:pt x="15" y="71"/>
                  </a:lnTo>
                  <a:lnTo>
                    <a:pt x="22" y="77"/>
                  </a:lnTo>
                  <a:lnTo>
                    <a:pt x="15" y="82"/>
                  </a:lnTo>
                  <a:lnTo>
                    <a:pt x="15" y="87"/>
                  </a:lnTo>
                  <a:lnTo>
                    <a:pt x="28" y="92"/>
                  </a:lnTo>
                  <a:lnTo>
                    <a:pt x="36" y="87"/>
                  </a:lnTo>
                  <a:lnTo>
                    <a:pt x="46" y="89"/>
                  </a:lnTo>
                  <a:lnTo>
                    <a:pt x="55" y="101"/>
                  </a:lnTo>
                  <a:lnTo>
                    <a:pt x="55" y="92"/>
                  </a:lnTo>
                  <a:lnTo>
                    <a:pt x="55" y="87"/>
                  </a:lnTo>
                  <a:lnTo>
                    <a:pt x="65" y="92"/>
                  </a:lnTo>
                  <a:lnTo>
                    <a:pt x="71" y="101"/>
                  </a:lnTo>
                  <a:lnTo>
                    <a:pt x="79" y="107"/>
                  </a:lnTo>
                  <a:lnTo>
                    <a:pt x="86" y="104"/>
                  </a:lnTo>
                  <a:lnTo>
                    <a:pt x="76" y="95"/>
                  </a:lnTo>
                  <a:lnTo>
                    <a:pt x="73" y="89"/>
                  </a:lnTo>
                  <a:lnTo>
                    <a:pt x="82" y="87"/>
                  </a:lnTo>
                  <a:lnTo>
                    <a:pt x="71" y="84"/>
                  </a:lnTo>
                  <a:lnTo>
                    <a:pt x="62" y="82"/>
                  </a:lnTo>
                  <a:lnTo>
                    <a:pt x="55" y="82"/>
                  </a:lnTo>
                  <a:lnTo>
                    <a:pt x="49" y="87"/>
                  </a:lnTo>
                  <a:lnTo>
                    <a:pt x="39" y="82"/>
                  </a:lnTo>
                  <a:lnTo>
                    <a:pt x="36" y="74"/>
                  </a:lnTo>
                  <a:lnTo>
                    <a:pt x="31" y="59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49" y="35"/>
                  </a:lnTo>
                  <a:lnTo>
                    <a:pt x="52" y="27"/>
                  </a:lnTo>
                  <a:lnTo>
                    <a:pt x="46" y="21"/>
                  </a:lnTo>
                  <a:lnTo>
                    <a:pt x="46" y="11"/>
                  </a:lnTo>
                  <a:lnTo>
                    <a:pt x="49" y="0"/>
                  </a:lnTo>
                  <a:lnTo>
                    <a:pt x="43" y="5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2" y="11"/>
                  </a:lnTo>
                  <a:lnTo>
                    <a:pt x="9" y="18"/>
                  </a:lnTo>
                  <a:lnTo>
                    <a:pt x="12" y="27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0" y="4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" name=""/>
            <p:cNvSpPr/>
            <p:nvPr/>
          </p:nvSpPr>
          <p:spPr>
            <a:xfrm>
              <a:off x="7452360" y="3469680"/>
              <a:ext cx="72000" cy="71640"/>
            </a:xfrm>
            <a:custGeom>
              <a:avLst/>
              <a:gdLst/>
              <a:ahLst/>
              <a:rect l="l" t="t" r="r" b="b"/>
              <a:pathLst>
                <a:path w="51" h="51">
                  <a:moveTo>
                    <a:pt x="0" y="50"/>
                  </a:moveTo>
                  <a:lnTo>
                    <a:pt x="12" y="44"/>
                  </a:lnTo>
                  <a:lnTo>
                    <a:pt x="14" y="40"/>
                  </a:lnTo>
                  <a:lnTo>
                    <a:pt x="24" y="34"/>
                  </a:lnTo>
                  <a:lnTo>
                    <a:pt x="30" y="23"/>
                  </a:lnTo>
                  <a:lnTo>
                    <a:pt x="37" y="20"/>
                  </a:lnTo>
                  <a:lnTo>
                    <a:pt x="50" y="13"/>
                  </a:lnTo>
                  <a:lnTo>
                    <a:pt x="43" y="0"/>
                  </a:lnTo>
                  <a:lnTo>
                    <a:pt x="37" y="13"/>
                  </a:lnTo>
                  <a:lnTo>
                    <a:pt x="30" y="23"/>
                  </a:lnTo>
                  <a:lnTo>
                    <a:pt x="20" y="29"/>
                  </a:lnTo>
                  <a:lnTo>
                    <a:pt x="12" y="34"/>
                  </a:lnTo>
                  <a:lnTo>
                    <a:pt x="3" y="43"/>
                  </a:lnTo>
                  <a:lnTo>
                    <a:pt x="0" y="5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" name=""/>
            <p:cNvSpPr/>
            <p:nvPr/>
          </p:nvSpPr>
          <p:spPr>
            <a:xfrm>
              <a:off x="7535880" y="3416040"/>
              <a:ext cx="35640" cy="34560"/>
            </a:xfrm>
            <a:custGeom>
              <a:avLst/>
              <a:gdLst/>
              <a:ahLst/>
              <a:rect l="l" t="t" r="r" b="b"/>
              <a:pathLst>
                <a:path w="25" h="24">
                  <a:moveTo>
                    <a:pt x="0" y="0"/>
                  </a:moveTo>
                  <a:lnTo>
                    <a:pt x="9" y="6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" name=""/>
            <p:cNvSpPr/>
            <p:nvPr/>
          </p:nvSpPr>
          <p:spPr>
            <a:xfrm>
              <a:off x="7651440" y="3440160"/>
              <a:ext cx="35640" cy="5868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0" y="6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6" y="41"/>
                  </a:lnTo>
                  <a:lnTo>
                    <a:pt x="16" y="38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25" y="23"/>
                  </a:lnTo>
                  <a:lnTo>
                    <a:pt x="21" y="15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" name=""/>
            <p:cNvSpPr/>
            <p:nvPr/>
          </p:nvSpPr>
          <p:spPr>
            <a:xfrm>
              <a:off x="7583400" y="3455280"/>
              <a:ext cx="70560" cy="7308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0" y="24"/>
                  </a:moveTo>
                  <a:lnTo>
                    <a:pt x="9" y="24"/>
                  </a:lnTo>
                  <a:lnTo>
                    <a:pt x="15" y="26"/>
                  </a:lnTo>
                  <a:lnTo>
                    <a:pt x="15" y="34"/>
                  </a:lnTo>
                  <a:lnTo>
                    <a:pt x="9" y="37"/>
                  </a:lnTo>
                  <a:lnTo>
                    <a:pt x="12" y="45"/>
                  </a:lnTo>
                  <a:lnTo>
                    <a:pt x="22" y="51"/>
                  </a:lnTo>
                  <a:lnTo>
                    <a:pt x="28" y="45"/>
                  </a:lnTo>
                  <a:lnTo>
                    <a:pt x="22" y="37"/>
                  </a:lnTo>
                  <a:lnTo>
                    <a:pt x="30" y="39"/>
                  </a:lnTo>
                  <a:lnTo>
                    <a:pt x="33" y="34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49" y="31"/>
                  </a:lnTo>
                  <a:lnTo>
                    <a:pt x="39" y="31"/>
                  </a:lnTo>
                  <a:lnTo>
                    <a:pt x="39" y="24"/>
                  </a:lnTo>
                  <a:lnTo>
                    <a:pt x="39" y="13"/>
                  </a:lnTo>
                  <a:lnTo>
                    <a:pt x="36" y="22"/>
                  </a:lnTo>
                  <a:lnTo>
                    <a:pt x="28" y="26"/>
                  </a:lnTo>
                  <a:lnTo>
                    <a:pt x="30" y="19"/>
                  </a:lnTo>
                  <a:lnTo>
                    <a:pt x="22" y="19"/>
                  </a:lnTo>
                  <a:lnTo>
                    <a:pt x="22" y="5"/>
                  </a:lnTo>
                  <a:lnTo>
                    <a:pt x="12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8"/>
                  </a:lnTo>
                  <a:lnTo>
                    <a:pt x="0" y="19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" name=""/>
            <p:cNvSpPr/>
            <p:nvPr/>
          </p:nvSpPr>
          <p:spPr>
            <a:xfrm>
              <a:off x="7581960" y="3506760"/>
              <a:ext cx="131040" cy="106200"/>
            </a:xfrm>
            <a:custGeom>
              <a:avLst/>
              <a:gdLst/>
              <a:ahLst/>
              <a:rect l="l" t="t" r="r" b="b"/>
              <a:pathLst>
                <a:path w="93" h="76">
                  <a:moveTo>
                    <a:pt x="0" y="45"/>
                  </a:moveTo>
                  <a:lnTo>
                    <a:pt x="3" y="52"/>
                  </a:lnTo>
                  <a:lnTo>
                    <a:pt x="6" y="45"/>
                  </a:lnTo>
                  <a:lnTo>
                    <a:pt x="9" y="37"/>
                  </a:lnTo>
                  <a:lnTo>
                    <a:pt x="15" y="37"/>
                  </a:lnTo>
                  <a:lnTo>
                    <a:pt x="19" y="43"/>
                  </a:lnTo>
                  <a:lnTo>
                    <a:pt x="25" y="43"/>
                  </a:lnTo>
                  <a:lnTo>
                    <a:pt x="30" y="37"/>
                  </a:lnTo>
                  <a:lnTo>
                    <a:pt x="39" y="40"/>
                  </a:lnTo>
                  <a:lnTo>
                    <a:pt x="46" y="43"/>
                  </a:lnTo>
                  <a:lnTo>
                    <a:pt x="39" y="48"/>
                  </a:lnTo>
                  <a:lnTo>
                    <a:pt x="39" y="58"/>
                  </a:lnTo>
                  <a:lnTo>
                    <a:pt x="49" y="63"/>
                  </a:lnTo>
                  <a:lnTo>
                    <a:pt x="55" y="69"/>
                  </a:lnTo>
                  <a:lnTo>
                    <a:pt x="61" y="69"/>
                  </a:lnTo>
                  <a:lnTo>
                    <a:pt x="66" y="75"/>
                  </a:lnTo>
                  <a:lnTo>
                    <a:pt x="76" y="63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69" y="48"/>
                  </a:lnTo>
                  <a:lnTo>
                    <a:pt x="76" y="43"/>
                  </a:lnTo>
                  <a:lnTo>
                    <a:pt x="79" y="50"/>
                  </a:lnTo>
                  <a:lnTo>
                    <a:pt x="85" y="61"/>
                  </a:lnTo>
                  <a:lnTo>
                    <a:pt x="85" y="52"/>
                  </a:lnTo>
                  <a:lnTo>
                    <a:pt x="92" y="45"/>
                  </a:lnTo>
                  <a:lnTo>
                    <a:pt x="92" y="37"/>
                  </a:lnTo>
                  <a:lnTo>
                    <a:pt x="85" y="26"/>
                  </a:lnTo>
                  <a:lnTo>
                    <a:pt x="85" y="16"/>
                  </a:lnTo>
                  <a:lnTo>
                    <a:pt x="79" y="8"/>
                  </a:lnTo>
                  <a:lnTo>
                    <a:pt x="66" y="0"/>
                  </a:lnTo>
                  <a:lnTo>
                    <a:pt x="69" y="13"/>
                  </a:lnTo>
                  <a:lnTo>
                    <a:pt x="65" y="16"/>
                  </a:lnTo>
                  <a:lnTo>
                    <a:pt x="58" y="13"/>
                  </a:lnTo>
                  <a:lnTo>
                    <a:pt x="52" y="23"/>
                  </a:lnTo>
                  <a:lnTo>
                    <a:pt x="46" y="23"/>
                  </a:lnTo>
                  <a:lnTo>
                    <a:pt x="39" y="31"/>
                  </a:lnTo>
                  <a:lnTo>
                    <a:pt x="36" y="23"/>
                  </a:lnTo>
                  <a:lnTo>
                    <a:pt x="30" y="20"/>
                  </a:lnTo>
                  <a:lnTo>
                    <a:pt x="22" y="23"/>
                  </a:lnTo>
                  <a:lnTo>
                    <a:pt x="15" y="29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0" y="4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" name=""/>
            <p:cNvSpPr/>
            <p:nvPr/>
          </p:nvSpPr>
          <p:spPr>
            <a:xfrm>
              <a:off x="8323920" y="3850560"/>
              <a:ext cx="116640" cy="54720"/>
            </a:xfrm>
            <a:custGeom>
              <a:avLst/>
              <a:gdLst/>
              <a:ahLst/>
              <a:rect l="l" t="t" r="r" b="b"/>
              <a:pathLst>
                <a:path w="83" h="39">
                  <a:moveTo>
                    <a:pt x="0" y="25"/>
                  </a:moveTo>
                  <a:lnTo>
                    <a:pt x="0" y="29"/>
                  </a:lnTo>
                  <a:lnTo>
                    <a:pt x="9" y="32"/>
                  </a:lnTo>
                  <a:lnTo>
                    <a:pt x="17" y="38"/>
                  </a:lnTo>
                  <a:lnTo>
                    <a:pt x="26" y="38"/>
                  </a:lnTo>
                  <a:lnTo>
                    <a:pt x="36" y="38"/>
                  </a:lnTo>
                  <a:lnTo>
                    <a:pt x="45" y="38"/>
                  </a:lnTo>
                  <a:lnTo>
                    <a:pt x="56" y="35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5" y="16"/>
                  </a:lnTo>
                  <a:lnTo>
                    <a:pt x="82" y="11"/>
                  </a:lnTo>
                  <a:lnTo>
                    <a:pt x="78" y="0"/>
                  </a:lnTo>
                  <a:lnTo>
                    <a:pt x="63" y="0"/>
                  </a:lnTo>
                  <a:lnTo>
                    <a:pt x="66" y="14"/>
                  </a:lnTo>
                  <a:lnTo>
                    <a:pt x="56" y="14"/>
                  </a:lnTo>
                  <a:lnTo>
                    <a:pt x="50" y="25"/>
                  </a:lnTo>
                  <a:lnTo>
                    <a:pt x="42" y="25"/>
                  </a:lnTo>
                  <a:lnTo>
                    <a:pt x="33" y="25"/>
                  </a:lnTo>
                  <a:lnTo>
                    <a:pt x="20" y="28"/>
                  </a:lnTo>
                  <a:lnTo>
                    <a:pt x="9" y="28"/>
                  </a:lnTo>
                  <a:lnTo>
                    <a:pt x="0" y="2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920" bIns="7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" name=""/>
            <p:cNvSpPr/>
            <p:nvPr/>
          </p:nvSpPr>
          <p:spPr>
            <a:xfrm>
              <a:off x="8277480" y="3801600"/>
              <a:ext cx="38880" cy="1080"/>
            </a:xfrm>
            <a:custGeom>
              <a:avLst/>
              <a:gdLst/>
              <a:ahLst/>
              <a:rect l="l" t="t" r="r" b="b"/>
              <a:pathLst>
                <a:path w="27" h="1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" name=""/>
            <p:cNvSpPr/>
            <p:nvPr/>
          </p:nvSpPr>
          <p:spPr>
            <a:xfrm>
              <a:off x="8395920" y="3814560"/>
              <a:ext cx="67680" cy="58680"/>
            </a:xfrm>
            <a:custGeom>
              <a:avLst/>
              <a:gdLst/>
              <a:ahLst/>
              <a:rect l="l" t="t" r="r" b="b"/>
              <a:pathLst>
                <a:path w="48" h="42">
                  <a:moveTo>
                    <a:pt x="0" y="0"/>
                  </a:moveTo>
                  <a:lnTo>
                    <a:pt x="12" y="8"/>
                  </a:lnTo>
                  <a:lnTo>
                    <a:pt x="22" y="16"/>
                  </a:lnTo>
                  <a:lnTo>
                    <a:pt x="32" y="16"/>
                  </a:lnTo>
                  <a:lnTo>
                    <a:pt x="37" y="26"/>
                  </a:lnTo>
                  <a:lnTo>
                    <a:pt x="40" y="41"/>
                  </a:lnTo>
                  <a:lnTo>
                    <a:pt x="47" y="32"/>
                  </a:lnTo>
                  <a:lnTo>
                    <a:pt x="43" y="24"/>
                  </a:lnTo>
                  <a:lnTo>
                    <a:pt x="32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" name=""/>
            <p:cNvSpPr/>
            <p:nvPr/>
          </p:nvSpPr>
          <p:spPr>
            <a:xfrm>
              <a:off x="8504280" y="3889080"/>
              <a:ext cx="39960" cy="35640"/>
            </a:xfrm>
            <a:custGeom>
              <a:avLst/>
              <a:gdLst/>
              <a:ahLst/>
              <a:rect l="l" t="t" r="r" b="b"/>
              <a:pathLst>
                <a:path w="29" h="25">
                  <a:moveTo>
                    <a:pt x="0" y="0"/>
                  </a:moveTo>
                  <a:lnTo>
                    <a:pt x="3" y="9"/>
                  </a:lnTo>
                  <a:lnTo>
                    <a:pt x="9" y="18"/>
                  </a:lnTo>
                  <a:lnTo>
                    <a:pt x="15" y="24"/>
                  </a:lnTo>
                  <a:lnTo>
                    <a:pt x="28" y="18"/>
                  </a:lnTo>
                  <a:lnTo>
                    <a:pt x="18" y="1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15" name=""/>
          <p:cNvSpPr/>
          <p:nvPr/>
        </p:nvSpPr>
        <p:spPr>
          <a:xfrm>
            <a:off x="1298520" y="288432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" name=""/>
          <p:cNvSpPr/>
          <p:nvPr/>
        </p:nvSpPr>
        <p:spPr>
          <a:xfrm>
            <a:off x="1241280" y="257652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" name=""/>
          <p:cNvSpPr/>
          <p:nvPr/>
        </p:nvSpPr>
        <p:spPr>
          <a:xfrm>
            <a:off x="1405080" y="255420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8" name=""/>
          <p:cNvSpPr/>
          <p:nvPr/>
        </p:nvSpPr>
        <p:spPr>
          <a:xfrm>
            <a:off x="4570560" y="218592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" name=""/>
          <p:cNvSpPr/>
          <p:nvPr/>
        </p:nvSpPr>
        <p:spPr>
          <a:xfrm>
            <a:off x="7900920" y="4275000"/>
            <a:ext cx="100080" cy="31932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0" name=""/>
          <p:cNvSpPr/>
          <p:nvPr/>
        </p:nvSpPr>
        <p:spPr>
          <a:xfrm>
            <a:off x="4686480" y="227340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" name=""/>
          <p:cNvSpPr/>
          <p:nvPr/>
        </p:nvSpPr>
        <p:spPr>
          <a:xfrm>
            <a:off x="3979800" y="1935000"/>
            <a:ext cx="114480" cy="1764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" name=""/>
          <p:cNvSpPr/>
          <p:nvPr/>
        </p:nvSpPr>
        <p:spPr>
          <a:xfrm>
            <a:off x="4443480" y="222408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" name=""/>
          <p:cNvSpPr/>
          <p:nvPr/>
        </p:nvSpPr>
        <p:spPr>
          <a:xfrm>
            <a:off x="4370400" y="177336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4" name=""/>
          <p:cNvSpPr/>
          <p:nvPr/>
        </p:nvSpPr>
        <p:spPr>
          <a:xfrm>
            <a:off x="7837560" y="246384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5" name=""/>
          <p:cNvSpPr/>
          <p:nvPr/>
        </p:nvSpPr>
        <p:spPr>
          <a:xfrm>
            <a:off x="7719840" y="4319640"/>
            <a:ext cx="1112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6" name=""/>
          <p:cNvSpPr/>
          <p:nvPr/>
        </p:nvSpPr>
        <p:spPr>
          <a:xfrm>
            <a:off x="1076400" y="265284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7" name=""/>
          <p:cNvSpPr/>
          <p:nvPr/>
        </p:nvSpPr>
        <p:spPr>
          <a:xfrm>
            <a:off x="8300880" y="4398840"/>
            <a:ext cx="114480" cy="1764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8" name=""/>
          <p:cNvSpPr/>
          <p:nvPr/>
        </p:nvSpPr>
        <p:spPr>
          <a:xfrm>
            <a:off x="1803240" y="345456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" name=""/>
          <p:cNvSpPr/>
          <p:nvPr/>
        </p:nvSpPr>
        <p:spPr>
          <a:xfrm>
            <a:off x="7711920" y="2712960"/>
            <a:ext cx="10980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" name=""/>
          <p:cNvSpPr/>
          <p:nvPr/>
        </p:nvSpPr>
        <p:spPr>
          <a:xfrm>
            <a:off x="7316640" y="2914560"/>
            <a:ext cx="109800" cy="10980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" name=""/>
          <p:cNvSpPr/>
          <p:nvPr/>
        </p:nvSpPr>
        <p:spPr>
          <a:xfrm>
            <a:off x="6956280" y="3598920"/>
            <a:ext cx="1112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" name=""/>
          <p:cNvSpPr/>
          <p:nvPr/>
        </p:nvSpPr>
        <p:spPr>
          <a:xfrm>
            <a:off x="1825560" y="3473280"/>
            <a:ext cx="13824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" name=""/>
          <p:cNvSpPr/>
          <p:nvPr/>
        </p:nvSpPr>
        <p:spPr>
          <a:xfrm>
            <a:off x="1996560" y="749160"/>
            <a:ext cx="51220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Creating New Markets in Global Commodities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" name=""/>
          <p:cNvSpPr/>
          <p:nvPr/>
        </p:nvSpPr>
        <p:spPr>
          <a:xfrm>
            <a:off x="2041560" y="311940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" name=""/>
          <p:cNvSpPr/>
          <p:nvPr/>
        </p:nvSpPr>
        <p:spPr>
          <a:xfrm>
            <a:off x="2066760" y="2509920"/>
            <a:ext cx="10980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" name=""/>
          <p:cNvSpPr/>
          <p:nvPr/>
        </p:nvSpPr>
        <p:spPr>
          <a:xfrm>
            <a:off x="1590840" y="286236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" name=""/>
          <p:cNvSpPr/>
          <p:nvPr/>
        </p:nvSpPr>
        <p:spPr>
          <a:xfrm>
            <a:off x="2266920" y="355752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" name=""/>
          <p:cNvSpPr/>
          <p:nvPr/>
        </p:nvSpPr>
        <p:spPr>
          <a:xfrm>
            <a:off x="2631960" y="438624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" name=""/>
          <p:cNvSpPr/>
          <p:nvPr/>
        </p:nvSpPr>
        <p:spPr>
          <a:xfrm>
            <a:off x="4076640" y="2330280"/>
            <a:ext cx="109440" cy="10980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0" name=""/>
          <p:cNvSpPr/>
          <p:nvPr/>
        </p:nvSpPr>
        <p:spPr>
          <a:xfrm>
            <a:off x="2748240" y="5722920"/>
            <a:ext cx="68004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Colombia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Venezuela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Indonesia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Poland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Russia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1" name=""/>
          <p:cNvSpPr/>
          <p:nvPr/>
        </p:nvSpPr>
        <p:spPr>
          <a:xfrm>
            <a:off x="4493520" y="5722920"/>
            <a:ext cx="65736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Japan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Argentina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2" name=""/>
          <p:cNvSpPr/>
          <p:nvPr/>
        </p:nvSpPr>
        <p:spPr>
          <a:xfrm>
            <a:off x="4809960" y="4473720"/>
            <a:ext cx="10980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" name=""/>
          <p:cNvSpPr/>
          <p:nvPr/>
        </p:nvSpPr>
        <p:spPr>
          <a:xfrm>
            <a:off x="4379760" y="1547640"/>
            <a:ext cx="10188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" name=""/>
          <p:cNvSpPr/>
          <p:nvPr/>
        </p:nvSpPr>
        <p:spPr>
          <a:xfrm>
            <a:off x="6248520" y="318780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" name=""/>
          <p:cNvSpPr/>
          <p:nvPr/>
        </p:nvSpPr>
        <p:spPr>
          <a:xfrm>
            <a:off x="7682040" y="241452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" name=""/>
          <p:cNvSpPr/>
          <p:nvPr/>
        </p:nvSpPr>
        <p:spPr>
          <a:xfrm>
            <a:off x="8101080" y="249084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7" name=""/>
          <p:cNvSpPr/>
          <p:nvPr/>
        </p:nvSpPr>
        <p:spPr>
          <a:xfrm>
            <a:off x="8074080" y="2674800"/>
            <a:ext cx="109440" cy="10980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8" name=""/>
          <p:cNvSpPr/>
          <p:nvPr/>
        </p:nvSpPr>
        <p:spPr>
          <a:xfrm>
            <a:off x="8023320" y="260676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9" name=""/>
          <p:cNvSpPr/>
          <p:nvPr/>
        </p:nvSpPr>
        <p:spPr>
          <a:xfrm>
            <a:off x="7942320" y="274464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0" name=""/>
          <p:cNvSpPr/>
          <p:nvPr/>
        </p:nvSpPr>
        <p:spPr>
          <a:xfrm>
            <a:off x="7053120" y="353844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" name=""/>
          <p:cNvSpPr/>
          <p:nvPr/>
        </p:nvSpPr>
        <p:spPr>
          <a:xfrm>
            <a:off x="6994440" y="362268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" name=""/>
          <p:cNvSpPr/>
          <p:nvPr/>
        </p:nvSpPr>
        <p:spPr>
          <a:xfrm>
            <a:off x="4491000" y="252900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" name=""/>
          <p:cNvSpPr/>
          <p:nvPr/>
        </p:nvSpPr>
        <p:spPr>
          <a:xfrm>
            <a:off x="7520040" y="363384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" name=""/>
          <p:cNvSpPr/>
          <p:nvPr/>
        </p:nvSpPr>
        <p:spPr>
          <a:xfrm>
            <a:off x="8294760" y="4552920"/>
            <a:ext cx="1378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" name=""/>
          <p:cNvSpPr/>
          <p:nvPr/>
        </p:nvSpPr>
        <p:spPr>
          <a:xfrm>
            <a:off x="496800" y="157644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" name=""/>
          <p:cNvSpPr/>
          <p:nvPr/>
        </p:nvSpPr>
        <p:spPr>
          <a:xfrm>
            <a:off x="1246320" y="182412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7" name=""/>
          <p:cNvSpPr/>
          <p:nvPr/>
        </p:nvSpPr>
        <p:spPr>
          <a:xfrm>
            <a:off x="4068720" y="198288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" name=""/>
          <p:cNvSpPr/>
          <p:nvPr/>
        </p:nvSpPr>
        <p:spPr>
          <a:xfrm>
            <a:off x="4583160" y="144288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" name=""/>
          <p:cNvSpPr/>
          <p:nvPr/>
        </p:nvSpPr>
        <p:spPr>
          <a:xfrm>
            <a:off x="4167360" y="235728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0" name=""/>
          <p:cNvSpPr/>
          <p:nvPr/>
        </p:nvSpPr>
        <p:spPr>
          <a:xfrm>
            <a:off x="6249960" y="32814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1" name=""/>
          <p:cNvSpPr/>
          <p:nvPr/>
        </p:nvSpPr>
        <p:spPr>
          <a:xfrm>
            <a:off x="4886280" y="4392720"/>
            <a:ext cx="13824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2" name=""/>
          <p:cNvSpPr/>
          <p:nvPr/>
        </p:nvSpPr>
        <p:spPr>
          <a:xfrm>
            <a:off x="4321080" y="2125800"/>
            <a:ext cx="13824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3" name=""/>
          <p:cNvSpPr/>
          <p:nvPr/>
        </p:nvSpPr>
        <p:spPr>
          <a:xfrm>
            <a:off x="1774800" y="280188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4" name=""/>
          <p:cNvSpPr/>
          <p:nvPr/>
        </p:nvSpPr>
        <p:spPr>
          <a:xfrm>
            <a:off x="2149560" y="242712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65" name=""/>
          <p:cNvGrpSpPr/>
          <p:nvPr/>
        </p:nvGrpSpPr>
        <p:grpSpPr>
          <a:xfrm>
            <a:off x="5729400" y="3443400"/>
            <a:ext cx="336240" cy="214200"/>
            <a:chOff x="5729400" y="3443400"/>
            <a:chExt cx="336240" cy="214200"/>
          </a:xfrm>
        </p:grpSpPr>
        <p:grpSp>
          <p:nvGrpSpPr>
            <p:cNvPr id="366" name=""/>
            <p:cNvGrpSpPr/>
            <p:nvPr/>
          </p:nvGrpSpPr>
          <p:grpSpPr>
            <a:xfrm>
              <a:off x="5861880" y="3443400"/>
              <a:ext cx="203760" cy="126720"/>
              <a:chOff x="5861880" y="3443400"/>
              <a:chExt cx="203760" cy="126720"/>
            </a:xfrm>
          </p:grpSpPr>
          <p:sp>
            <p:nvSpPr>
              <p:cNvPr id="367" name=""/>
              <p:cNvSpPr/>
              <p:nvPr/>
            </p:nvSpPr>
            <p:spPr>
              <a:xfrm flipH="1">
                <a:off x="6001200" y="344340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8" name=""/>
              <p:cNvSpPr/>
              <p:nvPr/>
            </p:nvSpPr>
            <p:spPr>
              <a:xfrm flipH="1">
                <a:off x="6018120" y="34628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9" name=""/>
              <p:cNvSpPr/>
              <p:nvPr/>
            </p:nvSpPr>
            <p:spPr>
              <a:xfrm flipH="1">
                <a:off x="6004440" y="347472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0" name=""/>
              <p:cNvSpPr/>
              <p:nvPr/>
            </p:nvSpPr>
            <p:spPr>
              <a:xfrm flipH="1">
                <a:off x="5963760" y="344700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1" name=""/>
              <p:cNvSpPr/>
              <p:nvPr/>
            </p:nvSpPr>
            <p:spPr>
              <a:xfrm flipH="1">
                <a:off x="5923800" y="34635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2" name=""/>
              <p:cNvSpPr/>
              <p:nvPr/>
            </p:nvSpPr>
            <p:spPr>
              <a:xfrm flipH="1">
                <a:off x="5897160" y="348048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3" name=""/>
              <p:cNvSpPr/>
              <p:nvPr/>
            </p:nvSpPr>
            <p:spPr>
              <a:xfrm flipH="1">
                <a:off x="5959080" y="346572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4" name=""/>
              <p:cNvSpPr/>
              <p:nvPr/>
            </p:nvSpPr>
            <p:spPr>
              <a:xfrm flipH="1">
                <a:off x="5925240" y="34963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5" name=""/>
              <p:cNvSpPr/>
              <p:nvPr/>
            </p:nvSpPr>
            <p:spPr>
              <a:xfrm flipH="1">
                <a:off x="5873760" y="349488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6" name=""/>
              <p:cNvSpPr/>
              <p:nvPr/>
            </p:nvSpPr>
            <p:spPr>
              <a:xfrm flipH="1">
                <a:off x="5891400" y="349740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7" name=""/>
              <p:cNvSpPr/>
              <p:nvPr/>
            </p:nvSpPr>
            <p:spPr>
              <a:xfrm flipH="1">
                <a:off x="5861520" y="351864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78" name=""/>
            <p:cNvGrpSpPr/>
            <p:nvPr/>
          </p:nvGrpSpPr>
          <p:grpSpPr>
            <a:xfrm>
              <a:off x="5729400" y="3547440"/>
              <a:ext cx="305640" cy="110160"/>
              <a:chOff x="5729400" y="3547440"/>
              <a:chExt cx="305640" cy="110160"/>
            </a:xfrm>
          </p:grpSpPr>
          <p:sp>
            <p:nvSpPr>
              <p:cNvPr id="379" name=""/>
              <p:cNvSpPr/>
              <p:nvPr/>
            </p:nvSpPr>
            <p:spPr>
              <a:xfrm>
                <a:off x="5729400" y="354744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380" name=""/>
              <p:cNvGrpSpPr/>
              <p:nvPr/>
            </p:nvGrpSpPr>
            <p:grpSpPr>
              <a:xfrm>
                <a:off x="5777280" y="3625560"/>
                <a:ext cx="192600" cy="7200"/>
                <a:chOff x="5777280" y="3625560"/>
                <a:chExt cx="192600" cy="7200"/>
              </a:xfrm>
            </p:grpSpPr>
            <p:grpSp>
              <p:nvGrpSpPr>
                <p:cNvPr id="381" name=""/>
                <p:cNvGrpSpPr/>
                <p:nvPr/>
              </p:nvGrpSpPr>
              <p:grpSpPr>
                <a:xfrm>
                  <a:off x="5777280" y="3625560"/>
                  <a:ext cx="41760" cy="7200"/>
                  <a:chOff x="5777280" y="3625560"/>
                  <a:chExt cx="41760" cy="7200"/>
                </a:xfrm>
              </p:grpSpPr>
              <p:sp>
                <p:nvSpPr>
                  <p:cNvPr id="382" name=""/>
                  <p:cNvSpPr/>
                  <p:nvPr/>
                </p:nvSpPr>
                <p:spPr>
                  <a:xfrm>
                    <a:off x="581184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3" name=""/>
                  <p:cNvSpPr/>
                  <p:nvPr/>
                </p:nvSpPr>
                <p:spPr>
                  <a:xfrm>
                    <a:off x="579420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4" name=""/>
                  <p:cNvSpPr/>
                  <p:nvPr/>
                </p:nvSpPr>
                <p:spPr>
                  <a:xfrm>
                    <a:off x="577728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385" name=""/>
                <p:cNvGrpSpPr/>
                <p:nvPr/>
              </p:nvGrpSpPr>
              <p:grpSpPr>
                <a:xfrm>
                  <a:off x="5928120" y="3625560"/>
                  <a:ext cx="41760" cy="7200"/>
                  <a:chOff x="5928120" y="3625560"/>
                  <a:chExt cx="41760" cy="7200"/>
                </a:xfrm>
              </p:grpSpPr>
              <p:sp>
                <p:nvSpPr>
                  <p:cNvPr id="386" name=""/>
                  <p:cNvSpPr/>
                  <p:nvPr/>
                </p:nvSpPr>
                <p:spPr>
                  <a:xfrm>
                    <a:off x="596268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7" name=""/>
                  <p:cNvSpPr/>
                  <p:nvPr/>
                </p:nvSpPr>
                <p:spPr>
                  <a:xfrm>
                    <a:off x="594504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8" name=""/>
                  <p:cNvSpPr/>
                  <p:nvPr/>
                </p:nvSpPr>
                <p:spPr>
                  <a:xfrm>
                    <a:off x="592812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grpSp>
        <p:nvGrpSpPr>
          <p:cNvPr id="389" name=""/>
          <p:cNvGrpSpPr/>
          <p:nvPr/>
        </p:nvGrpSpPr>
        <p:grpSpPr>
          <a:xfrm>
            <a:off x="6078600" y="3786120"/>
            <a:ext cx="336240" cy="214560"/>
            <a:chOff x="6078600" y="3786120"/>
            <a:chExt cx="336240" cy="214560"/>
          </a:xfrm>
        </p:grpSpPr>
        <p:grpSp>
          <p:nvGrpSpPr>
            <p:cNvPr id="390" name=""/>
            <p:cNvGrpSpPr/>
            <p:nvPr/>
          </p:nvGrpSpPr>
          <p:grpSpPr>
            <a:xfrm>
              <a:off x="6211080" y="3786120"/>
              <a:ext cx="203760" cy="126720"/>
              <a:chOff x="6211080" y="3786120"/>
              <a:chExt cx="203760" cy="126720"/>
            </a:xfrm>
          </p:grpSpPr>
          <p:sp>
            <p:nvSpPr>
              <p:cNvPr id="391" name=""/>
              <p:cNvSpPr/>
              <p:nvPr/>
            </p:nvSpPr>
            <p:spPr>
              <a:xfrm flipH="1">
                <a:off x="6350400" y="378612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2" name=""/>
              <p:cNvSpPr/>
              <p:nvPr/>
            </p:nvSpPr>
            <p:spPr>
              <a:xfrm flipH="1">
                <a:off x="6367320" y="38055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3" name=""/>
              <p:cNvSpPr/>
              <p:nvPr/>
            </p:nvSpPr>
            <p:spPr>
              <a:xfrm flipH="1">
                <a:off x="6353640" y="38174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4" name=""/>
              <p:cNvSpPr/>
              <p:nvPr/>
            </p:nvSpPr>
            <p:spPr>
              <a:xfrm flipH="1">
                <a:off x="6312960" y="378972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5" name=""/>
              <p:cNvSpPr/>
              <p:nvPr/>
            </p:nvSpPr>
            <p:spPr>
              <a:xfrm flipH="1">
                <a:off x="6273000" y="380628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6" name=""/>
              <p:cNvSpPr/>
              <p:nvPr/>
            </p:nvSpPr>
            <p:spPr>
              <a:xfrm flipH="1">
                <a:off x="6246360" y="382320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7" name=""/>
              <p:cNvSpPr/>
              <p:nvPr/>
            </p:nvSpPr>
            <p:spPr>
              <a:xfrm flipH="1">
                <a:off x="6308280" y="380844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8" name=""/>
              <p:cNvSpPr/>
              <p:nvPr/>
            </p:nvSpPr>
            <p:spPr>
              <a:xfrm flipH="1">
                <a:off x="6274440" y="383904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9" name=""/>
              <p:cNvSpPr/>
              <p:nvPr/>
            </p:nvSpPr>
            <p:spPr>
              <a:xfrm flipH="1">
                <a:off x="6222960" y="383760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0" name=""/>
              <p:cNvSpPr/>
              <p:nvPr/>
            </p:nvSpPr>
            <p:spPr>
              <a:xfrm flipH="1">
                <a:off x="6240600" y="38401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1" name=""/>
              <p:cNvSpPr/>
              <p:nvPr/>
            </p:nvSpPr>
            <p:spPr>
              <a:xfrm flipH="1">
                <a:off x="6210720" y="386136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2" name=""/>
            <p:cNvGrpSpPr/>
            <p:nvPr/>
          </p:nvGrpSpPr>
          <p:grpSpPr>
            <a:xfrm>
              <a:off x="6078600" y="3890520"/>
              <a:ext cx="305640" cy="110160"/>
              <a:chOff x="6078600" y="3890520"/>
              <a:chExt cx="305640" cy="110160"/>
            </a:xfrm>
          </p:grpSpPr>
          <p:sp>
            <p:nvSpPr>
              <p:cNvPr id="403" name=""/>
              <p:cNvSpPr/>
              <p:nvPr/>
            </p:nvSpPr>
            <p:spPr>
              <a:xfrm>
                <a:off x="6078600" y="389052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404" name=""/>
              <p:cNvGrpSpPr/>
              <p:nvPr/>
            </p:nvGrpSpPr>
            <p:grpSpPr>
              <a:xfrm>
                <a:off x="6126480" y="3968640"/>
                <a:ext cx="192600" cy="7200"/>
                <a:chOff x="6126480" y="3968640"/>
                <a:chExt cx="192600" cy="7200"/>
              </a:xfrm>
            </p:grpSpPr>
            <p:grpSp>
              <p:nvGrpSpPr>
                <p:cNvPr id="405" name=""/>
                <p:cNvGrpSpPr/>
                <p:nvPr/>
              </p:nvGrpSpPr>
              <p:grpSpPr>
                <a:xfrm>
                  <a:off x="6126480" y="3968640"/>
                  <a:ext cx="41760" cy="7200"/>
                  <a:chOff x="6126480" y="3968640"/>
                  <a:chExt cx="41760" cy="7200"/>
                </a:xfrm>
              </p:grpSpPr>
              <p:sp>
                <p:nvSpPr>
                  <p:cNvPr id="406" name=""/>
                  <p:cNvSpPr/>
                  <p:nvPr/>
                </p:nvSpPr>
                <p:spPr>
                  <a:xfrm>
                    <a:off x="616104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7" name=""/>
                  <p:cNvSpPr/>
                  <p:nvPr/>
                </p:nvSpPr>
                <p:spPr>
                  <a:xfrm>
                    <a:off x="614340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8" name=""/>
                  <p:cNvSpPr/>
                  <p:nvPr/>
                </p:nvSpPr>
                <p:spPr>
                  <a:xfrm>
                    <a:off x="612648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409" name=""/>
                <p:cNvGrpSpPr/>
                <p:nvPr/>
              </p:nvGrpSpPr>
              <p:grpSpPr>
                <a:xfrm>
                  <a:off x="6277320" y="3968640"/>
                  <a:ext cx="41760" cy="7200"/>
                  <a:chOff x="6277320" y="3968640"/>
                  <a:chExt cx="41760" cy="7200"/>
                </a:xfrm>
              </p:grpSpPr>
              <p:sp>
                <p:nvSpPr>
                  <p:cNvPr id="410" name=""/>
                  <p:cNvSpPr/>
                  <p:nvPr/>
                </p:nvSpPr>
                <p:spPr>
                  <a:xfrm>
                    <a:off x="631188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11" name=""/>
                  <p:cNvSpPr/>
                  <p:nvPr/>
                </p:nvSpPr>
                <p:spPr>
                  <a:xfrm>
                    <a:off x="629424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12" name=""/>
                  <p:cNvSpPr/>
                  <p:nvPr/>
                </p:nvSpPr>
                <p:spPr>
                  <a:xfrm>
                    <a:off x="627732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grpSp>
        <p:nvGrpSpPr>
          <p:cNvPr id="413" name=""/>
          <p:cNvGrpSpPr/>
          <p:nvPr/>
        </p:nvGrpSpPr>
        <p:grpSpPr>
          <a:xfrm>
            <a:off x="2408400" y="2725560"/>
            <a:ext cx="335880" cy="214560"/>
            <a:chOff x="2408400" y="2725560"/>
            <a:chExt cx="335880" cy="214560"/>
          </a:xfrm>
        </p:grpSpPr>
        <p:grpSp>
          <p:nvGrpSpPr>
            <p:cNvPr id="414" name=""/>
            <p:cNvGrpSpPr/>
            <p:nvPr/>
          </p:nvGrpSpPr>
          <p:grpSpPr>
            <a:xfrm>
              <a:off x="2540880" y="2725560"/>
              <a:ext cx="203400" cy="126720"/>
              <a:chOff x="2540880" y="2725560"/>
              <a:chExt cx="203400" cy="126720"/>
            </a:xfrm>
          </p:grpSpPr>
          <p:sp>
            <p:nvSpPr>
              <p:cNvPr id="415" name=""/>
              <p:cNvSpPr/>
              <p:nvPr/>
            </p:nvSpPr>
            <p:spPr>
              <a:xfrm flipH="1">
                <a:off x="2679840" y="272556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6" name=""/>
              <p:cNvSpPr/>
              <p:nvPr/>
            </p:nvSpPr>
            <p:spPr>
              <a:xfrm flipH="1">
                <a:off x="2696760" y="274500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7" name=""/>
              <p:cNvSpPr/>
              <p:nvPr/>
            </p:nvSpPr>
            <p:spPr>
              <a:xfrm flipH="1">
                <a:off x="2683080" y="275688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8" name=""/>
              <p:cNvSpPr/>
              <p:nvPr/>
            </p:nvSpPr>
            <p:spPr>
              <a:xfrm flipH="1">
                <a:off x="2642400" y="27291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9" name=""/>
              <p:cNvSpPr/>
              <p:nvPr/>
            </p:nvSpPr>
            <p:spPr>
              <a:xfrm flipH="1">
                <a:off x="2602440" y="274572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0" name=""/>
              <p:cNvSpPr/>
              <p:nvPr/>
            </p:nvSpPr>
            <p:spPr>
              <a:xfrm flipH="1">
                <a:off x="2575800" y="276264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1" name=""/>
              <p:cNvSpPr/>
              <p:nvPr/>
            </p:nvSpPr>
            <p:spPr>
              <a:xfrm flipH="1">
                <a:off x="2637720" y="274788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2" name=""/>
              <p:cNvSpPr/>
              <p:nvPr/>
            </p:nvSpPr>
            <p:spPr>
              <a:xfrm flipH="1">
                <a:off x="2604240" y="277848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3" name=""/>
              <p:cNvSpPr/>
              <p:nvPr/>
            </p:nvSpPr>
            <p:spPr>
              <a:xfrm flipH="1">
                <a:off x="2552400" y="277704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4" name=""/>
              <p:cNvSpPr/>
              <p:nvPr/>
            </p:nvSpPr>
            <p:spPr>
              <a:xfrm flipH="1">
                <a:off x="2570400" y="277956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5" name=""/>
              <p:cNvSpPr/>
              <p:nvPr/>
            </p:nvSpPr>
            <p:spPr>
              <a:xfrm flipH="1">
                <a:off x="2540520" y="280080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26" name=""/>
            <p:cNvGrpSpPr/>
            <p:nvPr/>
          </p:nvGrpSpPr>
          <p:grpSpPr>
            <a:xfrm>
              <a:off x="2408400" y="2829960"/>
              <a:ext cx="305280" cy="110160"/>
              <a:chOff x="2408400" y="2829960"/>
              <a:chExt cx="305280" cy="110160"/>
            </a:xfrm>
          </p:grpSpPr>
          <p:sp>
            <p:nvSpPr>
              <p:cNvPr id="427" name=""/>
              <p:cNvSpPr/>
              <p:nvPr/>
            </p:nvSpPr>
            <p:spPr>
              <a:xfrm>
                <a:off x="2408400" y="2829960"/>
                <a:ext cx="30528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428" name=""/>
              <p:cNvGrpSpPr/>
              <p:nvPr/>
            </p:nvGrpSpPr>
            <p:grpSpPr>
              <a:xfrm>
                <a:off x="2456280" y="2908080"/>
                <a:ext cx="192240" cy="7200"/>
                <a:chOff x="2456280" y="2908080"/>
                <a:chExt cx="192240" cy="7200"/>
              </a:xfrm>
            </p:grpSpPr>
            <p:grpSp>
              <p:nvGrpSpPr>
                <p:cNvPr id="429" name=""/>
                <p:cNvGrpSpPr/>
                <p:nvPr/>
              </p:nvGrpSpPr>
              <p:grpSpPr>
                <a:xfrm>
                  <a:off x="2456280" y="2908080"/>
                  <a:ext cx="41760" cy="7200"/>
                  <a:chOff x="2456280" y="2908080"/>
                  <a:chExt cx="41760" cy="7200"/>
                </a:xfrm>
              </p:grpSpPr>
              <p:sp>
                <p:nvSpPr>
                  <p:cNvPr id="430" name=""/>
                  <p:cNvSpPr/>
                  <p:nvPr/>
                </p:nvSpPr>
                <p:spPr>
                  <a:xfrm>
                    <a:off x="249084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1" name=""/>
                  <p:cNvSpPr/>
                  <p:nvPr/>
                </p:nvSpPr>
                <p:spPr>
                  <a:xfrm>
                    <a:off x="247320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2" name=""/>
                  <p:cNvSpPr/>
                  <p:nvPr/>
                </p:nvSpPr>
                <p:spPr>
                  <a:xfrm>
                    <a:off x="245628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433" name=""/>
                <p:cNvGrpSpPr/>
                <p:nvPr/>
              </p:nvGrpSpPr>
              <p:grpSpPr>
                <a:xfrm>
                  <a:off x="2606760" y="2908080"/>
                  <a:ext cx="41760" cy="7200"/>
                  <a:chOff x="2606760" y="2908080"/>
                  <a:chExt cx="41760" cy="7200"/>
                </a:xfrm>
              </p:grpSpPr>
              <p:sp>
                <p:nvSpPr>
                  <p:cNvPr id="434" name=""/>
                  <p:cNvSpPr/>
                  <p:nvPr/>
                </p:nvSpPr>
                <p:spPr>
                  <a:xfrm>
                    <a:off x="264132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5" name=""/>
                  <p:cNvSpPr/>
                  <p:nvPr/>
                </p:nvSpPr>
                <p:spPr>
                  <a:xfrm>
                    <a:off x="262368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6" name=""/>
                  <p:cNvSpPr/>
                  <p:nvPr/>
                </p:nvSpPr>
                <p:spPr>
                  <a:xfrm>
                    <a:off x="260676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sp>
        <p:nvSpPr>
          <p:cNvPr id="437" name=""/>
          <p:cNvSpPr/>
          <p:nvPr/>
        </p:nvSpPr>
        <p:spPr>
          <a:xfrm rot="13171800">
            <a:off x="8456400" y="4691880"/>
            <a:ext cx="122040" cy="152280"/>
          </a:xfrm>
          <a:custGeom>
            <a:avLst/>
            <a:gdLst/>
            <a:ahLst/>
            <a:rect l="l" t="t" r="r" b="b"/>
            <a:pathLst>
              <a:path w="87" h="108">
                <a:moveTo>
                  <a:pt x="0" y="44"/>
                </a:moveTo>
                <a:lnTo>
                  <a:pt x="0" y="51"/>
                </a:lnTo>
                <a:lnTo>
                  <a:pt x="3" y="59"/>
                </a:lnTo>
                <a:lnTo>
                  <a:pt x="3" y="71"/>
                </a:lnTo>
                <a:lnTo>
                  <a:pt x="12" y="77"/>
                </a:lnTo>
                <a:lnTo>
                  <a:pt x="15" y="71"/>
                </a:lnTo>
                <a:lnTo>
                  <a:pt x="22" y="77"/>
                </a:lnTo>
                <a:lnTo>
                  <a:pt x="15" y="82"/>
                </a:lnTo>
                <a:lnTo>
                  <a:pt x="15" y="87"/>
                </a:lnTo>
                <a:lnTo>
                  <a:pt x="28" y="92"/>
                </a:lnTo>
                <a:lnTo>
                  <a:pt x="36" y="87"/>
                </a:lnTo>
                <a:lnTo>
                  <a:pt x="46" y="89"/>
                </a:lnTo>
                <a:lnTo>
                  <a:pt x="55" y="101"/>
                </a:lnTo>
                <a:lnTo>
                  <a:pt x="55" y="92"/>
                </a:lnTo>
                <a:lnTo>
                  <a:pt x="55" y="87"/>
                </a:lnTo>
                <a:lnTo>
                  <a:pt x="65" y="92"/>
                </a:lnTo>
                <a:lnTo>
                  <a:pt x="71" y="101"/>
                </a:lnTo>
                <a:lnTo>
                  <a:pt x="79" y="107"/>
                </a:lnTo>
                <a:lnTo>
                  <a:pt x="86" y="104"/>
                </a:lnTo>
                <a:lnTo>
                  <a:pt x="76" y="95"/>
                </a:lnTo>
                <a:lnTo>
                  <a:pt x="73" y="89"/>
                </a:lnTo>
                <a:lnTo>
                  <a:pt x="82" y="87"/>
                </a:lnTo>
                <a:lnTo>
                  <a:pt x="71" y="84"/>
                </a:lnTo>
                <a:lnTo>
                  <a:pt x="62" y="82"/>
                </a:lnTo>
                <a:lnTo>
                  <a:pt x="55" y="82"/>
                </a:lnTo>
                <a:lnTo>
                  <a:pt x="49" y="87"/>
                </a:lnTo>
                <a:lnTo>
                  <a:pt x="39" y="82"/>
                </a:lnTo>
                <a:lnTo>
                  <a:pt x="36" y="74"/>
                </a:lnTo>
                <a:lnTo>
                  <a:pt x="31" y="59"/>
                </a:lnTo>
                <a:lnTo>
                  <a:pt x="35" y="51"/>
                </a:lnTo>
                <a:lnTo>
                  <a:pt x="43" y="44"/>
                </a:lnTo>
                <a:lnTo>
                  <a:pt x="49" y="35"/>
                </a:lnTo>
                <a:lnTo>
                  <a:pt x="52" y="27"/>
                </a:lnTo>
                <a:lnTo>
                  <a:pt x="46" y="21"/>
                </a:lnTo>
                <a:lnTo>
                  <a:pt x="46" y="11"/>
                </a:lnTo>
                <a:lnTo>
                  <a:pt x="49" y="0"/>
                </a:lnTo>
                <a:lnTo>
                  <a:pt x="43" y="5"/>
                </a:lnTo>
                <a:lnTo>
                  <a:pt x="35" y="5"/>
                </a:lnTo>
                <a:lnTo>
                  <a:pt x="25" y="0"/>
                </a:lnTo>
                <a:lnTo>
                  <a:pt x="15" y="0"/>
                </a:lnTo>
                <a:lnTo>
                  <a:pt x="12" y="11"/>
                </a:lnTo>
                <a:lnTo>
                  <a:pt x="9" y="18"/>
                </a:lnTo>
                <a:lnTo>
                  <a:pt x="12" y="27"/>
                </a:lnTo>
                <a:lnTo>
                  <a:pt x="9" y="35"/>
                </a:lnTo>
                <a:lnTo>
                  <a:pt x="9" y="47"/>
                </a:lnTo>
                <a:lnTo>
                  <a:pt x="0" y="44"/>
                </a:lnTo>
              </a:path>
            </a:pathLst>
          </a:custGeom>
          <a:solidFill>
            <a:srgbClr val="ffcc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" name=""/>
          <p:cNvSpPr/>
          <p:nvPr/>
        </p:nvSpPr>
        <p:spPr>
          <a:xfrm>
            <a:off x="8516880" y="4491000"/>
            <a:ext cx="100080" cy="3189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" name=""/>
          <p:cNvSpPr/>
          <p:nvPr/>
        </p:nvSpPr>
        <p:spPr>
          <a:xfrm>
            <a:off x="1925640" y="27417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" name=""/>
          <p:cNvSpPr/>
          <p:nvPr/>
        </p:nvSpPr>
        <p:spPr>
          <a:xfrm>
            <a:off x="1481040" y="28875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41" name=""/>
          <p:cNvGrpSpPr/>
          <p:nvPr/>
        </p:nvGrpSpPr>
        <p:grpSpPr>
          <a:xfrm>
            <a:off x="8045280" y="5448240"/>
            <a:ext cx="1107360" cy="303840"/>
            <a:chOff x="8045280" y="5448240"/>
            <a:chExt cx="1107360" cy="303840"/>
          </a:xfrm>
        </p:grpSpPr>
        <p:grpSp>
          <p:nvGrpSpPr>
            <p:cNvPr id="442" name=""/>
            <p:cNvGrpSpPr/>
            <p:nvPr/>
          </p:nvGrpSpPr>
          <p:grpSpPr>
            <a:xfrm>
              <a:off x="8045280" y="5448240"/>
              <a:ext cx="336240" cy="214200"/>
              <a:chOff x="8045280" y="5448240"/>
              <a:chExt cx="336240" cy="214200"/>
            </a:xfrm>
          </p:grpSpPr>
          <p:grpSp>
            <p:nvGrpSpPr>
              <p:cNvPr id="443" name=""/>
              <p:cNvGrpSpPr/>
              <p:nvPr/>
            </p:nvGrpSpPr>
            <p:grpSpPr>
              <a:xfrm>
                <a:off x="8177760" y="5448240"/>
                <a:ext cx="203760" cy="126720"/>
                <a:chOff x="8177760" y="5448240"/>
                <a:chExt cx="203760" cy="126720"/>
              </a:xfrm>
            </p:grpSpPr>
            <p:sp>
              <p:nvSpPr>
                <p:cNvPr id="444" name=""/>
                <p:cNvSpPr/>
                <p:nvPr/>
              </p:nvSpPr>
              <p:spPr>
                <a:xfrm flipH="1">
                  <a:off x="8317080" y="5448240"/>
                  <a:ext cx="41040" cy="38520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080" bIns="-19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5" name=""/>
                <p:cNvSpPr/>
                <p:nvPr/>
              </p:nvSpPr>
              <p:spPr>
                <a:xfrm flipH="1">
                  <a:off x="8334000" y="5467680"/>
                  <a:ext cx="47160" cy="44280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480" bIns="-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6" name=""/>
                <p:cNvSpPr/>
                <p:nvPr/>
              </p:nvSpPr>
              <p:spPr>
                <a:xfrm flipH="1">
                  <a:off x="8320320" y="5479560"/>
                  <a:ext cx="47160" cy="44280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480" bIns="-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7" name=""/>
                <p:cNvSpPr/>
                <p:nvPr/>
              </p:nvSpPr>
              <p:spPr>
                <a:xfrm flipH="1">
                  <a:off x="8279640" y="5451840"/>
                  <a:ext cx="47160" cy="44280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480" bIns="-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8" name=""/>
                <p:cNvSpPr/>
                <p:nvPr/>
              </p:nvSpPr>
              <p:spPr>
                <a:xfrm flipH="1">
                  <a:off x="8239680" y="5468400"/>
                  <a:ext cx="47160" cy="44280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480" bIns="-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9" name=""/>
                <p:cNvSpPr/>
                <p:nvPr/>
              </p:nvSpPr>
              <p:spPr>
                <a:xfrm flipH="1">
                  <a:off x="8213040" y="5485320"/>
                  <a:ext cx="41040" cy="37800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0" name=""/>
                <p:cNvSpPr/>
                <p:nvPr/>
              </p:nvSpPr>
              <p:spPr>
                <a:xfrm flipH="1">
                  <a:off x="8274960" y="5470560"/>
                  <a:ext cx="64080" cy="63000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" bIns="-1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1" name=""/>
                <p:cNvSpPr/>
                <p:nvPr/>
              </p:nvSpPr>
              <p:spPr>
                <a:xfrm flipH="1">
                  <a:off x="8241120" y="5501160"/>
                  <a:ext cx="41040" cy="37800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2" name=""/>
                <p:cNvSpPr/>
                <p:nvPr/>
              </p:nvSpPr>
              <p:spPr>
                <a:xfrm flipH="1">
                  <a:off x="8189640" y="5499720"/>
                  <a:ext cx="41040" cy="38160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440" bIns="-19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3" name=""/>
                <p:cNvSpPr/>
                <p:nvPr/>
              </p:nvSpPr>
              <p:spPr>
                <a:xfrm flipH="1">
                  <a:off x="8207280" y="5502240"/>
                  <a:ext cx="41040" cy="37800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4" name=""/>
                <p:cNvSpPr/>
                <p:nvPr/>
              </p:nvSpPr>
              <p:spPr>
                <a:xfrm flipH="1">
                  <a:off x="8177400" y="5523480"/>
                  <a:ext cx="35640" cy="51480"/>
                </a:xfrm>
                <a:custGeom>
                  <a:avLst/>
                  <a:gdLst/>
                  <a:ahLst/>
                  <a:rect l="l" t="t" r="r" b="b"/>
                  <a:pathLst>
                    <a:path stroke="0" w="21600" h="21600">
                      <a:moveTo>
                        <a:pt x="0" y="10752"/>
                      </a:moveTo>
                      <a:arcTo wR="10800" hR="10800" stAng="-10784837" swAng="10692714"/>
                      <a:lnTo>
                        <a:pt x="10800" y="10800"/>
                      </a:lnTo>
                      <a:close/>
                    </a:path>
                    <a:path fill="none" w="21600" h="21600">
                      <a:moveTo>
                        <a:pt x="0" y="10752"/>
                      </a:moveTo>
                      <a:arcTo wR="10800" hR="10800" stAng="-10784837" swAng="10692714"/>
                    </a:path>
                  </a:pathLst>
                </a:cu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" bIns="4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455" name=""/>
              <p:cNvGrpSpPr/>
              <p:nvPr/>
            </p:nvGrpSpPr>
            <p:grpSpPr>
              <a:xfrm>
                <a:off x="8045280" y="5552280"/>
                <a:ext cx="305640" cy="110160"/>
                <a:chOff x="8045280" y="5552280"/>
                <a:chExt cx="305640" cy="110160"/>
              </a:xfrm>
            </p:grpSpPr>
            <p:sp>
              <p:nvSpPr>
                <p:cNvPr id="456" name=""/>
                <p:cNvSpPr/>
                <p:nvPr/>
              </p:nvSpPr>
              <p:spPr>
                <a:xfrm>
                  <a:off x="8045280" y="5552280"/>
                  <a:ext cx="305640" cy="110160"/>
                </a:xfrm>
                <a:custGeom>
                  <a:avLst/>
                  <a:gdLst/>
                  <a:ahLst/>
                  <a:rect l="l" t="t" r="r" b="b"/>
                  <a:pathLst>
                    <a:path w="2653" h="957">
                      <a:moveTo>
                        <a:pt x="18" y="508"/>
                      </a:moveTo>
                      <a:lnTo>
                        <a:pt x="10" y="539"/>
                      </a:lnTo>
                      <a:lnTo>
                        <a:pt x="5" y="562"/>
                      </a:lnTo>
                      <a:lnTo>
                        <a:pt x="1" y="596"/>
                      </a:lnTo>
                      <a:lnTo>
                        <a:pt x="0" y="622"/>
                      </a:lnTo>
                      <a:lnTo>
                        <a:pt x="3" y="652"/>
                      </a:lnTo>
                      <a:lnTo>
                        <a:pt x="7" y="671"/>
                      </a:lnTo>
                      <a:lnTo>
                        <a:pt x="14" y="688"/>
                      </a:lnTo>
                      <a:lnTo>
                        <a:pt x="24" y="705"/>
                      </a:lnTo>
                      <a:lnTo>
                        <a:pt x="41" y="726"/>
                      </a:lnTo>
                      <a:lnTo>
                        <a:pt x="59" y="745"/>
                      </a:lnTo>
                      <a:lnTo>
                        <a:pt x="80" y="766"/>
                      </a:lnTo>
                      <a:lnTo>
                        <a:pt x="109" y="790"/>
                      </a:lnTo>
                      <a:lnTo>
                        <a:pt x="144" y="819"/>
                      </a:lnTo>
                      <a:lnTo>
                        <a:pt x="160" y="836"/>
                      </a:lnTo>
                      <a:lnTo>
                        <a:pt x="176" y="862"/>
                      </a:lnTo>
                      <a:lnTo>
                        <a:pt x="210" y="957"/>
                      </a:lnTo>
                      <a:lnTo>
                        <a:pt x="2336" y="957"/>
                      </a:lnTo>
                      <a:lnTo>
                        <a:pt x="2527" y="556"/>
                      </a:lnTo>
                      <a:lnTo>
                        <a:pt x="2605" y="556"/>
                      </a:lnTo>
                      <a:lnTo>
                        <a:pt x="2653" y="508"/>
                      </a:lnTo>
                      <a:lnTo>
                        <a:pt x="2093" y="508"/>
                      </a:lnTo>
                      <a:lnTo>
                        <a:pt x="2144" y="442"/>
                      </a:lnTo>
                      <a:lnTo>
                        <a:pt x="2144" y="413"/>
                      </a:lnTo>
                      <a:lnTo>
                        <a:pt x="1671" y="413"/>
                      </a:lnTo>
                      <a:lnTo>
                        <a:pt x="1671" y="443"/>
                      </a:lnTo>
                      <a:lnTo>
                        <a:pt x="1716" y="502"/>
                      </a:lnTo>
                      <a:lnTo>
                        <a:pt x="1617" y="502"/>
                      </a:lnTo>
                      <a:lnTo>
                        <a:pt x="1595" y="475"/>
                      </a:lnTo>
                      <a:lnTo>
                        <a:pt x="1575" y="453"/>
                      </a:lnTo>
                      <a:lnTo>
                        <a:pt x="1544" y="430"/>
                      </a:lnTo>
                      <a:lnTo>
                        <a:pt x="1524" y="416"/>
                      </a:lnTo>
                      <a:lnTo>
                        <a:pt x="1502" y="402"/>
                      </a:lnTo>
                      <a:lnTo>
                        <a:pt x="1477" y="391"/>
                      </a:lnTo>
                      <a:lnTo>
                        <a:pt x="1452" y="382"/>
                      </a:lnTo>
                      <a:lnTo>
                        <a:pt x="1431" y="376"/>
                      </a:lnTo>
                      <a:lnTo>
                        <a:pt x="1431" y="55"/>
                      </a:lnTo>
                      <a:lnTo>
                        <a:pt x="1473" y="0"/>
                      </a:lnTo>
                      <a:lnTo>
                        <a:pt x="1156" y="0"/>
                      </a:lnTo>
                      <a:lnTo>
                        <a:pt x="1204" y="56"/>
                      </a:lnTo>
                      <a:lnTo>
                        <a:pt x="1204" y="383"/>
                      </a:lnTo>
                      <a:lnTo>
                        <a:pt x="1180" y="392"/>
                      </a:lnTo>
                      <a:lnTo>
                        <a:pt x="1159" y="403"/>
                      </a:lnTo>
                      <a:lnTo>
                        <a:pt x="1137" y="415"/>
                      </a:lnTo>
                      <a:lnTo>
                        <a:pt x="1116" y="429"/>
                      </a:lnTo>
                      <a:lnTo>
                        <a:pt x="1091" y="449"/>
                      </a:lnTo>
                      <a:lnTo>
                        <a:pt x="1070" y="470"/>
                      </a:lnTo>
                      <a:lnTo>
                        <a:pt x="1043" y="502"/>
                      </a:lnTo>
                      <a:lnTo>
                        <a:pt x="899" y="502"/>
                      </a:lnTo>
                      <a:lnTo>
                        <a:pt x="946" y="425"/>
                      </a:lnTo>
                      <a:lnTo>
                        <a:pt x="390" y="425"/>
                      </a:lnTo>
                      <a:lnTo>
                        <a:pt x="440" y="508"/>
                      </a:lnTo>
                      <a:lnTo>
                        <a:pt x="18" y="508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457" name=""/>
                <p:cNvGrpSpPr/>
                <p:nvPr/>
              </p:nvGrpSpPr>
              <p:grpSpPr>
                <a:xfrm>
                  <a:off x="8093160" y="5630400"/>
                  <a:ext cx="192600" cy="7200"/>
                  <a:chOff x="8093160" y="5630400"/>
                  <a:chExt cx="192600" cy="7200"/>
                </a:xfrm>
              </p:grpSpPr>
              <p:grpSp>
                <p:nvGrpSpPr>
                  <p:cNvPr id="458" name=""/>
                  <p:cNvGrpSpPr/>
                  <p:nvPr/>
                </p:nvGrpSpPr>
                <p:grpSpPr>
                  <a:xfrm>
                    <a:off x="8093160" y="5630400"/>
                    <a:ext cx="41760" cy="7200"/>
                    <a:chOff x="8093160" y="5630400"/>
                    <a:chExt cx="41760" cy="7200"/>
                  </a:xfrm>
                </p:grpSpPr>
                <p:sp>
                  <p:nvSpPr>
                    <p:cNvPr id="459" name=""/>
                    <p:cNvSpPr/>
                    <p:nvPr/>
                  </p:nvSpPr>
                  <p:spPr>
                    <a:xfrm>
                      <a:off x="8127720" y="5630400"/>
                      <a:ext cx="7200" cy="720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60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60" name=""/>
                    <p:cNvSpPr/>
                    <p:nvPr/>
                  </p:nvSpPr>
                  <p:spPr>
                    <a:xfrm>
                      <a:off x="8110080" y="5630400"/>
                      <a:ext cx="7200" cy="720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60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61" name=""/>
                    <p:cNvSpPr/>
                    <p:nvPr/>
                  </p:nvSpPr>
                  <p:spPr>
                    <a:xfrm>
                      <a:off x="8093160" y="5630400"/>
                      <a:ext cx="7200" cy="720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60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462" name=""/>
                  <p:cNvGrpSpPr/>
                  <p:nvPr/>
                </p:nvGrpSpPr>
                <p:grpSpPr>
                  <a:xfrm>
                    <a:off x="8244000" y="5630400"/>
                    <a:ext cx="41760" cy="7200"/>
                    <a:chOff x="8244000" y="5630400"/>
                    <a:chExt cx="41760" cy="7200"/>
                  </a:xfrm>
                </p:grpSpPr>
                <p:sp>
                  <p:nvSpPr>
                    <p:cNvPr id="463" name=""/>
                    <p:cNvSpPr/>
                    <p:nvPr/>
                  </p:nvSpPr>
                  <p:spPr>
                    <a:xfrm>
                      <a:off x="8278560" y="5630400"/>
                      <a:ext cx="7200" cy="720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60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64" name=""/>
                    <p:cNvSpPr/>
                    <p:nvPr/>
                  </p:nvSpPr>
                  <p:spPr>
                    <a:xfrm>
                      <a:off x="8260920" y="5630400"/>
                      <a:ext cx="7200" cy="720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60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65" name=""/>
                    <p:cNvSpPr/>
                    <p:nvPr/>
                  </p:nvSpPr>
                  <p:spPr>
                    <a:xfrm>
                      <a:off x="8244000" y="5630400"/>
                      <a:ext cx="7200" cy="720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60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</p:grpSp>
          </p:grpSp>
        </p:grpSp>
        <p:sp>
          <p:nvSpPr>
            <p:cNvPr id="466" name=""/>
            <p:cNvSpPr/>
            <p:nvPr/>
          </p:nvSpPr>
          <p:spPr>
            <a:xfrm>
              <a:off x="8325360" y="5505480"/>
              <a:ext cx="8272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LNG Ships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67" name=""/>
          <p:cNvSpPr/>
          <p:nvPr/>
        </p:nvSpPr>
        <p:spPr>
          <a:xfrm>
            <a:off x="4029120" y="2112840"/>
            <a:ext cx="13824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" name=""/>
          <p:cNvSpPr/>
          <p:nvPr/>
        </p:nvSpPr>
        <p:spPr>
          <a:xfrm>
            <a:off x="1913040" y="31734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" name=""/>
          <p:cNvSpPr/>
          <p:nvPr/>
        </p:nvSpPr>
        <p:spPr>
          <a:xfrm>
            <a:off x="2144880" y="3218040"/>
            <a:ext cx="123480" cy="12348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" name=""/>
          <p:cNvSpPr/>
          <p:nvPr/>
        </p:nvSpPr>
        <p:spPr>
          <a:xfrm>
            <a:off x="2166840" y="348444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" name=""/>
          <p:cNvSpPr/>
          <p:nvPr/>
        </p:nvSpPr>
        <p:spPr>
          <a:xfrm>
            <a:off x="5405400" y="291312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" name=""/>
          <p:cNvSpPr/>
          <p:nvPr/>
        </p:nvSpPr>
        <p:spPr>
          <a:xfrm>
            <a:off x="5602320" y="31734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" name=""/>
          <p:cNvSpPr/>
          <p:nvPr/>
        </p:nvSpPr>
        <p:spPr>
          <a:xfrm>
            <a:off x="5338800" y="297648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" name=""/>
          <p:cNvSpPr/>
          <p:nvPr/>
        </p:nvSpPr>
        <p:spPr>
          <a:xfrm>
            <a:off x="8091360" y="2760840"/>
            <a:ext cx="123840" cy="12348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" name=""/>
          <p:cNvSpPr/>
          <p:nvPr/>
        </p:nvSpPr>
        <p:spPr>
          <a:xfrm>
            <a:off x="4664160" y="2100240"/>
            <a:ext cx="1378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6" name=""/>
          <p:cNvSpPr/>
          <p:nvPr/>
        </p:nvSpPr>
        <p:spPr>
          <a:xfrm>
            <a:off x="5176800" y="29955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7" name=""/>
          <p:cNvSpPr/>
          <p:nvPr/>
        </p:nvSpPr>
        <p:spPr>
          <a:xfrm>
            <a:off x="7608960" y="26082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8" name=""/>
          <p:cNvSpPr/>
          <p:nvPr/>
        </p:nvSpPr>
        <p:spPr>
          <a:xfrm>
            <a:off x="5589720" y="30654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" name=""/>
          <p:cNvSpPr/>
          <p:nvPr/>
        </p:nvSpPr>
        <p:spPr>
          <a:xfrm>
            <a:off x="2077920" y="29955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" name=""/>
          <p:cNvSpPr/>
          <p:nvPr/>
        </p:nvSpPr>
        <p:spPr>
          <a:xfrm>
            <a:off x="5591160" y="3065400"/>
            <a:ext cx="13824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" name=""/>
          <p:cNvSpPr/>
          <p:nvPr/>
        </p:nvSpPr>
        <p:spPr>
          <a:xfrm>
            <a:off x="6973920" y="347832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" name=""/>
          <p:cNvSpPr/>
          <p:nvPr/>
        </p:nvSpPr>
        <p:spPr>
          <a:xfrm>
            <a:off x="7354800" y="430992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" name=""/>
          <p:cNvSpPr/>
          <p:nvPr/>
        </p:nvSpPr>
        <p:spPr>
          <a:xfrm>
            <a:off x="7316640" y="30528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" name=""/>
          <p:cNvSpPr/>
          <p:nvPr/>
        </p:nvSpPr>
        <p:spPr>
          <a:xfrm>
            <a:off x="7380720" y="5724360"/>
            <a:ext cx="69120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Oman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Abu Dhabi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Bahamas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Indonesia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Malaysia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" name=""/>
          <p:cNvSpPr/>
          <p:nvPr/>
        </p:nvSpPr>
        <p:spPr>
          <a:xfrm>
            <a:off x="7310520" y="357984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" name=""/>
          <p:cNvSpPr/>
          <p:nvPr/>
        </p:nvSpPr>
        <p:spPr>
          <a:xfrm>
            <a:off x="7323120" y="3745080"/>
            <a:ext cx="123840" cy="12348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5070561-4411-48E5-B101-875C2AE56EEE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lobe" descr=""/>
          <p:cNvPicPr/>
          <p:nvPr/>
        </p:nvPicPr>
        <p:blipFill>
          <a:blip r:embed="rId1"/>
          <a:stretch/>
        </p:blipFill>
        <p:spPr>
          <a:xfrm>
            <a:off x="3665520" y="2781360"/>
            <a:ext cx="1739880" cy="1704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8" name=""/>
          <p:cNvSpPr/>
          <p:nvPr/>
        </p:nvSpPr>
        <p:spPr>
          <a:xfrm>
            <a:off x="576360" y="6257880"/>
            <a:ext cx="7977240" cy="428760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" name=""/>
          <p:cNvSpPr/>
          <p:nvPr/>
        </p:nvSpPr>
        <p:spPr>
          <a:xfrm>
            <a:off x="5076720" y="1152360"/>
            <a:ext cx="3610080" cy="1409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" name=""/>
          <p:cNvSpPr/>
          <p:nvPr/>
        </p:nvSpPr>
        <p:spPr>
          <a:xfrm>
            <a:off x="333360" y="1152360"/>
            <a:ext cx="3610080" cy="1409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" name=""/>
          <p:cNvSpPr/>
          <p:nvPr/>
        </p:nvSpPr>
        <p:spPr>
          <a:xfrm>
            <a:off x="5076720" y="4657680"/>
            <a:ext cx="3610080" cy="1409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" name=""/>
          <p:cNvSpPr/>
          <p:nvPr/>
        </p:nvSpPr>
        <p:spPr>
          <a:xfrm>
            <a:off x="333360" y="4657680"/>
            <a:ext cx="3610080" cy="1409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93" name="globe_120" descr=""/>
          <p:cNvPicPr/>
          <p:nvPr/>
        </p:nvPicPr>
        <p:blipFill>
          <a:blip r:embed="rId2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Developing High Growth Wholesale Business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/>
          </p:nvPr>
        </p:nvSpPr>
        <p:spPr>
          <a:xfrm>
            <a:off x="560160" y="1165320"/>
            <a:ext cx="3408120" cy="1201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indent="0">
              <a:spcBef>
                <a:spcPts val="41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domestic coal market maker</a:t>
            </a:r>
            <a:endParaRPr b="1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1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importer of coal into U.K.</a:t>
            </a:r>
            <a:endParaRPr b="1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1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Expanding into Asia</a:t>
            </a:r>
            <a:endParaRPr b="1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1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Coal, emissions and dry-bulk freight markets online</a:t>
            </a:r>
            <a:endParaRPr b="1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1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Leader in risk management products</a:t>
            </a:r>
            <a:endParaRPr b="1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1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Growing presence in global freight markets</a:t>
            </a:r>
            <a:endParaRPr b="1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6" name=""/>
          <p:cNvSpPr/>
          <p:nvPr/>
        </p:nvSpPr>
        <p:spPr>
          <a:xfrm>
            <a:off x="5334120" y="1158840"/>
            <a:ext cx="331128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9999"/>
          </a:bodyPr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Crude and products (gasoline, heating oil, jet, gasoil, residue) MTBE, petrochemicals, plastics and LPGs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Actively transacting online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Geographic product expansion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petrochemical risk management portfolio in the world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7" name=""/>
          <p:cNvSpPr/>
          <p:nvPr/>
        </p:nvSpPr>
        <p:spPr>
          <a:xfrm>
            <a:off x="560520" y="4695840"/>
            <a:ext cx="333360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Leading market maker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Products offered in every state and 10 countries on 4 continents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Successfully transacting on EnronOnline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 offering covers entire developed world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8" name=""/>
          <p:cNvSpPr/>
          <p:nvPr/>
        </p:nvSpPr>
        <p:spPr>
          <a:xfrm>
            <a:off x="5334120" y="4695840"/>
            <a:ext cx="347652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Creating a global network of LNG supplies, transportation, terminals and markets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an online market making  network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Growing Enron’s LNG shipping business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9" name=""/>
          <p:cNvSpPr/>
          <p:nvPr/>
        </p:nvSpPr>
        <p:spPr>
          <a:xfrm>
            <a:off x="633240" y="822240"/>
            <a:ext cx="2928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EGI Coal - $60 Billion Market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0" name=""/>
          <p:cNvSpPr/>
          <p:nvPr/>
        </p:nvSpPr>
        <p:spPr>
          <a:xfrm>
            <a:off x="587520" y="4322880"/>
            <a:ext cx="29458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- $1+ Trillion Market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" name=""/>
          <p:cNvSpPr/>
          <p:nvPr/>
        </p:nvSpPr>
        <p:spPr>
          <a:xfrm>
            <a:off x="4988160" y="822240"/>
            <a:ext cx="37508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Crude &amp; Products - $3 Trillion Market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2" name=""/>
          <p:cNvSpPr/>
          <p:nvPr/>
        </p:nvSpPr>
        <p:spPr>
          <a:xfrm>
            <a:off x="5558400" y="4322880"/>
            <a:ext cx="2512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 - $18 Billion Market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3" name=""/>
          <p:cNvSpPr/>
          <p:nvPr/>
        </p:nvSpPr>
        <p:spPr>
          <a:xfrm>
            <a:off x="1027800" y="6303960"/>
            <a:ext cx="70740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Leverage EnronOnline, North American, Asian, and European Networks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4" name=""/>
          <p:cNvSpPr/>
          <p:nvPr/>
        </p:nvSpPr>
        <p:spPr>
          <a:xfrm>
            <a:off x="3889440" y="3062160"/>
            <a:ext cx="1305000" cy="120204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Global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5" name=""/>
          <p:cNvSpPr/>
          <p:nvPr/>
        </p:nvSpPr>
        <p:spPr>
          <a:xfrm flipV="1">
            <a:off x="5210280" y="2647800"/>
            <a:ext cx="371520" cy="3715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6" name=""/>
          <p:cNvSpPr/>
          <p:nvPr/>
        </p:nvSpPr>
        <p:spPr>
          <a:xfrm>
            <a:off x="3514680" y="2647800"/>
            <a:ext cx="371520" cy="3715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7" name=""/>
          <p:cNvSpPr/>
          <p:nvPr/>
        </p:nvSpPr>
        <p:spPr>
          <a:xfrm>
            <a:off x="5210280" y="4218120"/>
            <a:ext cx="371520" cy="3715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8" name=""/>
          <p:cNvSpPr/>
          <p:nvPr/>
        </p:nvSpPr>
        <p:spPr>
          <a:xfrm flipV="1">
            <a:off x="3514680" y="4218120"/>
            <a:ext cx="371520" cy="3715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9" name=""/>
          <p:cNvSpPr/>
          <p:nvPr/>
        </p:nvSpPr>
        <p:spPr>
          <a:xfrm>
            <a:off x="463680" y="1227240"/>
            <a:ext cx="118800" cy="118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0" name=""/>
          <p:cNvSpPr/>
          <p:nvPr/>
        </p:nvSpPr>
        <p:spPr>
          <a:xfrm>
            <a:off x="463680" y="1447920"/>
            <a:ext cx="118800" cy="118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1" name=""/>
          <p:cNvSpPr/>
          <p:nvPr/>
        </p:nvSpPr>
        <p:spPr>
          <a:xfrm>
            <a:off x="463680" y="167004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2" name=""/>
          <p:cNvSpPr/>
          <p:nvPr/>
        </p:nvSpPr>
        <p:spPr>
          <a:xfrm>
            <a:off x="463680" y="189072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3" name=""/>
          <p:cNvSpPr/>
          <p:nvPr/>
        </p:nvSpPr>
        <p:spPr>
          <a:xfrm>
            <a:off x="463680" y="211284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4" name=""/>
          <p:cNvSpPr/>
          <p:nvPr/>
        </p:nvSpPr>
        <p:spPr>
          <a:xfrm>
            <a:off x="463680" y="2335320"/>
            <a:ext cx="118800" cy="118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" name=""/>
          <p:cNvSpPr/>
          <p:nvPr/>
        </p:nvSpPr>
        <p:spPr>
          <a:xfrm>
            <a:off x="5216400" y="1227240"/>
            <a:ext cx="119160" cy="118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6" name=""/>
          <p:cNvSpPr/>
          <p:nvPr/>
        </p:nvSpPr>
        <p:spPr>
          <a:xfrm>
            <a:off x="5216400" y="1782720"/>
            <a:ext cx="11916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7" name=""/>
          <p:cNvSpPr/>
          <p:nvPr/>
        </p:nvSpPr>
        <p:spPr>
          <a:xfrm>
            <a:off x="5216400" y="2004840"/>
            <a:ext cx="11916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8" name=""/>
          <p:cNvSpPr/>
          <p:nvPr/>
        </p:nvSpPr>
        <p:spPr>
          <a:xfrm>
            <a:off x="5216400" y="2227320"/>
            <a:ext cx="11916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9" name=""/>
          <p:cNvSpPr/>
          <p:nvPr/>
        </p:nvSpPr>
        <p:spPr>
          <a:xfrm>
            <a:off x="463680" y="477036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0" name=""/>
          <p:cNvSpPr/>
          <p:nvPr/>
        </p:nvSpPr>
        <p:spPr>
          <a:xfrm>
            <a:off x="463680" y="499104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1" name=""/>
          <p:cNvSpPr/>
          <p:nvPr/>
        </p:nvSpPr>
        <p:spPr>
          <a:xfrm>
            <a:off x="463680" y="535464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2" name=""/>
          <p:cNvSpPr/>
          <p:nvPr/>
        </p:nvSpPr>
        <p:spPr>
          <a:xfrm>
            <a:off x="463680" y="557676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3" name=""/>
          <p:cNvSpPr/>
          <p:nvPr/>
        </p:nvSpPr>
        <p:spPr>
          <a:xfrm>
            <a:off x="5216400" y="4770360"/>
            <a:ext cx="11916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4" name=""/>
          <p:cNvSpPr/>
          <p:nvPr/>
        </p:nvSpPr>
        <p:spPr>
          <a:xfrm>
            <a:off x="5216400" y="5143680"/>
            <a:ext cx="119160" cy="118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5" name=""/>
          <p:cNvSpPr/>
          <p:nvPr/>
        </p:nvSpPr>
        <p:spPr>
          <a:xfrm>
            <a:off x="5216400" y="5365800"/>
            <a:ext cx="11916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778AE8E-637F-4135-8F63-AB52387D12CE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"/>
          <p:cNvGrpSpPr/>
          <p:nvPr/>
        </p:nvGrpSpPr>
        <p:grpSpPr>
          <a:xfrm>
            <a:off x="2637000" y="4833720"/>
            <a:ext cx="1199880" cy="1101960"/>
            <a:chOff x="2637000" y="4833720"/>
            <a:chExt cx="1199880" cy="1101960"/>
          </a:xfrm>
        </p:grpSpPr>
        <p:sp>
          <p:nvSpPr>
            <p:cNvPr id="527" name=""/>
            <p:cNvSpPr/>
            <p:nvPr/>
          </p:nvSpPr>
          <p:spPr>
            <a:xfrm flipV="1">
              <a:off x="323676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" name=""/>
            <p:cNvSpPr/>
            <p:nvPr/>
          </p:nvSpPr>
          <p:spPr>
            <a:xfrm>
              <a:off x="2637000" y="5183280"/>
              <a:ext cx="119988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" name=""/>
            <p:cNvSpPr/>
            <p:nvPr/>
          </p:nvSpPr>
          <p:spPr>
            <a:xfrm>
              <a:off x="2758680" y="5197320"/>
              <a:ext cx="95544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Fundamentals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Jen Frasier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Director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30" name=""/>
          <p:cNvSpPr/>
          <p:nvPr/>
        </p:nvSpPr>
        <p:spPr>
          <a:xfrm flipV="1">
            <a:off x="843120" y="2919240"/>
            <a:ext cx="0" cy="562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1" name=""/>
          <p:cNvSpPr/>
          <p:nvPr/>
        </p:nvSpPr>
        <p:spPr>
          <a:xfrm flipV="1">
            <a:off x="8312040" y="2919240"/>
            <a:ext cx="0" cy="562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32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3" name=""/>
          <p:cNvSpPr/>
          <p:nvPr/>
        </p:nvSpPr>
        <p:spPr>
          <a:xfrm flipV="1">
            <a:off x="2343240" y="2919240"/>
            <a:ext cx="0" cy="562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4" name=""/>
          <p:cNvSpPr/>
          <p:nvPr/>
        </p:nvSpPr>
        <p:spPr>
          <a:xfrm flipV="1">
            <a:off x="3819600" y="2919240"/>
            <a:ext cx="0" cy="562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5" name=""/>
          <p:cNvSpPr/>
          <p:nvPr/>
        </p:nvSpPr>
        <p:spPr>
          <a:xfrm flipV="1">
            <a:off x="5286240" y="2919240"/>
            <a:ext cx="0" cy="562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6" name=""/>
          <p:cNvSpPr/>
          <p:nvPr/>
        </p:nvSpPr>
        <p:spPr>
          <a:xfrm flipV="1">
            <a:off x="6772320" y="2919240"/>
            <a:ext cx="0" cy="562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Global Markets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8" name=""/>
          <p:cNvSpPr/>
          <p:nvPr/>
        </p:nvSpPr>
        <p:spPr>
          <a:xfrm>
            <a:off x="7670880" y="3279600"/>
            <a:ext cx="1200240" cy="75276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9" name=""/>
          <p:cNvSpPr/>
          <p:nvPr/>
        </p:nvSpPr>
        <p:spPr>
          <a:xfrm>
            <a:off x="7692840" y="3294000"/>
            <a:ext cx="1127160" cy="5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Trading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Gary Hickerson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0" name=""/>
          <p:cNvSpPr/>
          <p:nvPr/>
        </p:nvSpPr>
        <p:spPr>
          <a:xfrm>
            <a:off x="1716120" y="3279600"/>
            <a:ext cx="1200240" cy="75276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1" name=""/>
          <p:cNvSpPr/>
          <p:nvPr/>
        </p:nvSpPr>
        <p:spPr>
          <a:xfrm>
            <a:off x="1712880" y="3294000"/>
            <a:ext cx="1177920" cy="69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Coal, Emissions &amp;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Freight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George McClellan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2" name=""/>
          <p:cNvSpPr/>
          <p:nvPr/>
        </p:nvSpPr>
        <p:spPr>
          <a:xfrm>
            <a:off x="3227400" y="3279600"/>
            <a:ext cx="1200240" cy="75276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3" name=""/>
          <p:cNvSpPr/>
          <p:nvPr/>
        </p:nvSpPr>
        <p:spPr>
          <a:xfrm>
            <a:off x="3176280" y="3294000"/>
            <a:ext cx="1273320" cy="5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Risk Markets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Jere Overdyke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4" name=""/>
          <p:cNvSpPr/>
          <p:nvPr/>
        </p:nvSpPr>
        <p:spPr>
          <a:xfrm>
            <a:off x="4740120" y="3279600"/>
            <a:ext cx="1200240" cy="75276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5" name=""/>
          <p:cNvSpPr/>
          <p:nvPr/>
        </p:nvSpPr>
        <p:spPr>
          <a:xfrm>
            <a:off x="4724280" y="3294000"/>
            <a:ext cx="1203120" cy="5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 &amp; Middle East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Rick Bergsieker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6" name=""/>
          <p:cNvSpPr/>
          <p:nvPr/>
        </p:nvSpPr>
        <p:spPr>
          <a:xfrm>
            <a:off x="6218280" y="3279600"/>
            <a:ext cx="1200240" cy="75276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7" name=""/>
          <p:cNvSpPr/>
          <p:nvPr/>
        </p:nvSpPr>
        <p:spPr>
          <a:xfrm>
            <a:off x="6357960" y="3294000"/>
            <a:ext cx="892080" cy="5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Eric Gonzales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VP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8" name=""/>
          <p:cNvSpPr/>
          <p:nvPr/>
        </p:nvSpPr>
        <p:spPr>
          <a:xfrm>
            <a:off x="209520" y="3279600"/>
            <a:ext cx="1200240" cy="75276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9" name=""/>
          <p:cNvSpPr/>
          <p:nvPr/>
        </p:nvSpPr>
        <p:spPr>
          <a:xfrm>
            <a:off x="288720" y="3294000"/>
            <a:ext cx="1012680" cy="69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Crude &amp;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John Nowlan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VP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50" name=""/>
          <p:cNvGrpSpPr/>
          <p:nvPr/>
        </p:nvGrpSpPr>
        <p:grpSpPr>
          <a:xfrm>
            <a:off x="38160" y="4833720"/>
            <a:ext cx="1200240" cy="1103400"/>
            <a:chOff x="38160" y="4833720"/>
            <a:chExt cx="1200240" cy="1103400"/>
          </a:xfrm>
        </p:grpSpPr>
        <p:sp>
          <p:nvSpPr>
            <p:cNvPr id="551" name=""/>
            <p:cNvSpPr/>
            <p:nvPr/>
          </p:nvSpPr>
          <p:spPr>
            <a:xfrm flipV="1">
              <a:off x="63828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2" name=""/>
            <p:cNvSpPr/>
            <p:nvPr/>
          </p:nvSpPr>
          <p:spPr>
            <a:xfrm>
              <a:off x="38160" y="5184720"/>
              <a:ext cx="120024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3" name=""/>
            <p:cNvSpPr/>
            <p:nvPr/>
          </p:nvSpPr>
          <p:spPr>
            <a:xfrm>
              <a:off x="144720" y="5199120"/>
              <a:ext cx="98712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Transportation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Dan Reck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VP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4" name=""/>
          <p:cNvGrpSpPr/>
          <p:nvPr/>
        </p:nvGrpSpPr>
        <p:grpSpPr>
          <a:xfrm>
            <a:off x="1341360" y="4833720"/>
            <a:ext cx="1200240" cy="1103400"/>
            <a:chOff x="1341360" y="4833720"/>
            <a:chExt cx="1200240" cy="1103400"/>
          </a:xfrm>
        </p:grpSpPr>
        <p:sp>
          <p:nvSpPr>
            <p:cNvPr id="555" name=""/>
            <p:cNvSpPr/>
            <p:nvPr/>
          </p:nvSpPr>
          <p:spPr>
            <a:xfrm flipV="1">
              <a:off x="194148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6" name=""/>
            <p:cNvSpPr/>
            <p:nvPr/>
          </p:nvSpPr>
          <p:spPr>
            <a:xfrm>
              <a:off x="1341360" y="5184720"/>
              <a:ext cx="120024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7" name=""/>
            <p:cNvSpPr/>
            <p:nvPr/>
          </p:nvSpPr>
          <p:spPr>
            <a:xfrm>
              <a:off x="1508040" y="5199120"/>
              <a:ext cx="86652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Weather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Mark Tawney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Director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8" name=""/>
          <p:cNvGrpSpPr/>
          <p:nvPr/>
        </p:nvGrpSpPr>
        <p:grpSpPr>
          <a:xfrm>
            <a:off x="3924000" y="4833720"/>
            <a:ext cx="1266840" cy="1103400"/>
            <a:chOff x="3924000" y="4833720"/>
            <a:chExt cx="1266840" cy="1103400"/>
          </a:xfrm>
        </p:grpSpPr>
        <p:sp>
          <p:nvSpPr>
            <p:cNvPr id="559" name=""/>
            <p:cNvSpPr/>
            <p:nvPr/>
          </p:nvSpPr>
          <p:spPr>
            <a:xfrm flipV="1">
              <a:off x="455760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0" name=""/>
            <p:cNvSpPr/>
            <p:nvPr/>
          </p:nvSpPr>
          <p:spPr>
            <a:xfrm>
              <a:off x="3957480" y="5184720"/>
              <a:ext cx="120024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1" name=""/>
            <p:cNvSpPr/>
            <p:nvPr/>
          </p:nvSpPr>
          <p:spPr>
            <a:xfrm>
              <a:off x="3924000" y="5199120"/>
              <a:ext cx="126684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Finance &amp; Structure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Larry Lawyer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VP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62" name=""/>
          <p:cNvGrpSpPr/>
          <p:nvPr/>
        </p:nvGrpSpPr>
        <p:grpSpPr>
          <a:xfrm>
            <a:off x="5286240" y="4833720"/>
            <a:ext cx="1200240" cy="1103400"/>
            <a:chOff x="5286240" y="4833720"/>
            <a:chExt cx="1200240" cy="1103400"/>
          </a:xfrm>
        </p:grpSpPr>
        <p:sp>
          <p:nvSpPr>
            <p:cNvPr id="563" name=""/>
            <p:cNvSpPr/>
            <p:nvPr/>
          </p:nvSpPr>
          <p:spPr>
            <a:xfrm flipV="1">
              <a:off x="588636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4" name=""/>
            <p:cNvSpPr/>
            <p:nvPr/>
          </p:nvSpPr>
          <p:spPr>
            <a:xfrm>
              <a:off x="5286240" y="5184720"/>
              <a:ext cx="120024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5" name=""/>
            <p:cNvSpPr/>
            <p:nvPr/>
          </p:nvSpPr>
          <p:spPr>
            <a:xfrm>
              <a:off x="5481720" y="5199120"/>
              <a:ext cx="80928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Accounting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Brent Price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VP &amp; CAO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66" name=""/>
          <p:cNvGrpSpPr/>
          <p:nvPr/>
        </p:nvGrpSpPr>
        <p:grpSpPr>
          <a:xfrm>
            <a:off x="6581880" y="4833720"/>
            <a:ext cx="1199880" cy="1103400"/>
            <a:chOff x="6581880" y="4833720"/>
            <a:chExt cx="1199880" cy="1103400"/>
          </a:xfrm>
        </p:grpSpPr>
        <p:sp>
          <p:nvSpPr>
            <p:cNvPr id="567" name=""/>
            <p:cNvSpPr/>
            <p:nvPr/>
          </p:nvSpPr>
          <p:spPr>
            <a:xfrm flipV="1">
              <a:off x="718020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8" name=""/>
            <p:cNvSpPr/>
            <p:nvPr/>
          </p:nvSpPr>
          <p:spPr>
            <a:xfrm>
              <a:off x="6581880" y="5184720"/>
              <a:ext cx="119988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9" name=""/>
            <p:cNvSpPr/>
            <p:nvPr/>
          </p:nvSpPr>
          <p:spPr>
            <a:xfrm>
              <a:off x="6587640" y="5199120"/>
              <a:ext cx="118440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Human Resources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Cindy Skinner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Sr. Director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70" name=""/>
          <p:cNvGrpSpPr/>
          <p:nvPr/>
        </p:nvGrpSpPr>
        <p:grpSpPr>
          <a:xfrm>
            <a:off x="7877160" y="4833720"/>
            <a:ext cx="1200240" cy="1103400"/>
            <a:chOff x="7877160" y="4833720"/>
            <a:chExt cx="1200240" cy="1103400"/>
          </a:xfrm>
        </p:grpSpPr>
        <p:sp>
          <p:nvSpPr>
            <p:cNvPr id="571" name=""/>
            <p:cNvSpPr/>
            <p:nvPr/>
          </p:nvSpPr>
          <p:spPr>
            <a:xfrm flipV="1">
              <a:off x="847728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2" name=""/>
            <p:cNvSpPr/>
            <p:nvPr/>
          </p:nvSpPr>
          <p:spPr>
            <a:xfrm>
              <a:off x="7877160" y="5184720"/>
              <a:ext cx="120024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3" name=""/>
            <p:cNvSpPr/>
            <p:nvPr/>
          </p:nvSpPr>
          <p:spPr>
            <a:xfrm>
              <a:off x="8005680" y="5199120"/>
              <a:ext cx="94284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Legal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Mark Haedicke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MD &amp; GC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74" name=""/>
          <p:cNvSpPr/>
          <p:nvPr/>
        </p:nvSpPr>
        <p:spPr>
          <a:xfrm>
            <a:off x="4572000" y="2532240"/>
            <a:ext cx="0" cy="180180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5" name=""/>
          <p:cNvSpPr/>
          <p:nvPr/>
        </p:nvSpPr>
        <p:spPr>
          <a:xfrm>
            <a:off x="345960" y="4254480"/>
            <a:ext cx="8413920" cy="5922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0033cc"/>
              </a:gs>
              <a:gs pos="100000">
                <a:srgbClr val="0000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6" name=""/>
          <p:cNvSpPr/>
          <p:nvPr/>
        </p:nvSpPr>
        <p:spPr>
          <a:xfrm>
            <a:off x="345960" y="2349360"/>
            <a:ext cx="8413920" cy="5922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0033cc"/>
              </a:gs>
              <a:gs pos="100000">
                <a:srgbClr val="0000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77" name=""/>
          <p:cNvGrpSpPr/>
          <p:nvPr/>
        </p:nvGrpSpPr>
        <p:grpSpPr>
          <a:xfrm>
            <a:off x="2448000" y="1447920"/>
            <a:ext cx="4248000" cy="1028520"/>
            <a:chOff x="2448000" y="1447920"/>
            <a:chExt cx="4248000" cy="1028520"/>
          </a:xfrm>
        </p:grpSpPr>
        <p:sp>
          <p:nvSpPr>
            <p:cNvPr id="578" name=""/>
            <p:cNvSpPr/>
            <p:nvPr/>
          </p:nvSpPr>
          <p:spPr>
            <a:xfrm>
              <a:off x="2448000" y="1447920"/>
              <a:ext cx="4248000" cy="102852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9" name=""/>
            <p:cNvSpPr/>
            <p:nvPr/>
          </p:nvSpPr>
          <p:spPr>
            <a:xfrm>
              <a:off x="2559240" y="1558800"/>
              <a:ext cx="4025520" cy="806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3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Office of the Chairman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3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Mike McConnell - President &amp; Chief Executive Officer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3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Jeff Shankman - Chief Operating Officer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F350CC7-F6EE-41C3-8E11-4EF51942A382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81" name=""/>
          <p:cNvSpPr/>
          <p:nvPr/>
        </p:nvSpPr>
        <p:spPr>
          <a:xfrm>
            <a:off x="1895400" y="933480"/>
            <a:ext cx="5324400" cy="28573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2" name="PlaceHolder 1"/>
          <p:cNvSpPr>
            <a:spLocks noGrp="1"/>
          </p:cNvSpPr>
          <p:nvPr>
            <p:ph type="title"/>
          </p:nvPr>
        </p:nvSpPr>
        <p:spPr>
          <a:xfrm>
            <a:off x="685800" y="19800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Coal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3" name="PlaceHolder 2"/>
          <p:cNvSpPr>
            <a:spLocks noGrp="1"/>
          </p:cNvSpPr>
          <p:nvPr>
            <p:ph/>
          </p:nvPr>
        </p:nvSpPr>
        <p:spPr>
          <a:xfrm>
            <a:off x="601200" y="3960360"/>
            <a:ext cx="4173480" cy="2552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domestic coal market maker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Leader in risk management products and services, producer finance, eCommerce and OTC markets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Combines producer finance, marketing, trading, transportation and emissions technology to provide services to its customers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84" name=""/>
          <p:cNvGrpSpPr/>
          <p:nvPr/>
        </p:nvGrpSpPr>
        <p:grpSpPr>
          <a:xfrm>
            <a:off x="1909800" y="958680"/>
            <a:ext cx="5271840" cy="2767320"/>
            <a:chOff x="1909800" y="958680"/>
            <a:chExt cx="5271840" cy="2767320"/>
          </a:xfrm>
        </p:grpSpPr>
        <p:sp>
          <p:nvSpPr>
            <p:cNvPr id="585" name=""/>
            <p:cNvSpPr/>
            <p:nvPr/>
          </p:nvSpPr>
          <p:spPr>
            <a:xfrm>
              <a:off x="4158720" y="959400"/>
              <a:ext cx="3022920" cy="1664280"/>
            </a:xfrm>
            <a:custGeom>
              <a:avLst/>
              <a:gdLst/>
              <a:ahLst/>
              <a:rect l="l" t="t" r="r" b="b"/>
              <a:pathLst>
                <a:path w="3312" h="1823">
                  <a:moveTo>
                    <a:pt x="880" y="1303"/>
                  </a:moveTo>
                  <a:lnTo>
                    <a:pt x="873" y="1333"/>
                  </a:lnTo>
                  <a:lnTo>
                    <a:pt x="883" y="1333"/>
                  </a:lnTo>
                  <a:lnTo>
                    <a:pt x="922" y="1386"/>
                  </a:lnTo>
                  <a:lnTo>
                    <a:pt x="932" y="1406"/>
                  </a:lnTo>
                  <a:lnTo>
                    <a:pt x="949" y="1416"/>
                  </a:lnTo>
                  <a:lnTo>
                    <a:pt x="962" y="1435"/>
                  </a:lnTo>
                  <a:lnTo>
                    <a:pt x="962" y="1470"/>
                  </a:lnTo>
                  <a:lnTo>
                    <a:pt x="975" y="1483"/>
                  </a:lnTo>
                  <a:lnTo>
                    <a:pt x="986" y="1486"/>
                  </a:lnTo>
                  <a:lnTo>
                    <a:pt x="995" y="1494"/>
                  </a:lnTo>
                  <a:lnTo>
                    <a:pt x="1017" y="1529"/>
                  </a:lnTo>
                  <a:lnTo>
                    <a:pt x="1028" y="1542"/>
                  </a:lnTo>
                  <a:lnTo>
                    <a:pt x="1044" y="1601"/>
                  </a:lnTo>
                  <a:lnTo>
                    <a:pt x="1044" y="1612"/>
                  </a:lnTo>
                  <a:lnTo>
                    <a:pt x="1050" y="1621"/>
                  </a:lnTo>
                  <a:lnTo>
                    <a:pt x="1077" y="1618"/>
                  </a:lnTo>
                  <a:lnTo>
                    <a:pt x="1090" y="1615"/>
                  </a:lnTo>
                  <a:lnTo>
                    <a:pt x="1092" y="1609"/>
                  </a:lnTo>
                  <a:lnTo>
                    <a:pt x="1123" y="1609"/>
                  </a:lnTo>
                  <a:lnTo>
                    <a:pt x="1137" y="1598"/>
                  </a:lnTo>
                  <a:lnTo>
                    <a:pt x="1156" y="1597"/>
                  </a:lnTo>
                  <a:lnTo>
                    <a:pt x="1174" y="1583"/>
                  </a:lnTo>
                  <a:lnTo>
                    <a:pt x="1226" y="1569"/>
                  </a:lnTo>
                  <a:lnTo>
                    <a:pt x="1229" y="1559"/>
                  </a:lnTo>
                  <a:lnTo>
                    <a:pt x="1237" y="1553"/>
                  </a:lnTo>
                  <a:lnTo>
                    <a:pt x="1259" y="1545"/>
                  </a:lnTo>
                  <a:lnTo>
                    <a:pt x="1276" y="1545"/>
                  </a:lnTo>
                  <a:lnTo>
                    <a:pt x="1283" y="1539"/>
                  </a:lnTo>
                  <a:lnTo>
                    <a:pt x="1286" y="1532"/>
                  </a:lnTo>
                  <a:lnTo>
                    <a:pt x="1307" y="1526"/>
                  </a:lnTo>
                  <a:lnTo>
                    <a:pt x="1319" y="1510"/>
                  </a:lnTo>
                  <a:lnTo>
                    <a:pt x="1338" y="1504"/>
                  </a:lnTo>
                  <a:lnTo>
                    <a:pt x="1335" y="1489"/>
                  </a:lnTo>
                  <a:lnTo>
                    <a:pt x="1341" y="1480"/>
                  </a:lnTo>
                  <a:lnTo>
                    <a:pt x="1349" y="1480"/>
                  </a:lnTo>
                  <a:lnTo>
                    <a:pt x="1365" y="1462"/>
                  </a:lnTo>
                  <a:lnTo>
                    <a:pt x="1374" y="1442"/>
                  </a:lnTo>
                  <a:lnTo>
                    <a:pt x="1368" y="1438"/>
                  </a:lnTo>
                  <a:lnTo>
                    <a:pt x="1356" y="1421"/>
                  </a:lnTo>
                  <a:lnTo>
                    <a:pt x="1325" y="1410"/>
                  </a:lnTo>
                  <a:lnTo>
                    <a:pt x="1307" y="1397"/>
                  </a:lnTo>
                  <a:lnTo>
                    <a:pt x="1310" y="1371"/>
                  </a:lnTo>
                  <a:lnTo>
                    <a:pt x="1305" y="1371"/>
                  </a:lnTo>
                  <a:lnTo>
                    <a:pt x="1265" y="1407"/>
                  </a:lnTo>
                  <a:lnTo>
                    <a:pt x="1234" y="1407"/>
                  </a:lnTo>
                  <a:lnTo>
                    <a:pt x="1229" y="1413"/>
                  </a:lnTo>
                  <a:lnTo>
                    <a:pt x="1204" y="1406"/>
                  </a:lnTo>
                  <a:lnTo>
                    <a:pt x="1210" y="1397"/>
                  </a:lnTo>
                  <a:lnTo>
                    <a:pt x="1210" y="1378"/>
                  </a:lnTo>
                  <a:lnTo>
                    <a:pt x="1207" y="1371"/>
                  </a:lnTo>
                  <a:lnTo>
                    <a:pt x="1201" y="1373"/>
                  </a:lnTo>
                  <a:lnTo>
                    <a:pt x="1193" y="1389"/>
                  </a:lnTo>
                  <a:lnTo>
                    <a:pt x="1183" y="1375"/>
                  </a:lnTo>
                  <a:lnTo>
                    <a:pt x="1183" y="1359"/>
                  </a:lnTo>
                  <a:lnTo>
                    <a:pt x="1156" y="1335"/>
                  </a:lnTo>
                  <a:lnTo>
                    <a:pt x="1144" y="1309"/>
                  </a:lnTo>
                  <a:lnTo>
                    <a:pt x="1134" y="1306"/>
                  </a:lnTo>
                  <a:lnTo>
                    <a:pt x="1147" y="1300"/>
                  </a:lnTo>
                  <a:lnTo>
                    <a:pt x="1160" y="1283"/>
                  </a:lnTo>
                  <a:lnTo>
                    <a:pt x="1171" y="1292"/>
                  </a:lnTo>
                  <a:lnTo>
                    <a:pt x="1180" y="1289"/>
                  </a:lnTo>
                  <a:lnTo>
                    <a:pt x="1186" y="1298"/>
                  </a:lnTo>
                  <a:lnTo>
                    <a:pt x="1210" y="1335"/>
                  </a:lnTo>
                  <a:lnTo>
                    <a:pt x="1223" y="1341"/>
                  </a:lnTo>
                  <a:lnTo>
                    <a:pt x="1256" y="1362"/>
                  </a:lnTo>
                  <a:lnTo>
                    <a:pt x="1265" y="1359"/>
                  </a:lnTo>
                  <a:lnTo>
                    <a:pt x="1273" y="1365"/>
                  </a:lnTo>
                  <a:lnTo>
                    <a:pt x="1305" y="1354"/>
                  </a:lnTo>
                  <a:lnTo>
                    <a:pt x="1313" y="1354"/>
                  </a:lnTo>
                  <a:lnTo>
                    <a:pt x="1319" y="1359"/>
                  </a:lnTo>
                  <a:lnTo>
                    <a:pt x="1325" y="1378"/>
                  </a:lnTo>
                  <a:lnTo>
                    <a:pt x="1416" y="1392"/>
                  </a:lnTo>
                  <a:lnTo>
                    <a:pt x="1455" y="1383"/>
                  </a:lnTo>
                  <a:lnTo>
                    <a:pt x="1471" y="1389"/>
                  </a:lnTo>
                  <a:lnTo>
                    <a:pt x="1501" y="1383"/>
                  </a:lnTo>
                  <a:lnTo>
                    <a:pt x="1510" y="1386"/>
                  </a:lnTo>
                  <a:lnTo>
                    <a:pt x="1523" y="1397"/>
                  </a:lnTo>
                  <a:lnTo>
                    <a:pt x="1528" y="1413"/>
                  </a:lnTo>
                  <a:lnTo>
                    <a:pt x="1547" y="1421"/>
                  </a:lnTo>
                  <a:lnTo>
                    <a:pt x="1561" y="1435"/>
                  </a:lnTo>
                  <a:lnTo>
                    <a:pt x="1586" y="1432"/>
                  </a:lnTo>
                  <a:lnTo>
                    <a:pt x="1583" y="1442"/>
                  </a:lnTo>
                  <a:lnTo>
                    <a:pt x="1559" y="1445"/>
                  </a:lnTo>
                  <a:lnTo>
                    <a:pt x="1570" y="1462"/>
                  </a:lnTo>
                  <a:lnTo>
                    <a:pt x="1589" y="1472"/>
                  </a:lnTo>
                  <a:lnTo>
                    <a:pt x="1613" y="1470"/>
                  </a:lnTo>
                  <a:lnTo>
                    <a:pt x="1619" y="1465"/>
                  </a:lnTo>
                  <a:lnTo>
                    <a:pt x="1626" y="1445"/>
                  </a:lnTo>
                  <a:lnTo>
                    <a:pt x="1632" y="1445"/>
                  </a:lnTo>
                  <a:lnTo>
                    <a:pt x="1629" y="1456"/>
                  </a:lnTo>
                  <a:lnTo>
                    <a:pt x="1634" y="1472"/>
                  </a:lnTo>
                  <a:lnTo>
                    <a:pt x="1632" y="1491"/>
                  </a:lnTo>
                  <a:lnTo>
                    <a:pt x="1637" y="1507"/>
                  </a:lnTo>
                  <a:lnTo>
                    <a:pt x="1634" y="1512"/>
                  </a:lnTo>
                  <a:lnTo>
                    <a:pt x="1643" y="1553"/>
                  </a:lnTo>
                  <a:lnTo>
                    <a:pt x="1668" y="1588"/>
                  </a:lnTo>
                  <a:lnTo>
                    <a:pt x="1676" y="1626"/>
                  </a:lnTo>
                  <a:lnTo>
                    <a:pt x="1695" y="1650"/>
                  </a:lnTo>
                  <a:lnTo>
                    <a:pt x="1706" y="1688"/>
                  </a:lnTo>
                  <a:lnTo>
                    <a:pt x="1722" y="1701"/>
                  </a:lnTo>
                  <a:lnTo>
                    <a:pt x="1728" y="1703"/>
                  </a:lnTo>
                  <a:lnTo>
                    <a:pt x="1738" y="1698"/>
                  </a:lnTo>
                  <a:lnTo>
                    <a:pt x="1741" y="1691"/>
                  </a:lnTo>
                  <a:lnTo>
                    <a:pt x="1759" y="1682"/>
                  </a:lnTo>
                  <a:lnTo>
                    <a:pt x="1759" y="1674"/>
                  </a:lnTo>
                  <a:lnTo>
                    <a:pt x="1765" y="1666"/>
                  </a:lnTo>
                  <a:lnTo>
                    <a:pt x="1774" y="1666"/>
                  </a:lnTo>
                  <a:lnTo>
                    <a:pt x="1774" y="1639"/>
                  </a:lnTo>
                  <a:lnTo>
                    <a:pt x="1782" y="1623"/>
                  </a:lnTo>
                  <a:lnTo>
                    <a:pt x="1785" y="1612"/>
                  </a:lnTo>
                  <a:lnTo>
                    <a:pt x="1779" y="1580"/>
                  </a:lnTo>
                  <a:lnTo>
                    <a:pt x="1785" y="1564"/>
                  </a:lnTo>
                  <a:lnTo>
                    <a:pt x="1798" y="1566"/>
                  </a:lnTo>
                  <a:lnTo>
                    <a:pt x="1801" y="1559"/>
                  </a:lnTo>
                  <a:lnTo>
                    <a:pt x="1815" y="1556"/>
                  </a:lnTo>
                  <a:lnTo>
                    <a:pt x="1822" y="1542"/>
                  </a:lnTo>
                  <a:lnTo>
                    <a:pt x="1868" y="1512"/>
                  </a:lnTo>
                  <a:lnTo>
                    <a:pt x="1885" y="1494"/>
                  </a:lnTo>
                  <a:lnTo>
                    <a:pt x="1904" y="1489"/>
                  </a:lnTo>
                  <a:lnTo>
                    <a:pt x="1917" y="1472"/>
                  </a:lnTo>
                  <a:lnTo>
                    <a:pt x="1920" y="1462"/>
                  </a:lnTo>
                  <a:lnTo>
                    <a:pt x="1937" y="1453"/>
                  </a:lnTo>
                  <a:lnTo>
                    <a:pt x="1940" y="1448"/>
                  </a:lnTo>
                  <a:lnTo>
                    <a:pt x="1943" y="1459"/>
                  </a:lnTo>
                  <a:lnTo>
                    <a:pt x="1983" y="1453"/>
                  </a:lnTo>
                  <a:lnTo>
                    <a:pt x="2003" y="1435"/>
                  </a:lnTo>
                  <a:lnTo>
                    <a:pt x="2019" y="1467"/>
                  </a:lnTo>
                  <a:lnTo>
                    <a:pt x="2040" y="1489"/>
                  </a:lnTo>
                  <a:lnTo>
                    <a:pt x="2046" y="1489"/>
                  </a:lnTo>
                  <a:lnTo>
                    <a:pt x="2052" y="1510"/>
                  </a:lnTo>
                  <a:lnTo>
                    <a:pt x="2062" y="1510"/>
                  </a:lnTo>
                  <a:lnTo>
                    <a:pt x="2067" y="1539"/>
                  </a:lnTo>
                  <a:lnTo>
                    <a:pt x="2062" y="1559"/>
                  </a:lnTo>
                  <a:lnTo>
                    <a:pt x="2086" y="1566"/>
                  </a:lnTo>
                  <a:lnTo>
                    <a:pt x="2109" y="1550"/>
                  </a:lnTo>
                  <a:lnTo>
                    <a:pt x="2116" y="1545"/>
                  </a:lnTo>
                  <a:lnTo>
                    <a:pt x="2128" y="1556"/>
                  </a:lnTo>
                  <a:lnTo>
                    <a:pt x="2135" y="1583"/>
                  </a:lnTo>
                  <a:lnTo>
                    <a:pt x="2152" y="1626"/>
                  </a:lnTo>
                  <a:lnTo>
                    <a:pt x="2146" y="1636"/>
                  </a:lnTo>
                  <a:lnTo>
                    <a:pt x="2152" y="1653"/>
                  </a:lnTo>
                  <a:lnTo>
                    <a:pt x="2146" y="1659"/>
                  </a:lnTo>
                  <a:lnTo>
                    <a:pt x="2146" y="1677"/>
                  </a:lnTo>
                  <a:lnTo>
                    <a:pt x="2139" y="1688"/>
                  </a:lnTo>
                  <a:lnTo>
                    <a:pt x="2143" y="1703"/>
                  </a:lnTo>
                  <a:lnTo>
                    <a:pt x="2149" y="1701"/>
                  </a:lnTo>
                  <a:lnTo>
                    <a:pt x="2176" y="1730"/>
                  </a:lnTo>
                  <a:lnTo>
                    <a:pt x="2185" y="1757"/>
                  </a:lnTo>
                  <a:lnTo>
                    <a:pt x="2188" y="1762"/>
                  </a:lnTo>
                  <a:lnTo>
                    <a:pt x="2188" y="1771"/>
                  </a:lnTo>
                  <a:lnTo>
                    <a:pt x="2204" y="1788"/>
                  </a:lnTo>
                  <a:lnTo>
                    <a:pt x="2204" y="1798"/>
                  </a:lnTo>
                  <a:lnTo>
                    <a:pt x="2247" y="1822"/>
                  </a:lnTo>
                  <a:lnTo>
                    <a:pt x="2261" y="1822"/>
                  </a:lnTo>
                  <a:lnTo>
                    <a:pt x="2258" y="1812"/>
                  </a:lnTo>
                  <a:lnTo>
                    <a:pt x="2244" y="1795"/>
                  </a:lnTo>
                  <a:lnTo>
                    <a:pt x="2244" y="1760"/>
                  </a:lnTo>
                  <a:lnTo>
                    <a:pt x="2207" y="1725"/>
                  </a:lnTo>
                  <a:lnTo>
                    <a:pt x="2188" y="1720"/>
                  </a:lnTo>
                  <a:lnTo>
                    <a:pt x="2179" y="1701"/>
                  </a:lnTo>
                  <a:lnTo>
                    <a:pt x="2174" y="1695"/>
                  </a:lnTo>
                  <a:lnTo>
                    <a:pt x="2174" y="1682"/>
                  </a:lnTo>
                  <a:lnTo>
                    <a:pt x="2162" y="1685"/>
                  </a:lnTo>
                  <a:lnTo>
                    <a:pt x="2158" y="1666"/>
                  </a:lnTo>
                  <a:lnTo>
                    <a:pt x="2174" y="1630"/>
                  </a:lnTo>
                  <a:lnTo>
                    <a:pt x="2176" y="1609"/>
                  </a:lnTo>
                  <a:lnTo>
                    <a:pt x="2185" y="1607"/>
                  </a:lnTo>
                  <a:lnTo>
                    <a:pt x="2195" y="1609"/>
                  </a:lnTo>
                  <a:lnTo>
                    <a:pt x="2195" y="1621"/>
                  </a:lnTo>
                  <a:lnTo>
                    <a:pt x="2212" y="1623"/>
                  </a:lnTo>
                  <a:lnTo>
                    <a:pt x="2228" y="1630"/>
                  </a:lnTo>
                  <a:lnTo>
                    <a:pt x="2241" y="1653"/>
                  </a:lnTo>
                  <a:lnTo>
                    <a:pt x="2277" y="1668"/>
                  </a:lnTo>
                  <a:lnTo>
                    <a:pt x="2274" y="1688"/>
                  </a:lnTo>
                  <a:lnTo>
                    <a:pt x="2277" y="1692"/>
                  </a:lnTo>
                  <a:lnTo>
                    <a:pt x="2291" y="1682"/>
                  </a:lnTo>
                  <a:lnTo>
                    <a:pt x="2301" y="1680"/>
                  </a:lnTo>
                  <a:lnTo>
                    <a:pt x="2310" y="1674"/>
                  </a:lnTo>
                  <a:lnTo>
                    <a:pt x="2310" y="1663"/>
                  </a:lnTo>
                  <a:lnTo>
                    <a:pt x="2321" y="1663"/>
                  </a:lnTo>
                  <a:lnTo>
                    <a:pt x="2356" y="1644"/>
                  </a:lnTo>
                  <a:lnTo>
                    <a:pt x="2361" y="1601"/>
                  </a:lnTo>
                  <a:lnTo>
                    <a:pt x="2353" y="1574"/>
                  </a:lnTo>
                  <a:lnTo>
                    <a:pt x="2304" y="1529"/>
                  </a:lnTo>
                  <a:lnTo>
                    <a:pt x="2288" y="1507"/>
                  </a:lnTo>
                  <a:lnTo>
                    <a:pt x="2294" y="1489"/>
                  </a:lnTo>
                  <a:lnTo>
                    <a:pt x="2316" y="1470"/>
                  </a:lnTo>
                  <a:lnTo>
                    <a:pt x="2346" y="1456"/>
                  </a:lnTo>
                  <a:lnTo>
                    <a:pt x="2370" y="1462"/>
                  </a:lnTo>
                  <a:lnTo>
                    <a:pt x="2367" y="1470"/>
                  </a:lnTo>
                  <a:lnTo>
                    <a:pt x="2373" y="1480"/>
                  </a:lnTo>
                  <a:lnTo>
                    <a:pt x="2380" y="1480"/>
                  </a:lnTo>
                  <a:lnTo>
                    <a:pt x="2386" y="1477"/>
                  </a:lnTo>
                  <a:lnTo>
                    <a:pt x="2380" y="1470"/>
                  </a:lnTo>
                  <a:lnTo>
                    <a:pt x="2383" y="1465"/>
                  </a:lnTo>
                  <a:lnTo>
                    <a:pt x="2433" y="1451"/>
                  </a:lnTo>
                  <a:lnTo>
                    <a:pt x="2437" y="1439"/>
                  </a:lnTo>
                  <a:lnTo>
                    <a:pt x="2446" y="1445"/>
                  </a:lnTo>
                  <a:lnTo>
                    <a:pt x="2449" y="1438"/>
                  </a:lnTo>
                  <a:lnTo>
                    <a:pt x="2459" y="1445"/>
                  </a:lnTo>
                  <a:lnTo>
                    <a:pt x="2465" y="1438"/>
                  </a:lnTo>
                  <a:lnTo>
                    <a:pt x="2495" y="1435"/>
                  </a:lnTo>
                  <a:lnTo>
                    <a:pt x="2503" y="1430"/>
                  </a:lnTo>
                  <a:lnTo>
                    <a:pt x="2536" y="1406"/>
                  </a:lnTo>
                  <a:lnTo>
                    <a:pt x="2536" y="1400"/>
                  </a:lnTo>
                  <a:lnTo>
                    <a:pt x="2549" y="1400"/>
                  </a:lnTo>
                  <a:lnTo>
                    <a:pt x="2568" y="1373"/>
                  </a:lnTo>
                  <a:lnTo>
                    <a:pt x="2568" y="1357"/>
                  </a:lnTo>
                  <a:lnTo>
                    <a:pt x="2572" y="1359"/>
                  </a:lnTo>
                  <a:lnTo>
                    <a:pt x="2598" y="1330"/>
                  </a:lnTo>
                  <a:lnTo>
                    <a:pt x="2604" y="1330"/>
                  </a:lnTo>
                  <a:lnTo>
                    <a:pt x="2615" y="1292"/>
                  </a:lnTo>
                  <a:lnTo>
                    <a:pt x="2582" y="1286"/>
                  </a:lnTo>
                  <a:lnTo>
                    <a:pt x="2612" y="1274"/>
                  </a:lnTo>
                  <a:lnTo>
                    <a:pt x="2609" y="1268"/>
                  </a:lnTo>
                  <a:lnTo>
                    <a:pt x="2601" y="1260"/>
                  </a:lnTo>
                  <a:lnTo>
                    <a:pt x="2609" y="1260"/>
                  </a:lnTo>
                  <a:lnTo>
                    <a:pt x="2607" y="1248"/>
                  </a:lnTo>
                  <a:lnTo>
                    <a:pt x="2591" y="1241"/>
                  </a:lnTo>
                  <a:lnTo>
                    <a:pt x="2582" y="1203"/>
                  </a:lnTo>
                  <a:lnTo>
                    <a:pt x="2558" y="1192"/>
                  </a:lnTo>
                  <a:lnTo>
                    <a:pt x="2568" y="1177"/>
                  </a:lnTo>
                  <a:lnTo>
                    <a:pt x="2588" y="1163"/>
                  </a:lnTo>
                  <a:lnTo>
                    <a:pt x="2591" y="1154"/>
                  </a:lnTo>
                  <a:lnTo>
                    <a:pt x="2615" y="1144"/>
                  </a:lnTo>
                  <a:lnTo>
                    <a:pt x="2621" y="1150"/>
                  </a:lnTo>
                  <a:lnTo>
                    <a:pt x="2628" y="1139"/>
                  </a:lnTo>
                  <a:lnTo>
                    <a:pt x="2598" y="1133"/>
                  </a:lnTo>
                  <a:lnTo>
                    <a:pt x="2591" y="1128"/>
                  </a:lnTo>
                  <a:lnTo>
                    <a:pt x="2582" y="1130"/>
                  </a:lnTo>
                  <a:lnTo>
                    <a:pt x="2571" y="1144"/>
                  </a:lnTo>
                  <a:lnTo>
                    <a:pt x="2561" y="1144"/>
                  </a:lnTo>
                  <a:lnTo>
                    <a:pt x="2552" y="1139"/>
                  </a:lnTo>
                  <a:lnTo>
                    <a:pt x="2552" y="1128"/>
                  </a:lnTo>
                  <a:lnTo>
                    <a:pt x="2528" y="1109"/>
                  </a:lnTo>
                  <a:lnTo>
                    <a:pt x="2535" y="1095"/>
                  </a:lnTo>
                  <a:lnTo>
                    <a:pt x="2542" y="1098"/>
                  </a:lnTo>
                  <a:lnTo>
                    <a:pt x="2555" y="1095"/>
                  </a:lnTo>
                  <a:lnTo>
                    <a:pt x="2565" y="1083"/>
                  </a:lnTo>
                  <a:lnTo>
                    <a:pt x="2582" y="1074"/>
                  </a:lnTo>
                  <a:lnTo>
                    <a:pt x="2601" y="1056"/>
                  </a:lnTo>
                  <a:lnTo>
                    <a:pt x="2612" y="1057"/>
                  </a:lnTo>
                  <a:lnTo>
                    <a:pt x="2618" y="1069"/>
                  </a:lnTo>
                  <a:lnTo>
                    <a:pt x="2601" y="1088"/>
                  </a:lnTo>
                  <a:lnTo>
                    <a:pt x="2607" y="1095"/>
                  </a:lnTo>
                  <a:lnTo>
                    <a:pt x="2598" y="1106"/>
                  </a:lnTo>
                  <a:lnTo>
                    <a:pt x="2615" y="1098"/>
                  </a:lnTo>
                  <a:lnTo>
                    <a:pt x="2621" y="1090"/>
                  </a:lnTo>
                  <a:lnTo>
                    <a:pt x="2645" y="1083"/>
                  </a:lnTo>
                  <a:lnTo>
                    <a:pt x="2655" y="1083"/>
                  </a:lnTo>
                  <a:lnTo>
                    <a:pt x="2681" y="1090"/>
                  </a:lnTo>
                  <a:lnTo>
                    <a:pt x="2670" y="1121"/>
                  </a:lnTo>
                  <a:lnTo>
                    <a:pt x="2681" y="1130"/>
                  </a:lnTo>
                  <a:lnTo>
                    <a:pt x="2694" y="1128"/>
                  </a:lnTo>
                  <a:lnTo>
                    <a:pt x="2707" y="1136"/>
                  </a:lnTo>
                  <a:lnTo>
                    <a:pt x="2710" y="1144"/>
                  </a:lnTo>
                  <a:lnTo>
                    <a:pt x="2697" y="1147"/>
                  </a:lnTo>
                  <a:lnTo>
                    <a:pt x="2710" y="1171"/>
                  </a:lnTo>
                  <a:lnTo>
                    <a:pt x="2700" y="1182"/>
                  </a:lnTo>
                  <a:lnTo>
                    <a:pt x="2707" y="1203"/>
                  </a:lnTo>
                  <a:lnTo>
                    <a:pt x="2718" y="1195"/>
                  </a:lnTo>
                  <a:lnTo>
                    <a:pt x="2754" y="1184"/>
                  </a:lnTo>
                  <a:lnTo>
                    <a:pt x="2761" y="1165"/>
                  </a:lnTo>
                  <a:lnTo>
                    <a:pt x="2757" y="1133"/>
                  </a:lnTo>
                  <a:lnTo>
                    <a:pt x="2740" y="1106"/>
                  </a:lnTo>
                  <a:lnTo>
                    <a:pt x="2721" y="1095"/>
                  </a:lnTo>
                  <a:lnTo>
                    <a:pt x="2724" y="1088"/>
                  </a:lnTo>
                  <a:lnTo>
                    <a:pt x="2721" y="1083"/>
                  </a:lnTo>
                  <a:lnTo>
                    <a:pt x="2740" y="1074"/>
                  </a:lnTo>
                  <a:lnTo>
                    <a:pt x="2767" y="1057"/>
                  </a:lnTo>
                  <a:lnTo>
                    <a:pt x="2764" y="1042"/>
                  </a:lnTo>
                  <a:lnTo>
                    <a:pt x="2776" y="1028"/>
                  </a:lnTo>
                  <a:lnTo>
                    <a:pt x="2789" y="1025"/>
                  </a:lnTo>
                  <a:lnTo>
                    <a:pt x="2791" y="1018"/>
                  </a:lnTo>
                  <a:lnTo>
                    <a:pt x="2797" y="1018"/>
                  </a:lnTo>
                  <a:lnTo>
                    <a:pt x="2810" y="1001"/>
                  </a:lnTo>
                  <a:lnTo>
                    <a:pt x="2819" y="1001"/>
                  </a:lnTo>
                  <a:lnTo>
                    <a:pt x="2819" y="1010"/>
                  </a:lnTo>
                  <a:lnTo>
                    <a:pt x="2836" y="1015"/>
                  </a:lnTo>
                  <a:lnTo>
                    <a:pt x="2873" y="995"/>
                  </a:lnTo>
                  <a:lnTo>
                    <a:pt x="2885" y="974"/>
                  </a:lnTo>
                  <a:lnTo>
                    <a:pt x="2931" y="929"/>
                  </a:lnTo>
                  <a:lnTo>
                    <a:pt x="2942" y="904"/>
                  </a:lnTo>
                  <a:lnTo>
                    <a:pt x="2975" y="866"/>
                  </a:lnTo>
                  <a:lnTo>
                    <a:pt x="2982" y="842"/>
                  </a:lnTo>
                  <a:lnTo>
                    <a:pt x="2982" y="800"/>
                  </a:lnTo>
                  <a:lnTo>
                    <a:pt x="3001" y="765"/>
                  </a:lnTo>
                  <a:lnTo>
                    <a:pt x="2994" y="759"/>
                  </a:lnTo>
                  <a:lnTo>
                    <a:pt x="2994" y="745"/>
                  </a:lnTo>
                  <a:lnTo>
                    <a:pt x="3001" y="736"/>
                  </a:lnTo>
                  <a:lnTo>
                    <a:pt x="2979" y="719"/>
                  </a:lnTo>
                  <a:lnTo>
                    <a:pt x="2975" y="710"/>
                  </a:lnTo>
                  <a:lnTo>
                    <a:pt x="2964" y="706"/>
                  </a:lnTo>
                  <a:lnTo>
                    <a:pt x="2949" y="706"/>
                  </a:lnTo>
                  <a:lnTo>
                    <a:pt x="2939" y="722"/>
                  </a:lnTo>
                  <a:lnTo>
                    <a:pt x="2922" y="727"/>
                  </a:lnTo>
                  <a:lnTo>
                    <a:pt x="2928" y="716"/>
                  </a:lnTo>
                  <a:lnTo>
                    <a:pt x="2928" y="703"/>
                  </a:lnTo>
                  <a:lnTo>
                    <a:pt x="2915" y="706"/>
                  </a:lnTo>
                  <a:lnTo>
                    <a:pt x="2906" y="719"/>
                  </a:lnTo>
                  <a:lnTo>
                    <a:pt x="2906" y="695"/>
                  </a:lnTo>
                  <a:lnTo>
                    <a:pt x="2892" y="698"/>
                  </a:lnTo>
                  <a:lnTo>
                    <a:pt x="2879" y="692"/>
                  </a:lnTo>
                  <a:lnTo>
                    <a:pt x="2876" y="684"/>
                  </a:lnTo>
                  <a:lnTo>
                    <a:pt x="2892" y="675"/>
                  </a:lnTo>
                  <a:lnTo>
                    <a:pt x="2919" y="651"/>
                  </a:lnTo>
                  <a:lnTo>
                    <a:pt x="2952" y="613"/>
                  </a:lnTo>
                  <a:lnTo>
                    <a:pt x="2979" y="592"/>
                  </a:lnTo>
                  <a:lnTo>
                    <a:pt x="2994" y="571"/>
                  </a:lnTo>
                  <a:lnTo>
                    <a:pt x="3028" y="542"/>
                  </a:lnTo>
                  <a:lnTo>
                    <a:pt x="3084" y="542"/>
                  </a:lnTo>
                  <a:lnTo>
                    <a:pt x="3091" y="547"/>
                  </a:lnTo>
                  <a:lnTo>
                    <a:pt x="3103" y="536"/>
                  </a:lnTo>
                  <a:lnTo>
                    <a:pt x="3121" y="542"/>
                  </a:lnTo>
                  <a:lnTo>
                    <a:pt x="3137" y="542"/>
                  </a:lnTo>
                  <a:lnTo>
                    <a:pt x="3149" y="542"/>
                  </a:lnTo>
                  <a:lnTo>
                    <a:pt x="3151" y="528"/>
                  </a:lnTo>
                  <a:lnTo>
                    <a:pt x="3160" y="525"/>
                  </a:lnTo>
                  <a:lnTo>
                    <a:pt x="3187" y="533"/>
                  </a:lnTo>
                  <a:lnTo>
                    <a:pt x="3200" y="531"/>
                  </a:lnTo>
                  <a:lnTo>
                    <a:pt x="3206" y="542"/>
                  </a:lnTo>
                  <a:lnTo>
                    <a:pt x="3194" y="549"/>
                  </a:lnTo>
                  <a:lnTo>
                    <a:pt x="3200" y="557"/>
                  </a:lnTo>
                  <a:lnTo>
                    <a:pt x="3213" y="557"/>
                  </a:lnTo>
                  <a:lnTo>
                    <a:pt x="3239" y="547"/>
                  </a:lnTo>
                  <a:lnTo>
                    <a:pt x="3252" y="549"/>
                  </a:lnTo>
                  <a:lnTo>
                    <a:pt x="3276" y="547"/>
                  </a:lnTo>
                  <a:lnTo>
                    <a:pt x="3266" y="536"/>
                  </a:lnTo>
                  <a:lnTo>
                    <a:pt x="3255" y="533"/>
                  </a:lnTo>
                  <a:lnTo>
                    <a:pt x="3260" y="516"/>
                  </a:lnTo>
                  <a:lnTo>
                    <a:pt x="3309" y="457"/>
                  </a:lnTo>
                  <a:lnTo>
                    <a:pt x="3311" y="40"/>
                  </a:lnTo>
                  <a:lnTo>
                    <a:pt x="3292" y="33"/>
                  </a:lnTo>
                  <a:lnTo>
                    <a:pt x="3263" y="43"/>
                  </a:lnTo>
                  <a:lnTo>
                    <a:pt x="3222" y="46"/>
                  </a:lnTo>
                  <a:lnTo>
                    <a:pt x="3222" y="30"/>
                  </a:lnTo>
                  <a:lnTo>
                    <a:pt x="3203" y="14"/>
                  </a:lnTo>
                  <a:lnTo>
                    <a:pt x="3186" y="14"/>
                  </a:lnTo>
                  <a:lnTo>
                    <a:pt x="3173" y="1"/>
                  </a:lnTo>
                  <a:lnTo>
                    <a:pt x="2971" y="2"/>
                  </a:lnTo>
                  <a:lnTo>
                    <a:pt x="2975" y="11"/>
                  </a:lnTo>
                  <a:lnTo>
                    <a:pt x="2945" y="7"/>
                  </a:lnTo>
                  <a:lnTo>
                    <a:pt x="2906" y="11"/>
                  </a:lnTo>
                  <a:lnTo>
                    <a:pt x="2892" y="1"/>
                  </a:lnTo>
                  <a:lnTo>
                    <a:pt x="2873" y="7"/>
                  </a:lnTo>
                  <a:lnTo>
                    <a:pt x="2862" y="19"/>
                  </a:lnTo>
                  <a:lnTo>
                    <a:pt x="2843" y="11"/>
                  </a:lnTo>
                  <a:lnTo>
                    <a:pt x="2827" y="2"/>
                  </a:lnTo>
                  <a:lnTo>
                    <a:pt x="2813" y="33"/>
                  </a:lnTo>
                  <a:lnTo>
                    <a:pt x="2797" y="51"/>
                  </a:lnTo>
                  <a:lnTo>
                    <a:pt x="2779" y="43"/>
                  </a:lnTo>
                  <a:lnTo>
                    <a:pt x="2761" y="19"/>
                  </a:lnTo>
                  <a:lnTo>
                    <a:pt x="2753" y="1"/>
                  </a:lnTo>
                  <a:lnTo>
                    <a:pt x="1811" y="1"/>
                  </a:lnTo>
                  <a:lnTo>
                    <a:pt x="1700" y="0"/>
                  </a:lnTo>
                  <a:lnTo>
                    <a:pt x="1710" y="11"/>
                  </a:lnTo>
                  <a:lnTo>
                    <a:pt x="1738" y="25"/>
                  </a:lnTo>
                  <a:lnTo>
                    <a:pt x="1746" y="39"/>
                  </a:lnTo>
                  <a:lnTo>
                    <a:pt x="1686" y="19"/>
                  </a:lnTo>
                  <a:lnTo>
                    <a:pt x="1689" y="2"/>
                  </a:lnTo>
                  <a:lnTo>
                    <a:pt x="1661" y="2"/>
                  </a:lnTo>
                  <a:lnTo>
                    <a:pt x="1640" y="19"/>
                  </a:lnTo>
                  <a:lnTo>
                    <a:pt x="1665" y="63"/>
                  </a:lnTo>
                  <a:lnTo>
                    <a:pt x="1656" y="84"/>
                  </a:lnTo>
                  <a:lnTo>
                    <a:pt x="1649" y="108"/>
                  </a:lnTo>
                  <a:lnTo>
                    <a:pt x="1656" y="137"/>
                  </a:lnTo>
                  <a:lnTo>
                    <a:pt x="1689" y="143"/>
                  </a:lnTo>
                  <a:lnTo>
                    <a:pt x="1670" y="154"/>
                  </a:lnTo>
                  <a:lnTo>
                    <a:pt x="1668" y="178"/>
                  </a:lnTo>
                  <a:lnTo>
                    <a:pt x="1673" y="207"/>
                  </a:lnTo>
                  <a:lnTo>
                    <a:pt x="1649" y="245"/>
                  </a:lnTo>
                  <a:lnTo>
                    <a:pt x="1610" y="269"/>
                  </a:lnTo>
                  <a:lnTo>
                    <a:pt x="1589" y="251"/>
                  </a:lnTo>
                  <a:lnTo>
                    <a:pt x="1613" y="237"/>
                  </a:lnTo>
                  <a:lnTo>
                    <a:pt x="1629" y="221"/>
                  </a:lnTo>
                  <a:lnTo>
                    <a:pt x="1640" y="202"/>
                  </a:lnTo>
                  <a:lnTo>
                    <a:pt x="1640" y="184"/>
                  </a:lnTo>
                  <a:lnTo>
                    <a:pt x="1649" y="162"/>
                  </a:lnTo>
                  <a:lnTo>
                    <a:pt x="1632" y="143"/>
                  </a:lnTo>
                  <a:lnTo>
                    <a:pt x="1632" y="33"/>
                  </a:lnTo>
                  <a:lnTo>
                    <a:pt x="1612" y="12"/>
                  </a:lnTo>
                  <a:lnTo>
                    <a:pt x="1616" y="0"/>
                  </a:lnTo>
                  <a:lnTo>
                    <a:pt x="1544" y="2"/>
                  </a:lnTo>
                  <a:lnTo>
                    <a:pt x="1544" y="7"/>
                  </a:lnTo>
                  <a:lnTo>
                    <a:pt x="1520" y="25"/>
                  </a:lnTo>
                  <a:lnTo>
                    <a:pt x="1517" y="46"/>
                  </a:lnTo>
                  <a:lnTo>
                    <a:pt x="1525" y="71"/>
                  </a:lnTo>
                  <a:lnTo>
                    <a:pt x="1517" y="92"/>
                  </a:lnTo>
                  <a:lnTo>
                    <a:pt x="1517" y="108"/>
                  </a:lnTo>
                  <a:lnTo>
                    <a:pt x="1534" y="116"/>
                  </a:lnTo>
                  <a:lnTo>
                    <a:pt x="1547" y="143"/>
                  </a:lnTo>
                  <a:lnTo>
                    <a:pt x="1559" y="154"/>
                  </a:lnTo>
                  <a:lnTo>
                    <a:pt x="1550" y="178"/>
                  </a:lnTo>
                  <a:lnTo>
                    <a:pt x="1534" y="167"/>
                  </a:lnTo>
                  <a:lnTo>
                    <a:pt x="1520" y="151"/>
                  </a:lnTo>
                  <a:lnTo>
                    <a:pt x="1498" y="143"/>
                  </a:lnTo>
                  <a:lnTo>
                    <a:pt x="1480" y="130"/>
                  </a:lnTo>
                  <a:lnTo>
                    <a:pt x="1458" y="127"/>
                  </a:lnTo>
                  <a:lnTo>
                    <a:pt x="1438" y="108"/>
                  </a:lnTo>
                  <a:lnTo>
                    <a:pt x="1414" y="105"/>
                  </a:lnTo>
                  <a:lnTo>
                    <a:pt x="1382" y="87"/>
                  </a:lnTo>
                  <a:lnTo>
                    <a:pt x="1362" y="66"/>
                  </a:lnTo>
                  <a:lnTo>
                    <a:pt x="1349" y="84"/>
                  </a:lnTo>
                  <a:lnTo>
                    <a:pt x="1362" y="95"/>
                  </a:lnTo>
                  <a:lnTo>
                    <a:pt x="1382" y="108"/>
                  </a:lnTo>
                  <a:lnTo>
                    <a:pt x="1401" y="143"/>
                  </a:lnTo>
                  <a:lnTo>
                    <a:pt x="1389" y="154"/>
                  </a:lnTo>
                  <a:lnTo>
                    <a:pt x="1374" y="160"/>
                  </a:lnTo>
                  <a:lnTo>
                    <a:pt x="1374" y="175"/>
                  </a:lnTo>
                  <a:lnTo>
                    <a:pt x="1362" y="169"/>
                  </a:lnTo>
                  <a:lnTo>
                    <a:pt x="1362" y="143"/>
                  </a:lnTo>
                  <a:lnTo>
                    <a:pt x="1343" y="151"/>
                  </a:lnTo>
                  <a:lnTo>
                    <a:pt x="1325" y="167"/>
                  </a:lnTo>
                  <a:lnTo>
                    <a:pt x="1302" y="162"/>
                  </a:lnTo>
                  <a:lnTo>
                    <a:pt x="1283" y="167"/>
                  </a:lnTo>
                  <a:lnTo>
                    <a:pt x="1276" y="184"/>
                  </a:lnTo>
                  <a:lnTo>
                    <a:pt x="1259" y="167"/>
                  </a:lnTo>
                  <a:lnTo>
                    <a:pt x="1259" y="143"/>
                  </a:lnTo>
                  <a:lnTo>
                    <a:pt x="1220" y="167"/>
                  </a:lnTo>
                  <a:lnTo>
                    <a:pt x="1201" y="175"/>
                  </a:lnTo>
                  <a:lnTo>
                    <a:pt x="1144" y="207"/>
                  </a:lnTo>
                  <a:lnTo>
                    <a:pt x="1144" y="231"/>
                  </a:lnTo>
                  <a:lnTo>
                    <a:pt x="1126" y="245"/>
                  </a:lnTo>
                  <a:lnTo>
                    <a:pt x="1107" y="245"/>
                  </a:lnTo>
                  <a:lnTo>
                    <a:pt x="1095" y="230"/>
                  </a:lnTo>
                  <a:lnTo>
                    <a:pt x="1077" y="221"/>
                  </a:lnTo>
                  <a:lnTo>
                    <a:pt x="1090" y="202"/>
                  </a:lnTo>
                  <a:lnTo>
                    <a:pt x="1114" y="199"/>
                  </a:lnTo>
                  <a:lnTo>
                    <a:pt x="1104" y="178"/>
                  </a:lnTo>
                  <a:lnTo>
                    <a:pt x="1092" y="167"/>
                  </a:lnTo>
                  <a:lnTo>
                    <a:pt x="1071" y="167"/>
                  </a:lnTo>
                  <a:lnTo>
                    <a:pt x="1044" y="160"/>
                  </a:lnTo>
                  <a:lnTo>
                    <a:pt x="1062" y="178"/>
                  </a:lnTo>
                  <a:lnTo>
                    <a:pt x="1062" y="207"/>
                  </a:lnTo>
                  <a:lnTo>
                    <a:pt x="1055" y="230"/>
                  </a:lnTo>
                  <a:lnTo>
                    <a:pt x="1071" y="237"/>
                  </a:lnTo>
                  <a:lnTo>
                    <a:pt x="1071" y="259"/>
                  </a:lnTo>
                  <a:lnTo>
                    <a:pt x="1058" y="275"/>
                  </a:lnTo>
                  <a:lnTo>
                    <a:pt x="1022" y="264"/>
                  </a:lnTo>
                  <a:lnTo>
                    <a:pt x="1011" y="278"/>
                  </a:lnTo>
                  <a:lnTo>
                    <a:pt x="975" y="302"/>
                  </a:lnTo>
                  <a:lnTo>
                    <a:pt x="992" y="342"/>
                  </a:lnTo>
                  <a:lnTo>
                    <a:pt x="971" y="339"/>
                  </a:lnTo>
                  <a:lnTo>
                    <a:pt x="935" y="321"/>
                  </a:lnTo>
                  <a:lnTo>
                    <a:pt x="919" y="318"/>
                  </a:lnTo>
                  <a:lnTo>
                    <a:pt x="910" y="331"/>
                  </a:lnTo>
                  <a:lnTo>
                    <a:pt x="926" y="348"/>
                  </a:lnTo>
                  <a:lnTo>
                    <a:pt x="941" y="348"/>
                  </a:lnTo>
                  <a:lnTo>
                    <a:pt x="941" y="369"/>
                  </a:lnTo>
                  <a:lnTo>
                    <a:pt x="916" y="369"/>
                  </a:lnTo>
                  <a:lnTo>
                    <a:pt x="896" y="354"/>
                  </a:lnTo>
                  <a:lnTo>
                    <a:pt x="873" y="342"/>
                  </a:lnTo>
                  <a:lnTo>
                    <a:pt x="873" y="280"/>
                  </a:lnTo>
                  <a:lnTo>
                    <a:pt x="837" y="251"/>
                  </a:lnTo>
                  <a:lnTo>
                    <a:pt x="826" y="230"/>
                  </a:lnTo>
                  <a:lnTo>
                    <a:pt x="843" y="245"/>
                  </a:lnTo>
                  <a:lnTo>
                    <a:pt x="869" y="251"/>
                  </a:lnTo>
                  <a:lnTo>
                    <a:pt x="886" y="264"/>
                  </a:lnTo>
                  <a:lnTo>
                    <a:pt x="946" y="278"/>
                  </a:lnTo>
                  <a:lnTo>
                    <a:pt x="971" y="275"/>
                  </a:lnTo>
                  <a:lnTo>
                    <a:pt x="992" y="264"/>
                  </a:lnTo>
                  <a:lnTo>
                    <a:pt x="1005" y="248"/>
                  </a:lnTo>
                  <a:lnTo>
                    <a:pt x="1005" y="227"/>
                  </a:lnTo>
                  <a:lnTo>
                    <a:pt x="998" y="207"/>
                  </a:lnTo>
                  <a:lnTo>
                    <a:pt x="919" y="146"/>
                  </a:lnTo>
                  <a:lnTo>
                    <a:pt x="899" y="134"/>
                  </a:lnTo>
                  <a:lnTo>
                    <a:pt x="843" y="122"/>
                  </a:lnTo>
                  <a:lnTo>
                    <a:pt x="843" y="105"/>
                  </a:lnTo>
                  <a:lnTo>
                    <a:pt x="823" y="95"/>
                  </a:lnTo>
                  <a:lnTo>
                    <a:pt x="807" y="105"/>
                  </a:lnTo>
                  <a:lnTo>
                    <a:pt x="780" y="101"/>
                  </a:lnTo>
                  <a:lnTo>
                    <a:pt x="757" y="84"/>
                  </a:lnTo>
                  <a:lnTo>
                    <a:pt x="780" y="87"/>
                  </a:lnTo>
                  <a:lnTo>
                    <a:pt x="804" y="71"/>
                  </a:lnTo>
                  <a:lnTo>
                    <a:pt x="763" y="43"/>
                  </a:lnTo>
                  <a:lnTo>
                    <a:pt x="734" y="33"/>
                  </a:lnTo>
                  <a:lnTo>
                    <a:pt x="717" y="66"/>
                  </a:lnTo>
                  <a:lnTo>
                    <a:pt x="714" y="43"/>
                  </a:lnTo>
                  <a:lnTo>
                    <a:pt x="692" y="63"/>
                  </a:lnTo>
                  <a:lnTo>
                    <a:pt x="695" y="30"/>
                  </a:lnTo>
                  <a:lnTo>
                    <a:pt x="678" y="39"/>
                  </a:lnTo>
                  <a:lnTo>
                    <a:pt x="668" y="57"/>
                  </a:lnTo>
                  <a:lnTo>
                    <a:pt x="647" y="43"/>
                  </a:lnTo>
                  <a:lnTo>
                    <a:pt x="629" y="57"/>
                  </a:lnTo>
                  <a:lnTo>
                    <a:pt x="611" y="78"/>
                  </a:lnTo>
                  <a:lnTo>
                    <a:pt x="586" y="87"/>
                  </a:lnTo>
                  <a:lnTo>
                    <a:pt x="559" y="87"/>
                  </a:lnTo>
                  <a:lnTo>
                    <a:pt x="545" y="113"/>
                  </a:lnTo>
                  <a:lnTo>
                    <a:pt x="523" y="122"/>
                  </a:lnTo>
                  <a:lnTo>
                    <a:pt x="523" y="137"/>
                  </a:lnTo>
                  <a:lnTo>
                    <a:pt x="532" y="143"/>
                  </a:lnTo>
                  <a:lnTo>
                    <a:pt x="513" y="160"/>
                  </a:lnTo>
                  <a:lnTo>
                    <a:pt x="513" y="143"/>
                  </a:lnTo>
                  <a:lnTo>
                    <a:pt x="502" y="154"/>
                  </a:lnTo>
                  <a:lnTo>
                    <a:pt x="505" y="130"/>
                  </a:lnTo>
                  <a:lnTo>
                    <a:pt x="472" y="160"/>
                  </a:lnTo>
                  <a:lnTo>
                    <a:pt x="483" y="169"/>
                  </a:lnTo>
                  <a:lnTo>
                    <a:pt x="456" y="178"/>
                  </a:lnTo>
                  <a:lnTo>
                    <a:pt x="440" y="199"/>
                  </a:lnTo>
                  <a:lnTo>
                    <a:pt x="463" y="184"/>
                  </a:lnTo>
                  <a:lnTo>
                    <a:pt x="505" y="175"/>
                  </a:lnTo>
                  <a:lnTo>
                    <a:pt x="483" y="199"/>
                  </a:lnTo>
                  <a:lnTo>
                    <a:pt x="475" y="219"/>
                  </a:lnTo>
                  <a:lnTo>
                    <a:pt x="459" y="237"/>
                  </a:lnTo>
                  <a:lnTo>
                    <a:pt x="426" y="313"/>
                  </a:lnTo>
                  <a:lnTo>
                    <a:pt x="407" y="328"/>
                  </a:lnTo>
                  <a:lnTo>
                    <a:pt x="371" y="386"/>
                  </a:lnTo>
                  <a:lnTo>
                    <a:pt x="360" y="375"/>
                  </a:lnTo>
                  <a:lnTo>
                    <a:pt x="341" y="404"/>
                  </a:lnTo>
                  <a:lnTo>
                    <a:pt x="323" y="410"/>
                  </a:lnTo>
                  <a:lnTo>
                    <a:pt x="281" y="450"/>
                  </a:lnTo>
                  <a:lnTo>
                    <a:pt x="287" y="460"/>
                  </a:lnTo>
                  <a:lnTo>
                    <a:pt x="281" y="474"/>
                  </a:lnTo>
                  <a:lnTo>
                    <a:pt x="284" y="504"/>
                  </a:lnTo>
                  <a:lnTo>
                    <a:pt x="295" y="519"/>
                  </a:lnTo>
                  <a:lnTo>
                    <a:pt x="287" y="531"/>
                  </a:lnTo>
                  <a:lnTo>
                    <a:pt x="293" y="542"/>
                  </a:lnTo>
                  <a:lnTo>
                    <a:pt x="305" y="542"/>
                  </a:lnTo>
                  <a:lnTo>
                    <a:pt x="295" y="552"/>
                  </a:lnTo>
                  <a:lnTo>
                    <a:pt x="295" y="566"/>
                  </a:lnTo>
                  <a:lnTo>
                    <a:pt x="320" y="581"/>
                  </a:lnTo>
                  <a:lnTo>
                    <a:pt x="335" y="584"/>
                  </a:lnTo>
                  <a:lnTo>
                    <a:pt x="354" y="577"/>
                  </a:lnTo>
                  <a:lnTo>
                    <a:pt x="377" y="552"/>
                  </a:lnTo>
                  <a:lnTo>
                    <a:pt x="387" y="552"/>
                  </a:lnTo>
                  <a:lnTo>
                    <a:pt x="396" y="542"/>
                  </a:lnTo>
                  <a:lnTo>
                    <a:pt x="404" y="549"/>
                  </a:lnTo>
                  <a:lnTo>
                    <a:pt x="429" y="622"/>
                  </a:lnTo>
                  <a:lnTo>
                    <a:pt x="440" y="636"/>
                  </a:lnTo>
                  <a:lnTo>
                    <a:pt x="436" y="646"/>
                  </a:lnTo>
                  <a:lnTo>
                    <a:pt x="440" y="657"/>
                  </a:lnTo>
                  <a:lnTo>
                    <a:pt x="440" y="668"/>
                  </a:lnTo>
                  <a:lnTo>
                    <a:pt x="469" y="668"/>
                  </a:lnTo>
                  <a:lnTo>
                    <a:pt x="466" y="657"/>
                  </a:lnTo>
                  <a:lnTo>
                    <a:pt x="475" y="646"/>
                  </a:lnTo>
                  <a:lnTo>
                    <a:pt x="502" y="646"/>
                  </a:lnTo>
                  <a:lnTo>
                    <a:pt x="508" y="627"/>
                  </a:lnTo>
                  <a:lnTo>
                    <a:pt x="519" y="566"/>
                  </a:lnTo>
                  <a:lnTo>
                    <a:pt x="549" y="547"/>
                  </a:lnTo>
                  <a:lnTo>
                    <a:pt x="542" y="542"/>
                  </a:lnTo>
                  <a:lnTo>
                    <a:pt x="559" y="522"/>
                  </a:lnTo>
                  <a:lnTo>
                    <a:pt x="553" y="509"/>
                  </a:lnTo>
                  <a:lnTo>
                    <a:pt x="526" y="487"/>
                  </a:lnTo>
                  <a:lnTo>
                    <a:pt x="532" y="434"/>
                  </a:lnTo>
                  <a:lnTo>
                    <a:pt x="549" y="404"/>
                  </a:lnTo>
                  <a:lnTo>
                    <a:pt x="595" y="372"/>
                  </a:lnTo>
                  <a:lnTo>
                    <a:pt x="602" y="358"/>
                  </a:lnTo>
                  <a:lnTo>
                    <a:pt x="614" y="345"/>
                  </a:lnTo>
                  <a:lnTo>
                    <a:pt x="602" y="334"/>
                  </a:lnTo>
                  <a:lnTo>
                    <a:pt x="611" y="321"/>
                  </a:lnTo>
                  <a:lnTo>
                    <a:pt x="611" y="310"/>
                  </a:lnTo>
                  <a:lnTo>
                    <a:pt x="622" y="302"/>
                  </a:lnTo>
                  <a:lnTo>
                    <a:pt x="629" y="289"/>
                  </a:lnTo>
                  <a:lnTo>
                    <a:pt x="659" y="292"/>
                  </a:lnTo>
                  <a:lnTo>
                    <a:pt x="671" y="289"/>
                  </a:lnTo>
                  <a:lnTo>
                    <a:pt x="690" y="302"/>
                  </a:lnTo>
                  <a:lnTo>
                    <a:pt x="690" y="324"/>
                  </a:lnTo>
                  <a:lnTo>
                    <a:pt x="674" y="331"/>
                  </a:lnTo>
                  <a:lnTo>
                    <a:pt x="662" y="354"/>
                  </a:lnTo>
                  <a:lnTo>
                    <a:pt x="614" y="404"/>
                  </a:lnTo>
                  <a:lnTo>
                    <a:pt x="605" y="425"/>
                  </a:lnTo>
                  <a:lnTo>
                    <a:pt x="608" y="445"/>
                  </a:lnTo>
                  <a:lnTo>
                    <a:pt x="614" y="460"/>
                  </a:lnTo>
                  <a:lnTo>
                    <a:pt x="608" y="493"/>
                  </a:lnTo>
                  <a:lnTo>
                    <a:pt x="632" y="509"/>
                  </a:lnTo>
                  <a:lnTo>
                    <a:pt x="654" y="516"/>
                  </a:lnTo>
                  <a:lnTo>
                    <a:pt x="726" y="495"/>
                  </a:lnTo>
                  <a:lnTo>
                    <a:pt x="747" y="495"/>
                  </a:lnTo>
                  <a:lnTo>
                    <a:pt x="763" y="509"/>
                  </a:lnTo>
                  <a:lnTo>
                    <a:pt x="777" y="509"/>
                  </a:lnTo>
                  <a:lnTo>
                    <a:pt x="783" y="522"/>
                  </a:lnTo>
                  <a:lnTo>
                    <a:pt x="764" y="516"/>
                  </a:lnTo>
                  <a:lnTo>
                    <a:pt x="741" y="536"/>
                  </a:lnTo>
                  <a:lnTo>
                    <a:pt x="717" y="536"/>
                  </a:lnTo>
                  <a:lnTo>
                    <a:pt x="698" y="531"/>
                  </a:lnTo>
                  <a:lnTo>
                    <a:pt x="665" y="536"/>
                  </a:lnTo>
                  <a:lnTo>
                    <a:pt x="654" y="547"/>
                  </a:lnTo>
                  <a:lnTo>
                    <a:pt x="655" y="574"/>
                  </a:lnTo>
                  <a:lnTo>
                    <a:pt x="668" y="577"/>
                  </a:lnTo>
                  <a:lnTo>
                    <a:pt x="668" y="609"/>
                  </a:lnTo>
                  <a:lnTo>
                    <a:pt x="659" y="616"/>
                  </a:lnTo>
                  <a:lnTo>
                    <a:pt x="647" y="613"/>
                  </a:lnTo>
                  <a:lnTo>
                    <a:pt x="629" y="595"/>
                  </a:lnTo>
                  <a:lnTo>
                    <a:pt x="614" y="598"/>
                  </a:lnTo>
                  <a:lnTo>
                    <a:pt x="602" y="627"/>
                  </a:lnTo>
                  <a:lnTo>
                    <a:pt x="605" y="660"/>
                  </a:lnTo>
                  <a:lnTo>
                    <a:pt x="595" y="675"/>
                  </a:lnTo>
                  <a:lnTo>
                    <a:pt x="581" y="684"/>
                  </a:lnTo>
                  <a:lnTo>
                    <a:pt x="578" y="698"/>
                  </a:lnTo>
                  <a:lnTo>
                    <a:pt x="568" y="703"/>
                  </a:lnTo>
                  <a:lnTo>
                    <a:pt x="556" y="703"/>
                  </a:lnTo>
                  <a:lnTo>
                    <a:pt x="549" y="686"/>
                  </a:lnTo>
                  <a:lnTo>
                    <a:pt x="513" y="695"/>
                  </a:lnTo>
                  <a:lnTo>
                    <a:pt x="502" y="703"/>
                  </a:lnTo>
                  <a:lnTo>
                    <a:pt x="469" y="713"/>
                  </a:lnTo>
                  <a:lnTo>
                    <a:pt x="447" y="706"/>
                  </a:lnTo>
                  <a:lnTo>
                    <a:pt x="456" y="703"/>
                  </a:lnTo>
                  <a:lnTo>
                    <a:pt x="450" y="692"/>
                  </a:lnTo>
                  <a:lnTo>
                    <a:pt x="407" y="713"/>
                  </a:lnTo>
                  <a:lnTo>
                    <a:pt x="399" y="713"/>
                  </a:lnTo>
                  <a:lnTo>
                    <a:pt x="403" y="703"/>
                  </a:lnTo>
                  <a:lnTo>
                    <a:pt x="384" y="698"/>
                  </a:lnTo>
                  <a:lnTo>
                    <a:pt x="384" y="689"/>
                  </a:lnTo>
                  <a:lnTo>
                    <a:pt x="371" y="681"/>
                  </a:lnTo>
                  <a:lnTo>
                    <a:pt x="387" y="649"/>
                  </a:lnTo>
                  <a:lnTo>
                    <a:pt x="399" y="646"/>
                  </a:lnTo>
                  <a:lnTo>
                    <a:pt x="399" y="636"/>
                  </a:lnTo>
                  <a:lnTo>
                    <a:pt x="387" y="636"/>
                  </a:lnTo>
                  <a:lnTo>
                    <a:pt x="393" y="598"/>
                  </a:lnTo>
                  <a:lnTo>
                    <a:pt x="377" y="601"/>
                  </a:lnTo>
                  <a:lnTo>
                    <a:pt x="371" y="613"/>
                  </a:lnTo>
                  <a:lnTo>
                    <a:pt x="357" y="613"/>
                  </a:lnTo>
                  <a:lnTo>
                    <a:pt x="347" y="622"/>
                  </a:lnTo>
                  <a:lnTo>
                    <a:pt x="344" y="636"/>
                  </a:lnTo>
                  <a:lnTo>
                    <a:pt x="347" y="663"/>
                  </a:lnTo>
                  <a:lnTo>
                    <a:pt x="357" y="671"/>
                  </a:lnTo>
                  <a:lnTo>
                    <a:pt x="357" y="686"/>
                  </a:lnTo>
                  <a:lnTo>
                    <a:pt x="363" y="698"/>
                  </a:lnTo>
                  <a:lnTo>
                    <a:pt x="357" y="703"/>
                  </a:lnTo>
                  <a:lnTo>
                    <a:pt x="363" y="708"/>
                  </a:lnTo>
                  <a:lnTo>
                    <a:pt x="354" y="716"/>
                  </a:lnTo>
                  <a:lnTo>
                    <a:pt x="354" y="727"/>
                  </a:lnTo>
                  <a:lnTo>
                    <a:pt x="341" y="722"/>
                  </a:lnTo>
                  <a:lnTo>
                    <a:pt x="330" y="722"/>
                  </a:lnTo>
                  <a:lnTo>
                    <a:pt x="323" y="730"/>
                  </a:lnTo>
                  <a:lnTo>
                    <a:pt x="305" y="730"/>
                  </a:lnTo>
                  <a:lnTo>
                    <a:pt x="293" y="736"/>
                  </a:lnTo>
                  <a:lnTo>
                    <a:pt x="293" y="745"/>
                  </a:lnTo>
                  <a:lnTo>
                    <a:pt x="301" y="748"/>
                  </a:lnTo>
                  <a:lnTo>
                    <a:pt x="301" y="757"/>
                  </a:lnTo>
                  <a:lnTo>
                    <a:pt x="293" y="765"/>
                  </a:lnTo>
                  <a:lnTo>
                    <a:pt x="284" y="759"/>
                  </a:lnTo>
                  <a:lnTo>
                    <a:pt x="284" y="743"/>
                  </a:lnTo>
                  <a:lnTo>
                    <a:pt x="278" y="745"/>
                  </a:lnTo>
                  <a:lnTo>
                    <a:pt x="268" y="768"/>
                  </a:lnTo>
                  <a:lnTo>
                    <a:pt x="254" y="786"/>
                  </a:lnTo>
                  <a:lnTo>
                    <a:pt x="218" y="803"/>
                  </a:lnTo>
                  <a:lnTo>
                    <a:pt x="214" y="824"/>
                  </a:lnTo>
                  <a:lnTo>
                    <a:pt x="186" y="834"/>
                  </a:lnTo>
                  <a:lnTo>
                    <a:pt x="184" y="848"/>
                  </a:lnTo>
                  <a:lnTo>
                    <a:pt x="162" y="848"/>
                  </a:lnTo>
                  <a:lnTo>
                    <a:pt x="156" y="834"/>
                  </a:lnTo>
                  <a:lnTo>
                    <a:pt x="148" y="834"/>
                  </a:lnTo>
                  <a:lnTo>
                    <a:pt x="156" y="865"/>
                  </a:lnTo>
                  <a:lnTo>
                    <a:pt x="129" y="866"/>
                  </a:lnTo>
                  <a:lnTo>
                    <a:pt x="123" y="859"/>
                  </a:lnTo>
                  <a:lnTo>
                    <a:pt x="90" y="866"/>
                  </a:lnTo>
                  <a:lnTo>
                    <a:pt x="93" y="880"/>
                  </a:lnTo>
                  <a:lnTo>
                    <a:pt x="135" y="894"/>
                  </a:lnTo>
                  <a:lnTo>
                    <a:pt x="148" y="907"/>
                  </a:lnTo>
                  <a:lnTo>
                    <a:pt x="145" y="913"/>
                  </a:lnTo>
                  <a:lnTo>
                    <a:pt x="159" y="927"/>
                  </a:lnTo>
                  <a:lnTo>
                    <a:pt x="165" y="936"/>
                  </a:lnTo>
                  <a:lnTo>
                    <a:pt x="156" y="991"/>
                  </a:lnTo>
                  <a:lnTo>
                    <a:pt x="150" y="995"/>
                  </a:lnTo>
                  <a:lnTo>
                    <a:pt x="142" y="998"/>
                  </a:lnTo>
                  <a:lnTo>
                    <a:pt x="112" y="993"/>
                  </a:lnTo>
                  <a:lnTo>
                    <a:pt x="96" y="998"/>
                  </a:lnTo>
                  <a:lnTo>
                    <a:pt x="69" y="993"/>
                  </a:lnTo>
                  <a:lnTo>
                    <a:pt x="39" y="993"/>
                  </a:lnTo>
                  <a:lnTo>
                    <a:pt x="26" y="988"/>
                  </a:lnTo>
                  <a:lnTo>
                    <a:pt x="17" y="998"/>
                  </a:lnTo>
                  <a:lnTo>
                    <a:pt x="4" y="1001"/>
                  </a:lnTo>
                  <a:lnTo>
                    <a:pt x="3" y="1007"/>
                  </a:lnTo>
                  <a:lnTo>
                    <a:pt x="11" y="1021"/>
                  </a:lnTo>
                  <a:lnTo>
                    <a:pt x="7" y="1031"/>
                  </a:lnTo>
                  <a:lnTo>
                    <a:pt x="14" y="1050"/>
                  </a:lnTo>
                  <a:lnTo>
                    <a:pt x="4" y="1085"/>
                  </a:lnTo>
                  <a:lnTo>
                    <a:pt x="0" y="1092"/>
                  </a:lnTo>
                  <a:lnTo>
                    <a:pt x="0" y="1104"/>
                  </a:lnTo>
                  <a:lnTo>
                    <a:pt x="3" y="1112"/>
                  </a:lnTo>
                  <a:lnTo>
                    <a:pt x="11" y="1112"/>
                  </a:lnTo>
                  <a:lnTo>
                    <a:pt x="4" y="1144"/>
                  </a:lnTo>
                  <a:lnTo>
                    <a:pt x="44" y="1139"/>
                  </a:lnTo>
                  <a:lnTo>
                    <a:pt x="53" y="1144"/>
                  </a:lnTo>
                  <a:lnTo>
                    <a:pt x="66" y="1163"/>
                  </a:lnTo>
                  <a:lnTo>
                    <a:pt x="75" y="1165"/>
                  </a:lnTo>
                  <a:lnTo>
                    <a:pt x="93" y="1151"/>
                  </a:lnTo>
                  <a:lnTo>
                    <a:pt x="142" y="1150"/>
                  </a:lnTo>
                  <a:lnTo>
                    <a:pt x="156" y="1130"/>
                  </a:lnTo>
                  <a:lnTo>
                    <a:pt x="169" y="1130"/>
                  </a:lnTo>
                  <a:lnTo>
                    <a:pt x="178" y="1115"/>
                  </a:lnTo>
                  <a:lnTo>
                    <a:pt x="189" y="1106"/>
                  </a:lnTo>
                  <a:lnTo>
                    <a:pt x="178" y="1098"/>
                  </a:lnTo>
                  <a:lnTo>
                    <a:pt x="178" y="1088"/>
                  </a:lnTo>
                  <a:lnTo>
                    <a:pt x="205" y="1056"/>
                  </a:lnTo>
                  <a:lnTo>
                    <a:pt x="226" y="1047"/>
                  </a:lnTo>
                  <a:lnTo>
                    <a:pt x="248" y="1033"/>
                  </a:lnTo>
                  <a:lnTo>
                    <a:pt x="244" y="1007"/>
                  </a:lnTo>
                  <a:lnTo>
                    <a:pt x="262" y="993"/>
                  </a:lnTo>
                  <a:lnTo>
                    <a:pt x="298" y="1007"/>
                  </a:lnTo>
                  <a:lnTo>
                    <a:pt x="311" y="1004"/>
                  </a:lnTo>
                  <a:lnTo>
                    <a:pt x="320" y="995"/>
                  </a:lnTo>
                  <a:lnTo>
                    <a:pt x="341" y="986"/>
                  </a:lnTo>
                  <a:lnTo>
                    <a:pt x="347" y="977"/>
                  </a:lnTo>
                  <a:lnTo>
                    <a:pt x="357" y="974"/>
                  </a:lnTo>
                  <a:lnTo>
                    <a:pt x="384" y="983"/>
                  </a:lnTo>
                  <a:lnTo>
                    <a:pt x="387" y="993"/>
                  </a:lnTo>
                  <a:lnTo>
                    <a:pt x="403" y="1024"/>
                  </a:lnTo>
                  <a:lnTo>
                    <a:pt x="414" y="1024"/>
                  </a:lnTo>
                  <a:lnTo>
                    <a:pt x="433" y="1042"/>
                  </a:lnTo>
                  <a:lnTo>
                    <a:pt x="440" y="1047"/>
                  </a:lnTo>
                  <a:lnTo>
                    <a:pt x="453" y="1047"/>
                  </a:lnTo>
                  <a:lnTo>
                    <a:pt x="477" y="1063"/>
                  </a:lnTo>
                  <a:lnTo>
                    <a:pt x="483" y="1074"/>
                  </a:lnTo>
                  <a:lnTo>
                    <a:pt x="496" y="1077"/>
                  </a:lnTo>
                  <a:lnTo>
                    <a:pt x="505" y="1104"/>
                  </a:lnTo>
                  <a:lnTo>
                    <a:pt x="496" y="1125"/>
                  </a:lnTo>
                  <a:lnTo>
                    <a:pt x="502" y="1125"/>
                  </a:lnTo>
                  <a:lnTo>
                    <a:pt x="513" y="1115"/>
                  </a:lnTo>
                  <a:lnTo>
                    <a:pt x="513" y="1104"/>
                  </a:lnTo>
                  <a:lnTo>
                    <a:pt x="523" y="1101"/>
                  </a:lnTo>
                  <a:lnTo>
                    <a:pt x="523" y="1090"/>
                  </a:lnTo>
                  <a:lnTo>
                    <a:pt x="513" y="1085"/>
                  </a:lnTo>
                  <a:lnTo>
                    <a:pt x="519" y="1066"/>
                  </a:lnTo>
                  <a:lnTo>
                    <a:pt x="538" y="1071"/>
                  </a:lnTo>
                  <a:lnTo>
                    <a:pt x="542" y="1080"/>
                  </a:lnTo>
                  <a:lnTo>
                    <a:pt x="546" y="1083"/>
                  </a:lnTo>
                  <a:lnTo>
                    <a:pt x="549" y="1074"/>
                  </a:lnTo>
                  <a:lnTo>
                    <a:pt x="542" y="1063"/>
                  </a:lnTo>
                  <a:lnTo>
                    <a:pt x="499" y="1042"/>
                  </a:lnTo>
                  <a:lnTo>
                    <a:pt x="505" y="1033"/>
                  </a:lnTo>
                  <a:lnTo>
                    <a:pt x="486" y="1033"/>
                  </a:lnTo>
                  <a:lnTo>
                    <a:pt x="466" y="1024"/>
                  </a:lnTo>
                  <a:lnTo>
                    <a:pt x="453" y="995"/>
                  </a:lnTo>
                  <a:lnTo>
                    <a:pt x="426" y="977"/>
                  </a:lnTo>
                  <a:lnTo>
                    <a:pt x="426" y="945"/>
                  </a:lnTo>
                  <a:lnTo>
                    <a:pt x="436" y="945"/>
                  </a:lnTo>
                  <a:lnTo>
                    <a:pt x="444" y="939"/>
                  </a:lnTo>
                  <a:lnTo>
                    <a:pt x="453" y="939"/>
                  </a:lnTo>
                  <a:lnTo>
                    <a:pt x="450" y="948"/>
                  </a:lnTo>
                  <a:lnTo>
                    <a:pt x="456" y="962"/>
                  </a:lnTo>
                  <a:lnTo>
                    <a:pt x="466" y="959"/>
                  </a:lnTo>
                  <a:lnTo>
                    <a:pt x="466" y="951"/>
                  </a:lnTo>
                  <a:lnTo>
                    <a:pt x="477" y="959"/>
                  </a:lnTo>
                  <a:lnTo>
                    <a:pt x="486" y="983"/>
                  </a:lnTo>
                  <a:lnTo>
                    <a:pt x="502" y="993"/>
                  </a:lnTo>
                  <a:lnTo>
                    <a:pt x="513" y="995"/>
                  </a:lnTo>
                  <a:lnTo>
                    <a:pt x="572" y="1036"/>
                  </a:lnTo>
                  <a:lnTo>
                    <a:pt x="568" y="1071"/>
                  </a:lnTo>
                  <a:lnTo>
                    <a:pt x="578" y="1077"/>
                  </a:lnTo>
                  <a:lnTo>
                    <a:pt x="605" y="1115"/>
                  </a:lnTo>
                  <a:lnTo>
                    <a:pt x="632" y="1115"/>
                  </a:lnTo>
                  <a:lnTo>
                    <a:pt x="641" y="1122"/>
                  </a:lnTo>
                  <a:lnTo>
                    <a:pt x="654" y="1125"/>
                  </a:lnTo>
                  <a:lnTo>
                    <a:pt x="662" y="1130"/>
                  </a:lnTo>
                  <a:lnTo>
                    <a:pt x="662" y="1121"/>
                  </a:lnTo>
                  <a:lnTo>
                    <a:pt x="674" y="1122"/>
                  </a:lnTo>
                  <a:lnTo>
                    <a:pt x="647" y="1101"/>
                  </a:lnTo>
                  <a:lnTo>
                    <a:pt x="632" y="1077"/>
                  </a:lnTo>
                  <a:lnTo>
                    <a:pt x="632" y="1063"/>
                  </a:lnTo>
                  <a:lnTo>
                    <a:pt x="644" y="1074"/>
                  </a:lnTo>
                  <a:lnTo>
                    <a:pt x="654" y="1074"/>
                  </a:lnTo>
                  <a:lnTo>
                    <a:pt x="655" y="1069"/>
                  </a:lnTo>
                  <a:lnTo>
                    <a:pt x="654" y="1060"/>
                  </a:lnTo>
                  <a:lnTo>
                    <a:pt x="662" y="1060"/>
                  </a:lnTo>
                  <a:lnTo>
                    <a:pt x="668" y="1056"/>
                  </a:lnTo>
                  <a:lnTo>
                    <a:pt x="695" y="1057"/>
                  </a:lnTo>
                  <a:lnTo>
                    <a:pt x="704" y="1066"/>
                  </a:lnTo>
                  <a:lnTo>
                    <a:pt x="714" y="1063"/>
                  </a:lnTo>
                  <a:lnTo>
                    <a:pt x="704" y="1071"/>
                  </a:lnTo>
                  <a:lnTo>
                    <a:pt x="704" y="1077"/>
                  </a:lnTo>
                  <a:lnTo>
                    <a:pt x="728" y="1056"/>
                  </a:lnTo>
                  <a:lnTo>
                    <a:pt x="760" y="1056"/>
                  </a:lnTo>
                  <a:lnTo>
                    <a:pt x="771" y="1060"/>
                  </a:lnTo>
                  <a:lnTo>
                    <a:pt x="760" y="1063"/>
                  </a:lnTo>
                  <a:lnTo>
                    <a:pt x="763" y="1069"/>
                  </a:lnTo>
                  <a:lnTo>
                    <a:pt x="714" y="1069"/>
                  </a:lnTo>
                  <a:lnTo>
                    <a:pt x="704" y="1077"/>
                  </a:lnTo>
                  <a:lnTo>
                    <a:pt x="701" y="1090"/>
                  </a:lnTo>
                  <a:lnTo>
                    <a:pt x="717" y="1088"/>
                  </a:lnTo>
                  <a:lnTo>
                    <a:pt x="714" y="1095"/>
                  </a:lnTo>
                  <a:lnTo>
                    <a:pt x="720" y="1115"/>
                  </a:lnTo>
                  <a:lnTo>
                    <a:pt x="714" y="1115"/>
                  </a:lnTo>
                  <a:lnTo>
                    <a:pt x="708" y="1109"/>
                  </a:lnTo>
                  <a:lnTo>
                    <a:pt x="708" y="1118"/>
                  </a:lnTo>
                  <a:lnTo>
                    <a:pt x="726" y="1125"/>
                  </a:lnTo>
                  <a:lnTo>
                    <a:pt x="723" y="1130"/>
                  </a:lnTo>
                  <a:lnTo>
                    <a:pt x="731" y="1139"/>
                  </a:lnTo>
                  <a:lnTo>
                    <a:pt x="726" y="1144"/>
                  </a:lnTo>
                  <a:lnTo>
                    <a:pt x="744" y="1144"/>
                  </a:lnTo>
                  <a:lnTo>
                    <a:pt x="741" y="1150"/>
                  </a:lnTo>
                  <a:lnTo>
                    <a:pt x="753" y="1150"/>
                  </a:lnTo>
                  <a:lnTo>
                    <a:pt x="777" y="1163"/>
                  </a:lnTo>
                  <a:lnTo>
                    <a:pt x="790" y="1157"/>
                  </a:lnTo>
                  <a:lnTo>
                    <a:pt x="796" y="1150"/>
                  </a:lnTo>
                  <a:lnTo>
                    <a:pt x="807" y="1150"/>
                  </a:lnTo>
                  <a:lnTo>
                    <a:pt x="836" y="1165"/>
                  </a:lnTo>
                  <a:lnTo>
                    <a:pt x="853" y="1163"/>
                  </a:lnTo>
                  <a:lnTo>
                    <a:pt x="872" y="1150"/>
                  </a:lnTo>
                  <a:lnTo>
                    <a:pt x="889" y="1154"/>
                  </a:lnTo>
                  <a:lnTo>
                    <a:pt x="902" y="1147"/>
                  </a:lnTo>
                  <a:lnTo>
                    <a:pt x="902" y="1151"/>
                  </a:lnTo>
                  <a:lnTo>
                    <a:pt x="896" y="1160"/>
                  </a:lnTo>
                  <a:lnTo>
                    <a:pt x="899" y="1165"/>
                  </a:lnTo>
                  <a:lnTo>
                    <a:pt x="896" y="1174"/>
                  </a:lnTo>
                  <a:lnTo>
                    <a:pt x="899" y="1198"/>
                  </a:lnTo>
                  <a:lnTo>
                    <a:pt x="873" y="1251"/>
                  </a:lnTo>
                  <a:lnTo>
                    <a:pt x="862" y="1268"/>
                  </a:lnTo>
                  <a:lnTo>
                    <a:pt x="880" y="130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6" name=""/>
            <p:cNvSpPr/>
            <p:nvPr/>
          </p:nvSpPr>
          <p:spPr>
            <a:xfrm>
              <a:off x="1917000" y="958680"/>
              <a:ext cx="1402200" cy="1581120"/>
            </a:xfrm>
            <a:custGeom>
              <a:avLst/>
              <a:gdLst/>
              <a:ahLst/>
              <a:rect l="l" t="t" r="r" b="b"/>
              <a:pathLst>
                <a:path w="1537" h="1733">
                  <a:moveTo>
                    <a:pt x="1115" y="1710"/>
                  </a:moveTo>
                  <a:lnTo>
                    <a:pt x="1105" y="1702"/>
                  </a:lnTo>
                  <a:lnTo>
                    <a:pt x="1099" y="1696"/>
                  </a:lnTo>
                  <a:lnTo>
                    <a:pt x="1093" y="1689"/>
                  </a:lnTo>
                  <a:lnTo>
                    <a:pt x="1085" y="1684"/>
                  </a:lnTo>
                  <a:lnTo>
                    <a:pt x="1075" y="1684"/>
                  </a:lnTo>
                  <a:lnTo>
                    <a:pt x="1066" y="1678"/>
                  </a:lnTo>
                  <a:lnTo>
                    <a:pt x="1056" y="1678"/>
                  </a:lnTo>
                  <a:lnTo>
                    <a:pt x="1050" y="1684"/>
                  </a:lnTo>
                  <a:lnTo>
                    <a:pt x="1042" y="1689"/>
                  </a:lnTo>
                  <a:lnTo>
                    <a:pt x="1032" y="1692"/>
                  </a:lnTo>
                  <a:lnTo>
                    <a:pt x="1020" y="1694"/>
                  </a:lnTo>
                  <a:lnTo>
                    <a:pt x="1013" y="1689"/>
                  </a:lnTo>
                  <a:lnTo>
                    <a:pt x="1006" y="1689"/>
                  </a:lnTo>
                  <a:lnTo>
                    <a:pt x="1002" y="1684"/>
                  </a:lnTo>
                  <a:lnTo>
                    <a:pt x="993" y="1678"/>
                  </a:lnTo>
                  <a:lnTo>
                    <a:pt x="987" y="1672"/>
                  </a:lnTo>
                  <a:lnTo>
                    <a:pt x="980" y="1664"/>
                  </a:lnTo>
                  <a:lnTo>
                    <a:pt x="976" y="1657"/>
                  </a:lnTo>
                  <a:lnTo>
                    <a:pt x="972" y="1649"/>
                  </a:lnTo>
                  <a:lnTo>
                    <a:pt x="976" y="1643"/>
                  </a:lnTo>
                  <a:lnTo>
                    <a:pt x="976" y="1632"/>
                  </a:lnTo>
                  <a:lnTo>
                    <a:pt x="979" y="1622"/>
                  </a:lnTo>
                  <a:lnTo>
                    <a:pt x="979" y="1613"/>
                  </a:lnTo>
                  <a:lnTo>
                    <a:pt x="979" y="1602"/>
                  </a:lnTo>
                  <a:lnTo>
                    <a:pt x="983" y="1595"/>
                  </a:lnTo>
                  <a:lnTo>
                    <a:pt x="983" y="1581"/>
                  </a:lnTo>
                  <a:lnTo>
                    <a:pt x="980" y="1578"/>
                  </a:lnTo>
                  <a:lnTo>
                    <a:pt x="972" y="1575"/>
                  </a:lnTo>
                  <a:lnTo>
                    <a:pt x="966" y="1567"/>
                  </a:lnTo>
                  <a:lnTo>
                    <a:pt x="957" y="1567"/>
                  </a:lnTo>
                  <a:lnTo>
                    <a:pt x="950" y="1566"/>
                  </a:lnTo>
                  <a:lnTo>
                    <a:pt x="939" y="1567"/>
                  </a:lnTo>
                  <a:lnTo>
                    <a:pt x="930" y="1566"/>
                  </a:lnTo>
                  <a:lnTo>
                    <a:pt x="920" y="1567"/>
                  </a:lnTo>
                  <a:lnTo>
                    <a:pt x="907" y="1567"/>
                  </a:lnTo>
                  <a:lnTo>
                    <a:pt x="896" y="1567"/>
                  </a:lnTo>
                  <a:lnTo>
                    <a:pt x="887" y="1570"/>
                  </a:lnTo>
                  <a:lnTo>
                    <a:pt x="877" y="1567"/>
                  </a:lnTo>
                  <a:lnTo>
                    <a:pt x="870" y="1563"/>
                  </a:lnTo>
                  <a:lnTo>
                    <a:pt x="881" y="1557"/>
                  </a:lnTo>
                  <a:lnTo>
                    <a:pt x="884" y="1546"/>
                  </a:lnTo>
                  <a:lnTo>
                    <a:pt x="884" y="1535"/>
                  </a:lnTo>
                  <a:lnTo>
                    <a:pt x="887" y="1522"/>
                  </a:lnTo>
                  <a:lnTo>
                    <a:pt x="890" y="1528"/>
                  </a:lnTo>
                  <a:lnTo>
                    <a:pt x="896" y="1519"/>
                  </a:lnTo>
                  <a:lnTo>
                    <a:pt x="896" y="1508"/>
                  </a:lnTo>
                  <a:lnTo>
                    <a:pt x="900" y="1498"/>
                  </a:lnTo>
                  <a:lnTo>
                    <a:pt x="903" y="1490"/>
                  </a:lnTo>
                  <a:lnTo>
                    <a:pt x="906" y="1481"/>
                  </a:lnTo>
                  <a:lnTo>
                    <a:pt x="914" y="1473"/>
                  </a:lnTo>
                  <a:lnTo>
                    <a:pt x="914" y="1466"/>
                  </a:lnTo>
                  <a:lnTo>
                    <a:pt x="907" y="1463"/>
                  </a:lnTo>
                  <a:lnTo>
                    <a:pt x="896" y="1463"/>
                  </a:lnTo>
                  <a:lnTo>
                    <a:pt x="890" y="1460"/>
                  </a:lnTo>
                  <a:lnTo>
                    <a:pt x="881" y="1463"/>
                  </a:lnTo>
                  <a:lnTo>
                    <a:pt x="870" y="1466"/>
                  </a:lnTo>
                  <a:lnTo>
                    <a:pt x="860" y="1466"/>
                  </a:lnTo>
                  <a:lnTo>
                    <a:pt x="851" y="1469"/>
                  </a:lnTo>
                  <a:lnTo>
                    <a:pt x="841" y="1471"/>
                  </a:lnTo>
                  <a:lnTo>
                    <a:pt x="841" y="1481"/>
                  </a:lnTo>
                  <a:lnTo>
                    <a:pt x="838" y="1490"/>
                  </a:lnTo>
                  <a:lnTo>
                    <a:pt x="835" y="1495"/>
                  </a:lnTo>
                  <a:lnTo>
                    <a:pt x="835" y="1502"/>
                  </a:lnTo>
                  <a:lnTo>
                    <a:pt x="830" y="1505"/>
                  </a:lnTo>
                  <a:lnTo>
                    <a:pt x="824" y="1511"/>
                  </a:lnTo>
                  <a:lnTo>
                    <a:pt x="824" y="1516"/>
                  </a:lnTo>
                  <a:lnTo>
                    <a:pt x="811" y="1519"/>
                  </a:lnTo>
                  <a:lnTo>
                    <a:pt x="811" y="1516"/>
                  </a:lnTo>
                  <a:lnTo>
                    <a:pt x="802" y="1514"/>
                  </a:lnTo>
                  <a:lnTo>
                    <a:pt x="790" y="1519"/>
                  </a:lnTo>
                  <a:lnTo>
                    <a:pt x="778" y="1522"/>
                  </a:lnTo>
                  <a:lnTo>
                    <a:pt x="765" y="1522"/>
                  </a:lnTo>
                  <a:lnTo>
                    <a:pt x="760" y="1522"/>
                  </a:lnTo>
                  <a:lnTo>
                    <a:pt x="754" y="1516"/>
                  </a:lnTo>
                  <a:lnTo>
                    <a:pt x="745" y="1514"/>
                  </a:lnTo>
                  <a:lnTo>
                    <a:pt x="732" y="1511"/>
                  </a:lnTo>
                  <a:lnTo>
                    <a:pt x="726" y="1502"/>
                  </a:lnTo>
                  <a:lnTo>
                    <a:pt x="721" y="1495"/>
                  </a:lnTo>
                  <a:lnTo>
                    <a:pt x="718" y="1487"/>
                  </a:lnTo>
                  <a:lnTo>
                    <a:pt x="711" y="1481"/>
                  </a:lnTo>
                  <a:lnTo>
                    <a:pt x="705" y="1473"/>
                  </a:lnTo>
                  <a:lnTo>
                    <a:pt x="702" y="1466"/>
                  </a:lnTo>
                  <a:lnTo>
                    <a:pt x="705" y="1460"/>
                  </a:lnTo>
                  <a:lnTo>
                    <a:pt x="696" y="1455"/>
                  </a:lnTo>
                  <a:lnTo>
                    <a:pt x="692" y="1443"/>
                  </a:lnTo>
                  <a:lnTo>
                    <a:pt x="696" y="1436"/>
                  </a:lnTo>
                  <a:lnTo>
                    <a:pt x="696" y="1428"/>
                  </a:lnTo>
                  <a:lnTo>
                    <a:pt x="696" y="1417"/>
                  </a:lnTo>
                  <a:lnTo>
                    <a:pt x="696" y="1407"/>
                  </a:lnTo>
                  <a:lnTo>
                    <a:pt x="699" y="1398"/>
                  </a:lnTo>
                  <a:lnTo>
                    <a:pt x="702" y="1387"/>
                  </a:lnTo>
                  <a:lnTo>
                    <a:pt x="705" y="1379"/>
                  </a:lnTo>
                  <a:lnTo>
                    <a:pt x="705" y="1372"/>
                  </a:lnTo>
                  <a:lnTo>
                    <a:pt x="705" y="1360"/>
                  </a:lnTo>
                  <a:lnTo>
                    <a:pt x="702" y="1352"/>
                  </a:lnTo>
                  <a:lnTo>
                    <a:pt x="702" y="1342"/>
                  </a:lnTo>
                  <a:lnTo>
                    <a:pt x="711" y="1334"/>
                  </a:lnTo>
                  <a:lnTo>
                    <a:pt x="721" y="1328"/>
                  </a:lnTo>
                  <a:lnTo>
                    <a:pt x="729" y="1320"/>
                  </a:lnTo>
                  <a:lnTo>
                    <a:pt x="738" y="1320"/>
                  </a:lnTo>
                  <a:lnTo>
                    <a:pt x="745" y="1314"/>
                  </a:lnTo>
                  <a:lnTo>
                    <a:pt x="754" y="1310"/>
                  </a:lnTo>
                  <a:lnTo>
                    <a:pt x="748" y="1301"/>
                  </a:lnTo>
                  <a:lnTo>
                    <a:pt x="754" y="1299"/>
                  </a:lnTo>
                  <a:lnTo>
                    <a:pt x="754" y="1307"/>
                  </a:lnTo>
                  <a:lnTo>
                    <a:pt x="765" y="1301"/>
                  </a:lnTo>
                  <a:lnTo>
                    <a:pt x="775" y="1301"/>
                  </a:lnTo>
                  <a:lnTo>
                    <a:pt x="784" y="1299"/>
                  </a:lnTo>
                  <a:lnTo>
                    <a:pt x="797" y="1301"/>
                  </a:lnTo>
                  <a:lnTo>
                    <a:pt x="802" y="1304"/>
                  </a:lnTo>
                  <a:lnTo>
                    <a:pt x="811" y="1299"/>
                  </a:lnTo>
                  <a:lnTo>
                    <a:pt x="824" y="1307"/>
                  </a:lnTo>
                  <a:lnTo>
                    <a:pt x="824" y="1313"/>
                  </a:lnTo>
                  <a:lnTo>
                    <a:pt x="835" y="1314"/>
                  </a:lnTo>
                  <a:lnTo>
                    <a:pt x="844" y="1313"/>
                  </a:lnTo>
                  <a:lnTo>
                    <a:pt x="854" y="1310"/>
                  </a:lnTo>
                  <a:lnTo>
                    <a:pt x="860" y="1310"/>
                  </a:lnTo>
                  <a:lnTo>
                    <a:pt x="866" y="1314"/>
                  </a:lnTo>
                  <a:lnTo>
                    <a:pt x="870" y="1313"/>
                  </a:lnTo>
                  <a:lnTo>
                    <a:pt x="860" y="1307"/>
                  </a:lnTo>
                  <a:lnTo>
                    <a:pt x="860" y="1301"/>
                  </a:lnTo>
                  <a:lnTo>
                    <a:pt x="863" y="1299"/>
                  </a:lnTo>
                  <a:lnTo>
                    <a:pt x="866" y="1293"/>
                  </a:lnTo>
                  <a:lnTo>
                    <a:pt x="857" y="1293"/>
                  </a:lnTo>
                  <a:lnTo>
                    <a:pt x="847" y="1293"/>
                  </a:lnTo>
                  <a:lnTo>
                    <a:pt x="841" y="1293"/>
                  </a:lnTo>
                  <a:lnTo>
                    <a:pt x="844" y="1284"/>
                  </a:lnTo>
                  <a:lnTo>
                    <a:pt x="857" y="1290"/>
                  </a:lnTo>
                  <a:lnTo>
                    <a:pt x="866" y="1284"/>
                  </a:lnTo>
                  <a:lnTo>
                    <a:pt x="874" y="1284"/>
                  </a:lnTo>
                  <a:lnTo>
                    <a:pt x="884" y="1284"/>
                  </a:lnTo>
                  <a:lnTo>
                    <a:pt x="890" y="1280"/>
                  </a:lnTo>
                  <a:lnTo>
                    <a:pt x="893" y="1287"/>
                  </a:lnTo>
                  <a:lnTo>
                    <a:pt x="903" y="1287"/>
                  </a:lnTo>
                  <a:lnTo>
                    <a:pt x="914" y="1284"/>
                  </a:lnTo>
                  <a:lnTo>
                    <a:pt x="923" y="1284"/>
                  </a:lnTo>
                  <a:lnTo>
                    <a:pt x="930" y="1290"/>
                  </a:lnTo>
                  <a:lnTo>
                    <a:pt x="939" y="1293"/>
                  </a:lnTo>
                  <a:lnTo>
                    <a:pt x="942" y="1301"/>
                  </a:lnTo>
                  <a:lnTo>
                    <a:pt x="953" y="1301"/>
                  </a:lnTo>
                  <a:lnTo>
                    <a:pt x="960" y="1293"/>
                  </a:lnTo>
                  <a:lnTo>
                    <a:pt x="972" y="1293"/>
                  </a:lnTo>
                  <a:lnTo>
                    <a:pt x="979" y="1301"/>
                  </a:lnTo>
                  <a:lnTo>
                    <a:pt x="987" y="1313"/>
                  </a:lnTo>
                  <a:lnTo>
                    <a:pt x="993" y="1314"/>
                  </a:lnTo>
                  <a:lnTo>
                    <a:pt x="996" y="1322"/>
                  </a:lnTo>
                  <a:lnTo>
                    <a:pt x="993" y="1331"/>
                  </a:lnTo>
                  <a:lnTo>
                    <a:pt x="993" y="1339"/>
                  </a:lnTo>
                  <a:lnTo>
                    <a:pt x="1002" y="1336"/>
                  </a:lnTo>
                  <a:lnTo>
                    <a:pt x="996" y="1346"/>
                  </a:lnTo>
                  <a:lnTo>
                    <a:pt x="999" y="1355"/>
                  </a:lnTo>
                  <a:lnTo>
                    <a:pt x="1006" y="1360"/>
                  </a:lnTo>
                  <a:lnTo>
                    <a:pt x="1012" y="1369"/>
                  </a:lnTo>
                  <a:lnTo>
                    <a:pt x="1017" y="1376"/>
                  </a:lnTo>
                  <a:lnTo>
                    <a:pt x="1023" y="1384"/>
                  </a:lnTo>
                  <a:lnTo>
                    <a:pt x="1026" y="1393"/>
                  </a:lnTo>
                  <a:lnTo>
                    <a:pt x="1036" y="1390"/>
                  </a:lnTo>
                  <a:lnTo>
                    <a:pt x="1042" y="1387"/>
                  </a:lnTo>
                  <a:lnTo>
                    <a:pt x="1045" y="1376"/>
                  </a:lnTo>
                  <a:lnTo>
                    <a:pt x="1048" y="1366"/>
                  </a:lnTo>
                  <a:lnTo>
                    <a:pt x="1048" y="1355"/>
                  </a:lnTo>
                  <a:lnTo>
                    <a:pt x="1042" y="1343"/>
                  </a:lnTo>
                  <a:lnTo>
                    <a:pt x="1039" y="1331"/>
                  </a:lnTo>
                  <a:lnTo>
                    <a:pt x="1039" y="1325"/>
                  </a:lnTo>
                  <a:lnTo>
                    <a:pt x="1029" y="1314"/>
                  </a:lnTo>
                  <a:lnTo>
                    <a:pt x="1026" y="1307"/>
                  </a:lnTo>
                  <a:lnTo>
                    <a:pt x="1023" y="1293"/>
                  </a:lnTo>
                  <a:lnTo>
                    <a:pt x="1020" y="1284"/>
                  </a:lnTo>
                  <a:lnTo>
                    <a:pt x="1017" y="1275"/>
                  </a:lnTo>
                  <a:lnTo>
                    <a:pt x="1023" y="1263"/>
                  </a:lnTo>
                  <a:lnTo>
                    <a:pt x="1029" y="1252"/>
                  </a:lnTo>
                  <a:lnTo>
                    <a:pt x="1039" y="1245"/>
                  </a:lnTo>
                  <a:lnTo>
                    <a:pt x="1050" y="1239"/>
                  </a:lnTo>
                  <a:lnTo>
                    <a:pt x="1059" y="1234"/>
                  </a:lnTo>
                  <a:lnTo>
                    <a:pt x="1066" y="1225"/>
                  </a:lnTo>
                  <a:lnTo>
                    <a:pt x="1069" y="1220"/>
                  </a:lnTo>
                  <a:lnTo>
                    <a:pt x="1082" y="1213"/>
                  </a:lnTo>
                  <a:lnTo>
                    <a:pt x="1086" y="1213"/>
                  </a:lnTo>
                  <a:lnTo>
                    <a:pt x="1096" y="1204"/>
                  </a:lnTo>
                  <a:lnTo>
                    <a:pt x="1105" y="1199"/>
                  </a:lnTo>
                  <a:lnTo>
                    <a:pt x="1118" y="1196"/>
                  </a:lnTo>
                  <a:lnTo>
                    <a:pt x="1123" y="1190"/>
                  </a:lnTo>
                  <a:lnTo>
                    <a:pt x="1112" y="1190"/>
                  </a:lnTo>
                  <a:lnTo>
                    <a:pt x="1123" y="1183"/>
                  </a:lnTo>
                  <a:lnTo>
                    <a:pt x="1129" y="1183"/>
                  </a:lnTo>
                  <a:lnTo>
                    <a:pt x="1132" y="1178"/>
                  </a:lnTo>
                  <a:lnTo>
                    <a:pt x="1132" y="1172"/>
                  </a:lnTo>
                  <a:lnTo>
                    <a:pt x="1123" y="1172"/>
                  </a:lnTo>
                  <a:lnTo>
                    <a:pt x="1115" y="1172"/>
                  </a:lnTo>
                  <a:lnTo>
                    <a:pt x="1123" y="1166"/>
                  </a:lnTo>
                  <a:lnTo>
                    <a:pt x="1129" y="1164"/>
                  </a:lnTo>
                  <a:lnTo>
                    <a:pt x="1132" y="1166"/>
                  </a:lnTo>
                  <a:lnTo>
                    <a:pt x="1138" y="1175"/>
                  </a:lnTo>
                  <a:lnTo>
                    <a:pt x="1132" y="1166"/>
                  </a:lnTo>
                  <a:lnTo>
                    <a:pt x="1132" y="1158"/>
                  </a:lnTo>
                  <a:lnTo>
                    <a:pt x="1129" y="1151"/>
                  </a:lnTo>
                  <a:lnTo>
                    <a:pt x="1121" y="1142"/>
                  </a:lnTo>
                  <a:lnTo>
                    <a:pt x="1121" y="1137"/>
                  </a:lnTo>
                  <a:lnTo>
                    <a:pt x="1123" y="1126"/>
                  </a:lnTo>
                  <a:lnTo>
                    <a:pt x="1108" y="1119"/>
                  </a:lnTo>
                  <a:lnTo>
                    <a:pt x="1121" y="1121"/>
                  </a:lnTo>
                  <a:lnTo>
                    <a:pt x="1118" y="1113"/>
                  </a:lnTo>
                  <a:lnTo>
                    <a:pt x="1118" y="1102"/>
                  </a:lnTo>
                  <a:lnTo>
                    <a:pt x="1121" y="1093"/>
                  </a:lnTo>
                  <a:lnTo>
                    <a:pt x="1129" y="1090"/>
                  </a:lnTo>
                  <a:lnTo>
                    <a:pt x="1123" y="1099"/>
                  </a:lnTo>
                  <a:lnTo>
                    <a:pt x="1123" y="1107"/>
                  </a:lnTo>
                  <a:lnTo>
                    <a:pt x="1123" y="1116"/>
                  </a:lnTo>
                  <a:lnTo>
                    <a:pt x="1129" y="1119"/>
                  </a:lnTo>
                  <a:lnTo>
                    <a:pt x="1129" y="1123"/>
                  </a:lnTo>
                  <a:lnTo>
                    <a:pt x="1135" y="1123"/>
                  </a:lnTo>
                  <a:lnTo>
                    <a:pt x="1132" y="1131"/>
                  </a:lnTo>
                  <a:lnTo>
                    <a:pt x="1129" y="1142"/>
                  </a:lnTo>
                  <a:lnTo>
                    <a:pt x="1132" y="1142"/>
                  </a:lnTo>
                  <a:lnTo>
                    <a:pt x="1138" y="1131"/>
                  </a:lnTo>
                  <a:lnTo>
                    <a:pt x="1145" y="1121"/>
                  </a:lnTo>
                  <a:lnTo>
                    <a:pt x="1148" y="1116"/>
                  </a:lnTo>
                  <a:lnTo>
                    <a:pt x="1142" y="1102"/>
                  </a:lnTo>
                  <a:lnTo>
                    <a:pt x="1138" y="1090"/>
                  </a:lnTo>
                  <a:lnTo>
                    <a:pt x="1145" y="1093"/>
                  </a:lnTo>
                  <a:lnTo>
                    <a:pt x="1148" y="1102"/>
                  </a:lnTo>
                  <a:lnTo>
                    <a:pt x="1159" y="1093"/>
                  </a:lnTo>
                  <a:lnTo>
                    <a:pt x="1165" y="1083"/>
                  </a:lnTo>
                  <a:lnTo>
                    <a:pt x="1169" y="1072"/>
                  </a:lnTo>
                  <a:lnTo>
                    <a:pt x="1159" y="1067"/>
                  </a:lnTo>
                  <a:lnTo>
                    <a:pt x="1169" y="1058"/>
                  </a:lnTo>
                  <a:lnTo>
                    <a:pt x="1178" y="1054"/>
                  </a:lnTo>
                  <a:lnTo>
                    <a:pt x="1187" y="1051"/>
                  </a:lnTo>
                  <a:lnTo>
                    <a:pt x="1199" y="1051"/>
                  </a:lnTo>
                  <a:lnTo>
                    <a:pt x="1208" y="1051"/>
                  </a:lnTo>
                  <a:lnTo>
                    <a:pt x="1218" y="1045"/>
                  </a:lnTo>
                  <a:lnTo>
                    <a:pt x="1221" y="1037"/>
                  </a:lnTo>
                  <a:lnTo>
                    <a:pt x="1227" y="1043"/>
                  </a:lnTo>
                  <a:lnTo>
                    <a:pt x="1235" y="1040"/>
                  </a:lnTo>
                  <a:lnTo>
                    <a:pt x="1235" y="1043"/>
                  </a:lnTo>
                  <a:lnTo>
                    <a:pt x="1248" y="1040"/>
                  </a:lnTo>
                  <a:lnTo>
                    <a:pt x="1248" y="1031"/>
                  </a:lnTo>
                  <a:lnTo>
                    <a:pt x="1248" y="1037"/>
                  </a:lnTo>
                  <a:lnTo>
                    <a:pt x="1238" y="1037"/>
                  </a:lnTo>
                  <a:lnTo>
                    <a:pt x="1235" y="1029"/>
                  </a:lnTo>
                  <a:lnTo>
                    <a:pt x="1230" y="1026"/>
                  </a:lnTo>
                  <a:lnTo>
                    <a:pt x="1232" y="1019"/>
                  </a:lnTo>
                  <a:lnTo>
                    <a:pt x="1232" y="1013"/>
                  </a:lnTo>
                  <a:lnTo>
                    <a:pt x="1235" y="1005"/>
                  </a:lnTo>
                  <a:lnTo>
                    <a:pt x="1244" y="996"/>
                  </a:lnTo>
                  <a:lnTo>
                    <a:pt x="1244" y="992"/>
                  </a:lnTo>
                  <a:lnTo>
                    <a:pt x="1254" y="989"/>
                  </a:lnTo>
                  <a:lnTo>
                    <a:pt x="1267" y="986"/>
                  </a:lnTo>
                  <a:lnTo>
                    <a:pt x="1271" y="972"/>
                  </a:lnTo>
                  <a:lnTo>
                    <a:pt x="1278" y="978"/>
                  </a:lnTo>
                  <a:lnTo>
                    <a:pt x="1287" y="972"/>
                  </a:lnTo>
                  <a:lnTo>
                    <a:pt x="1300" y="970"/>
                  </a:lnTo>
                  <a:lnTo>
                    <a:pt x="1308" y="963"/>
                  </a:lnTo>
                  <a:lnTo>
                    <a:pt x="1308" y="957"/>
                  </a:lnTo>
                  <a:lnTo>
                    <a:pt x="1324" y="957"/>
                  </a:lnTo>
                  <a:lnTo>
                    <a:pt x="1336" y="951"/>
                  </a:lnTo>
                  <a:lnTo>
                    <a:pt x="1350" y="943"/>
                  </a:lnTo>
                  <a:lnTo>
                    <a:pt x="1350" y="951"/>
                  </a:lnTo>
                  <a:lnTo>
                    <a:pt x="1363" y="948"/>
                  </a:lnTo>
                  <a:lnTo>
                    <a:pt x="1350" y="957"/>
                  </a:lnTo>
                  <a:lnTo>
                    <a:pt x="1341" y="963"/>
                  </a:lnTo>
                  <a:lnTo>
                    <a:pt x="1330" y="970"/>
                  </a:lnTo>
                  <a:lnTo>
                    <a:pt x="1327" y="981"/>
                  </a:lnTo>
                  <a:lnTo>
                    <a:pt x="1330" y="992"/>
                  </a:lnTo>
                  <a:lnTo>
                    <a:pt x="1339" y="996"/>
                  </a:lnTo>
                  <a:lnTo>
                    <a:pt x="1347" y="989"/>
                  </a:lnTo>
                  <a:lnTo>
                    <a:pt x="1357" y="981"/>
                  </a:lnTo>
                  <a:lnTo>
                    <a:pt x="1366" y="972"/>
                  </a:lnTo>
                  <a:lnTo>
                    <a:pt x="1376" y="972"/>
                  </a:lnTo>
                  <a:lnTo>
                    <a:pt x="1387" y="964"/>
                  </a:lnTo>
                  <a:lnTo>
                    <a:pt x="1409" y="960"/>
                  </a:lnTo>
                  <a:lnTo>
                    <a:pt x="1423" y="957"/>
                  </a:lnTo>
                  <a:lnTo>
                    <a:pt x="1426" y="946"/>
                  </a:lnTo>
                  <a:lnTo>
                    <a:pt x="1439" y="943"/>
                  </a:lnTo>
                  <a:lnTo>
                    <a:pt x="1450" y="934"/>
                  </a:lnTo>
                  <a:lnTo>
                    <a:pt x="1436" y="927"/>
                  </a:lnTo>
                  <a:lnTo>
                    <a:pt x="1439" y="913"/>
                  </a:lnTo>
                  <a:lnTo>
                    <a:pt x="1436" y="908"/>
                  </a:lnTo>
                  <a:lnTo>
                    <a:pt x="1426" y="919"/>
                  </a:lnTo>
                  <a:lnTo>
                    <a:pt x="1417" y="930"/>
                  </a:lnTo>
                  <a:lnTo>
                    <a:pt x="1417" y="940"/>
                  </a:lnTo>
                  <a:lnTo>
                    <a:pt x="1409" y="937"/>
                  </a:lnTo>
                  <a:lnTo>
                    <a:pt x="1396" y="943"/>
                  </a:lnTo>
                  <a:lnTo>
                    <a:pt x="1380" y="940"/>
                  </a:lnTo>
                  <a:lnTo>
                    <a:pt x="1369" y="932"/>
                  </a:lnTo>
                  <a:lnTo>
                    <a:pt x="1357" y="930"/>
                  </a:lnTo>
                  <a:lnTo>
                    <a:pt x="1350" y="916"/>
                  </a:lnTo>
                  <a:lnTo>
                    <a:pt x="1347" y="899"/>
                  </a:lnTo>
                  <a:lnTo>
                    <a:pt x="1350" y="889"/>
                  </a:lnTo>
                  <a:lnTo>
                    <a:pt x="1336" y="895"/>
                  </a:lnTo>
                  <a:lnTo>
                    <a:pt x="1320" y="881"/>
                  </a:lnTo>
                  <a:lnTo>
                    <a:pt x="1341" y="881"/>
                  </a:lnTo>
                  <a:lnTo>
                    <a:pt x="1350" y="875"/>
                  </a:lnTo>
                  <a:lnTo>
                    <a:pt x="1363" y="870"/>
                  </a:lnTo>
                  <a:lnTo>
                    <a:pt x="1363" y="860"/>
                  </a:lnTo>
                  <a:lnTo>
                    <a:pt x="1357" y="854"/>
                  </a:lnTo>
                  <a:lnTo>
                    <a:pt x="1341" y="849"/>
                  </a:lnTo>
                  <a:lnTo>
                    <a:pt x="1330" y="851"/>
                  </a:lnTo>
                  <a:lnTo>
                    <a:pt x="1314" y="854"/>
                  </a:lnTo>
                  <a:lnTo>
                    <a:pt x="1300" y="860"/>
                  </a:lnTo>
                  <a:lnTo>
                    <a:pt x="1287" y="866"/>
                  </a:lnTo>
                  <a:lnTo>
                    <a:pt x="1274" y="870"/>
                  </a:lnTo>
                  <a:lnTo>
                    <a:pt x="1263" y="881"/>
                  </a:lnTo>
                  <a:lnTo>
                    <a:pt x="1254" y="892"/>
                  </a:lnTo>
                  <a:lnTo>
                    <a:pt x="1244" y="899"/>
                  </a:lnTo>
                  <a:lnTo>
                    <a:pt x="1238" y="908"/>
                  </a:lnTo>
                  <a:lnTo>
                    <a:pt x="1224" y="913"/>
                  </a:lnTo>
                  <a:lnTo>
                    <a:pt x="1232" y="905"/>
                  </a:lnTo>
                  <a:lnTo>
                    <a:pt x="1238" y="898"/>
                  </a:lnTo>
                  <a:lnTo>
                    <a:pt x="1248" y="887"/>
                  </a:lnTo>
                  <a:lnTo>
                    <a:pt x="1254" y="878"/>
                  </a:lnTo>
                  <a:lnTo>
                    <a:pt x="1263" y="867"/>
                  </a:lnTo>
                  <a:lnTo>
                    <a:pt x="1274" y="857"/>
                  </a:lnTo>
                  <a:lnTo>
                    <a:pt x="1287" y="846"/>
                  </a:lnTo>
                  <a:lnTo>
                    <a:pt x="1303" y="846"/>
                  </a:lnTo>
                  <a:lnTo>
                    <a:pt x="1305" y="835"/>
                  </a:lnTo>
                  <a:lnTo>
                    <a:pt x="1314" y="828"/>
                  </a:lnTo>
                  <a:lnTo>
                    <a:pt x="1330" y="822"/>
                  </a:lnTo>
                  <a:lnTo>
                    <a:pt x="1339" y="822"/>
                  </a:lnTo>
                  <a:lnTo>
                    <a:pt x="1354" y="822"/>
                  </a:lnTo>
                  <a:lnTo>
                    <a:pt x="1369" y="819"/>
                  </a:lnTo>
                  <a:lnTo>
                    <a:pt x="1377" y="822"/>
                  </a:lnTo>
                  <a:lnTo>
                    <a:pt x="1390" y="822"/>
                  </a:lnTo>
                  <a:lnTo>
                    <a:pt x="1406" y="822"/>
                  </a:lnTo>
                  <a:lnTo>
                    <a:pt x="1414" y="828"/>
                  </a:lnTo>
                  <a:lnTo>
                    <a:pt x="1430" y="825"/>
                  </a:lnTo>
                  <a:lnTo>
                    <a:pt x="1448" y="825"/>
                  </a:lnTo>
                  <a:lnTo>
                    <a:pt x="1456" y="816"/>
                  </a:lnTo>
                  <a:lnTo>
                    <a:pt x="1466" y="805"/>
                  </a:lnTo>
                  <a:lnTo>
                    <a:pt x="1472" y="795"/>
                  </a:lnTo>
                  <a:lnTo>
                    <a:pt x="1490" y="790"/>
                  </a:lnTo>
                  <a:lnTo>
                    <a:pt x="1512" y="787"/>
                  </a:lnTo>
                  <a:lnTo>
                    <a:pt x="1523" y="776"/>
                  </a:lnTo>
                  <a:lnTo>
                    <a:pt x="1536" y="771"/>
                  </a:lnTo>
                  <a:lnTo>
                    <a:pt x="1526" y="752"/>
                  </a:lnTo>
                  <a:lnTo>
                    <a:pt x="1529" y="739"/>
                  </a:lnTo>
                  <a:lnTo>
                    <a:pt x="1518" y="725"/>
                  </a:lnTo>
                  <a:lnTo>
                    <a:pt x="1502" y="725"/>
                  </a:lnTo>
                  <a:lnTo>
                    <a:pt x="1499" y="711"/>
                  </a:lnTo>
                  <a:lnTo>
                    <a:pt x="1482" y="708"/>
                  </a:lnTo>
                  <a:lnTo>
                    <a:pt x="1499" y="698"/>
                  </a:lnTo>
                  <a:lnTo>
                    <a:pt x="1486" y="690"/>
                  </a:lnTo>
                  <a:lnTo>
                    <a:pt x="1469" y="687"/>
                  </a:lnTo>
                  <a:lnTo>
                    <a:pt x="1463" y="679"/>
                  </a:lnTo>
                  <a:lnTo>
                    <a:pt x="1442" y="676"/>
                  </a:lnTo>
                  <a:lnTo>
                    <a:pt x="1436" y="663"/>
                  </a:lnTo>
                  <a:lnTo>
                    <a:pt x="1420" y="655"/>
                  </a:lnTo>
                  <a:lnTo>
                    <a:pt x="1414" y="643"/>
                  </a:lnTo>
                  <a:lnTo>
                    <a:pt x="1414" y="628"/>
                  </a:lnTo>
                  <a:lnTo>
                    <a:pt x="1420" y="617"/>
                  </a:lnTo>
                  <a:lnTo>
                    <a:pt x="1412" y="610"/>
                  </a:lnTo>
                  <a:lnTo>
                    <a:pt x="1412" y="598"/>
                  </a:lnTo>
                  <a:lnTo>
                    <a:pt x="1399" y="587"/>
                  </a:lnTo>
                  <a:lnTo>
                    <a:pt x="1390" y="572"/>
                  </a:lnTo>
                  <a:lnTo>
                    <a:pt x="1380" y="552"/>
                  </a:lnTo>
                  <a:lnTo>
                    <a:pt x="1373" y="537"/>
                  </a:lnTo>
                  <a:lnTo>
                    <a:pt x="1363" y="517"/>
                  </a:lnTo>
                  <a:lnTo>
                    <a:pt x="1354" y="507"/>
                  </a:lnTo>
                  <a:lnTo>
                    <a:pt x="1344" y="517"/>
                  </a:lnTo>
                  <a:lnTo>
                    <a:pt x="1336" y="528"/>
                  </a:lnTo>
                  <a:lnTo>
                    <a:pt x="1341" y="539"/>
                  </a:lnTo>
                  <a:lnTo>
                    <a:pt x="1336" y="552"/>
                  </a:lnTo>
                  <a:lnTo>
                    <a:pt x="1320" y="560"/>
                  </a:lnTo>
                  <a:lnTo>
                    <a:pt x="1314" y="574"/>
                  </a:lnTo>
                  <a:lnTo>
                    <a:pt x="1293" y="582"/>
                  </a:lnTo>
                  <a:lnTo>
                    <a:pt x="1278" y="560"/>
                  </a:lnTo>
                  <a:lnTo>
                    <a:pt x="1268" y="558"/>
                  </a:lnTo>
                  <a:lnTo>
                    <a:pt x="1257" y="545"/>
                  </a:lnTo>
                  <a:lnTo>
                    <a:pt x="1257" y="534"/>
                  </a:lnTo>
                  <a:lnTo>
                    <a:pt x="1260" y="515"/>
                  </a:lnTo>
                  <a:lnTo>
                    <a:pt x="1254" y="501"/>
                  </a:lnTo>
                  <a:lnTo>
                    <a:pt x="1257" y="485"/>
                  </a:lnTo>
                  <a:lnTo>
                    <a:pt x="1244" y="483"/>
                  </a:lnTo>
                  <a:lnTo>
                    <a:pt x="1230" y="483"/>
                  </a:lnTo>
                  <a:lnTo>
                    <a:pt x="1214" y="475"/>
                  </a:lnTo>
                  <a:lnTo>
                    <a:pt x="1218" y="461"/>
                  </a:lnTo>
                  <a:lnTo>
                    <a:pt x="1202" y="454"/>
                  </a:lnTo>
                  <a:lnTo>
                    <a:pt x="1191" y="440"/>
                  </a:lnTo>
                  <a:lnTo>
                    <a:pt x="1175" y="431"/>
                  </a:lnTo>
                  <a:lnTo>
                    <a:pt x="1151" y="437"/>
                  </a:lnTo>
                  <a:lnTo>
                    <a:pt x="1138" y="437"/>
                  </a:lnTo>
                  <a:lnTo>
                    <a:pt x="1121" y="431"/>
                  </a:lnTo>
                  <a:lnTo>
                    <a:pt x="1099" y="425"/>
                  </a:lnTo>
                  <a:lnTo>
                    <a:pt x="1086" y="437"/>
                  </a:lnTo>
                  <a:lnTo>
                    <a:pt x="1086" y="454"/>
                  </a:lnTo>
                  <a:lnTo>
                    <a:pt x="1099" y="461"/>
                  </a:lnTo>
                  <a:lnTo>
                    <a:pt x="1093" y="477"/>
                  </a:lnTo>
                  <a:lnTo>
                    <a:pt x="1086" y="493"/>
                  </a:lnTo>
                  <a:lnTo>
                    <a:pt x="1096" y="501"/>
                  </a:lnTo>
                  <a:lnTo>
                    <a:pt x="1099" y="517"/>
                  </a:lnTo>
                  <a:lnTo>
                    <a:pt x="1099" y="534"/>
                  </a:lnTo>
                  <a:lnTo>
                    <a:pt x="1089" y="548"/>
                  </a:lnTo>
                  <a:lnTo>
                    <a:pt x="1078" y="549"/>
                  </a:lnTo>
                  <a:lnTo>
                    <a:pt x="1075" y="560"/>
                  </a:lnTo>
                  <a:lnTo>
                    <a:pt x="1086" y="574"/>
                  </a:lnTo>
                  <a:lnTo>
                    <a:pt x="1099" y="580"/>
                  </a:lnTo>
                  <a:lnTo>
                    <a:pt x="1105" y="598"/>
                  </a:lnTo>
                  <a:lnTo>
                    <a:pt x="1108" y="612"/>
                  </a:lnTo>
                  <a:lnTo>
                    <a:pt x="1115" y="631"/>
                  </a:lnTo>
                  <a:lnTo>
                    <a:pt x="1115" y="652"/>
                  </a:lnTo>
                  <a:lnTo>
                    <a:pt x="1102" y="666"/>
                  </a:lnTo>
                  <a:lnTo>
                    <a:pt x="1086" y="679"/>
                  </a:lnTo>
                  <a:lnTo>
                    <a:pt x="1075" y="687"/>
                  </a:lnTo>
                  <a:lnTo>
                    <a:pt x="1059" y="695"/>
                  </a:lnTo>
                  <a:lnTo>
                    <a:pt x="1066" y="708"/>
                  </a:lnTo>
                  <a:lnTo>
                    <a:pt x="1069" y="719"/>
                  </a:lnTo>
                  <a:lnTo>
                    <a:pt x="1072" y="739"/>
                  </a:lnTo>
                  <a:lnTo>
                    <a:pt x="1072" y="754"/>
                  </a:lnTo>
                  <a:lnTo>
                    <a:pt x="1082" y="768"/>
                  </a:lnTo>
                  <a:lnTo>
                    <a:pt x="1069" y="784"/>
                  </a:lnTo>
                  <a:lnTo>
                    <a:pt x="1050" y="792"/>
                  </a:lnTo>
                  <a:lnTo>
                    <a:pt x="1053" y="801"/>
                  </a:lnTo>
                  <a:lnTo>
                    <a:pt x="1042" y="792"/>
                  </a:lnTo>
                  <a:lnTo>
                    <a:pt x="1032" y="778"/>
                  </a:lnTo>
                  <a:lnTo>
                    <a:pt x="1023" y="771"/>
                  </a:lnTo>
                  <a:lnTo>
                    <a:pt x="1017" y="757"/>
                  </a:lnTo>
                  <a:lnTo>
                    <a:pt x="1002" y="746"/>
                  </a:lnTo>
                  <a:lnTo>
                    <a:pt x="1006" y="731"/>
                  </a:lnTo>
                  <a:lnTo>
                    <a:pt x="1006" y="719"/>
                  </a:lnTo>
                  <a:lnTo>
                    <a:pt x="1002" y="707"/>
                  </a:lnTo>
                  <a:lnTo>
                    <a:pt x="1006" y="684"/>
                  </a:lnTo>
                  <a:lnTo>
                    <a:pt x="987" y="676"/>
                  </a:lnTo>
                  <a:lnTo>
                    <a:pt x="969" y="676"/>
                  </a:lnTo>
                  <a:lnTo>
                    <a:pt x="950" y="676"/>
                  </a:lnTo>
                  <a:lnTo>
                    <a:pt x="930" y="663"/>
                  </a:lnTo>
                  <a:lnTo>
                    <a:pt x="914" y="657"/>
                  </a:lnTo>
                  <a:lnTo>
                    <a:pt x="900" y="652"/>
                  </a:lnTo>
                  <a:lnTo>
                    <a:pt x="887" y="639"/>
                  </a:lnTo>
                  <a:lnTo>
                    <a:pt x="870" y="628"/>
                  </a:lnTo>
                  <a:lnTo>
                    <a:pt x="851" y="622"/>
                  </a:lnTo>
                  <a:lnTo>
                    <a:pt x="830" y="612"/>
                  </a:lnTo>
                  <a:lnTo>
                    <a:pt x="814" y="617"/>
                  </a:lnTo>
                  <a:lnTo>
                    <a:pt x="802" y="622"/>
                  </a:lnTo>
                  <a:lnTo>
                    <a:pt x="802" y="612"/>
                  </a:lnTo>
                  <a:lnTo>
                    <a:pt x="797" y="598"/>
                  </a:lnTo>
                  <a:lnTo>
                    <a:pt x="797" y="584"/>
                  </a:lnTo>
                  <a:lnTo>
                    <a:pt x="787" y="566"/>
                  </a:lnTo>
                  <a:lnTo>
                    <a:pt x="775" y="560"/>
                  </a:lnTo>
                  <a:lnTo>
                    <a:pt x="760" y="566"/>
                  </a:lnTo>
                  <a:lnTo>
                    <a:pt x="754" y="549"/>
                  </a:lnTo>
                  <a:lnTo>
                    <a:pt x="754" y="534"/>
                  </a:lnTo>
                  <a:lnTo>
                    <a:pt x="757" y="513"/>
                  </a:lnTo>
                  <a:lnTo>
                    <a:pt x="760" y="499"/>
                  </a:lnTo>
                  <a:lnTo>
                    <a:pt x="765" y="483"/>
                  </a:lnTo>
                  <a:lnTo>
                    <a:pt x="775" y="463"/>
                  </a:lnTo>
                  <a:lnTo>
                    <a:pt x="787" y="451"/>
                  </a:lnTo>
                  <a:lnTo>
                    <a:pt x="798" y="442"/>
                  </a:lnTo>
                  <a:lnTo>
                    <a:pt x="798" y="423"/>
                  </a:lnTo>
                  <a:lnTo>
                    <a:pt x="817" y="418"/>
                  </a:lnTo>
                  <a:lnTo>
                    <a:pt x="838" y="410"/>
                  </a:lnTo>
                  <a:lnTo>
                    <a:pt x="835" y="390"/>
                  </a:lnTo>
                  <a:lnTo>
                    <a:pt x="851" y="366"/>
                  </a:lnTo>
                  <a:lnTo>
                    <a:pt x="881" y="366"/>
                  </a:lnTo>
                  <a:lnTo>
                    <a:pt x="896" y="348"/>
                  </a:lnTo>
                  <a:lnTo>
                    <a:pt x="907" y="326"/>
                  </a:lnTo>
                  <a:lnTo>
                    <a:pt x="907" y="305"/>
                  </a:lnTo>
                  <a:lnTo>
                    <a:pt x="930" y="275"/>
                  </a:lnTo>
                  <a:lnTo>
                    <a:pt x="914" y="262"/>
                  </a:lnTo>
                  <a:lnTo>
                    <a:pt x="939" y="260"/>
                  </a:lnTo>
                  <a:lnTo>
                    <a:pt x="947" y="269"/>
                  </a:lnTo>
                  <a:lnTo>
                    <a:pt x="976" y="275"/>
                  </a:lnTo>
                  <a:lnTo>
                    <a:pt x="996" y="260"/>
                  </a:lnTo>
                  <a:lnTo>
                    <a:pt x="1020" y="240"/>
                  </a:lnTo>
                  <a:lnTo>
                    <a:pt x="1023" y="213"/>
                  </a:lnTo>
                  <a:lnTo>
                    <a:pt x="1002" y="199"/>
                  </a:lnTo>
                  <a:lnTo>
                    <a:pt x="1002" y="178"/>
                  </a:lnTo>
                  <a:lnTo>
                    <a:pt x="1023" y="165"/>
                  </a:lnTo>
                  <a:lnTo>
                    <a:pt x="1023" y="134"/>
                  </a:lnTo>
                  <a:lnTo>
                    <a:pt x="993" y="127"/>
                  </a:lnTo>
                  <a:lnTo>
                    <a:pt x="990" y="111"/>
                  </a:lnTo>
                  <a:lnTo>
                    <a:pt x="966" y="104"/>
                  </a:lnTo>
                  <a:lnTo>
                    <a:pt x="939" y="104"/>
                  </a:lnTo>
                  <a:lnTo>
                    <a:pt x="939" y="127"/>
                  </a:lnTo>
                  <a:lnTo>
                    <a:pt x="942" y="157"/>
                  </a:lnTo>
                  <a:lnTo>
                    <a:pt x="942" y="186"/>
                  </a:lnTo>
                  <a:lnTo>
                    <a:pt x="920" y="199"/>
                  </a:lnTo>
                  <a:lnTo>
                    <a:pt x="920" y="222"/>
                  </a:lnTo>
                  <a:lnTo>
                    <a:pt x="906" y="230"/>
                  </a:lnTo>
                  <a:lnTo>
                    <a:pt x="887" y="199"/>
                  </a:lnTo>
                  <a:lnTo>
                    <a:pt x="890" y="178"/>
                  </a:lnTo>
                  <a:lnTo>
                    <a:pt x="890" y="157"/>
                  </a:lnTo>
                  <a:lnTo>
                    <a:pt x="871" y="133"/>
                  </a:lnTo>
                  <a:lnTo>
                    <a:pt x="851" y="165"/>
                  </a:lnTo>
                  <a:lnTo>
                    <a:pt x="835" y="140"/>
                  </a:lnTo>
                  <a:lnTo>
                    <a:pt x="824" y="119"/>
                  </a:lnTo>
                  <a:lnTo>
                    <a:pt x="802" y="108"/>
                  </a:lnTo>
                  <a:lnTo>
                    <a:pt x="824" y="87"/>
                  </a:lnTo>
                  <a:lnTo>
                    <a:pt x="811" y="60"/>
                  </a:lnTo>
                  <a:lnTo>
                    <a:pt x="797" y="40"/>
                  </a:lnTo>
                  <a:lnTo>
                    <a:pt x="781" y="19"/>
                  </a:lnTo>
                  <a:lnTo>
                    <a:pt x="765" y="0"/>
                  </a:lnTo>
                  <a:lnTo>
                    <a:pt x="751" y="1"/>
                  </a:lnTo>
                  <a:lnTo>
                    <a:pt x="732" y="14"/>
                  </a:lnTo>
                  <a:lnTo>
                    <a:pt x="724" y="43"/>
                  </a:lnTo>
                  <a:lnTo>
                    <a:pt x="715" y="73"/>
                  </a:lnTo>
                  <a:lnTo>
                    <a:pt x="738" y="104"/>
                  </a:lnTo>
                  <a:lnTo>
                    <a:pt x="768" y="125"/>
                  </a:lnTo>
                  <a:lnTo>
                    <a:pt x="757" y="146"/>
                  </a:lnTo>
                  <a:lnTo>
                    <a:pt x="765" y="170"/>
                  </a:lnTo>
                  <a:lnTo>
                    <a:pt x="745" y="195"/>
                  </a:lnTo>
                  <a:lnTo>
                    <a:pt x="738" y="195"/>
                  </a:lnTo>
                  <a:lnTo>
                    <a:pt x="732" y="216"/>
                  </a:lnTo>
                  <a:lnTo>
                    <a:pt x="711" y="202"/>
                  </a:lnTo>
                  <a:lnTo>
                    <a:pt x="711" y="175"/>
                  </a:lnTo>
                  <a:lnTo>
                    <a:pt x="738" y="157"/>
                  </a:lnTo>
                  <a:lnTo>
                    <a:pt x="721" y="127"/>
                  </a:lnTo>
                  <a:lnTo>
                    <a:pt x="692" y="104"/>
                  </a:lnTo>
                  <a:lnTo>
                    <a:pt x="678" y="127"/>
                  </a:lnTo>
                  <a:lnTo>
                    <a:pt x="659" y="146"/>
                  </a:lnTo>
                  <a:lnTo>
                    <a:pt x="689" y="165"/>
                  </a:lnTo>
                  <a:lnTo>
                    <a:pt x="675" y="181"/>
                  </a:lnTo>
                  <a:lnTo>
                    <a:pt x="675" y="208"/>
                  </a:lnTo>
                  <a:lnTo>
                    <a:pt x="651" y="213"/>
                  </a:lnTo>
                  <a:lnTo>
                    <a:pt x="615" y="205"/>
                  </a:lnTo>
                  <a:lnTo>
                    <a:pt x="590" y="192"/>
                  </a:lnTo>
                  <a:lnTo>
                    <a:pt x="559" y="175"/>
                  </a:lnTo>
                  <a:lnTo>
                    <a:pt x="539" y="149"/>
                  </a:lnTo>
                  <a:lnTo>
                    <a:pt x="510" y="157"/>
                  </a:lnTo>
                  <a:lnTo>
                    <a:pt x="484" y="165"/>
                  </a:lnTo>
                  <a:lnTo>
                    <a:pt x="471" y="181"/>
                  </a:lnTo>
                  <a:lnTo>
                    <a:pt x="493" y="195"/>
                  </a:lnTo>
                  <a:lnTo>
                    <a:pt x="487" y="213"/>
                  </a:lnTo>
                  <a:lnTo>
                    <a:pt x="466" y="205"/>
                  </a:lnTo>
                  <a:lnTo>
                    <a:pt x="444" y="195"/>
                  </a:lnTo>
                  <a:lnTo>
                    <a:pt x="420" y="199"/>
                  </a:lnTo>
                  <a:lnTo>
                    <a:pt x="390" y="208"/>
                  </a:lnTo>
                  <a:lnTo>
                    <a:pt x="368" y="199"/>
                  </a:lnTo>
                  <a:lnTo>
                    <a:pt x="344" y="199"/>
                  </a:lnTo>
                  <a:lnTo>
                    <a:pt x="348" y="186"/>
                  </a:lnTo>
                  <a:lnTo>
                    <a:pt x="368" y="178"/>
                  </a:lnTo>
                  <a:lnTo>
                    <a:pt x="357" y="160"/>
                  </a:lnTo>
                  <a:lnTo>
                    <a:pt x="332" y="146"/>
                  </a:lnTo>
                  <a:lnTo>
                    <a:pt x="298" y="146"/>
                  </a:lnTo>
                  <a:lnTo>
                    <a:pt x="275" y="134"/>
                  </a:lnTo>
                  <a:lnTo>
                    <a:pt x="248" y="122"/>
                  </a:lnTo>
                  <a:lnTo>
                    <a:pt x="226" y="104"/>
                  </a:lnTo>
                  <a:lnTo>
                    <a:pt x="189" y="104"/>
                  </a:lnTo>
                  <a:lnTo>
                    <a:pt x="181" y="127"/>
                  </a:lnTo>
                  <a:lnTo>
                    <a:pt x="166" y="125"/>
                  </a:lnTo>
                  <a:lnTo>
                    <a:pt x="162" y="95"/>
                  </a:lnTo>
                  <a:lnTo>
                    <a:pt x="145" y="125"/>
                  </a:lnTo>
                  <a:lnTo>
                    <a:pt x="126" y="116"/>
                  </a:lnTo>
                  <a:lnTo>
                    <a:pt x="117" y="89"/>
                  </a:lnTo>
                  <a:lnTo>
                    <a:pt x="90" y="66"/>
                  </a:lnTo>
                  <a:lnTo>
                    <a:pt x="80" y="95"/>
                  </a:lnTo>
                  <a:lnTo>
                    <a:pt x="63" y="104"/>
                  </a:lnTo>
                  <a:lnTo>
                    <a:pt x="56" y="81"/>
                  </a:lnTo>
                  <a:lnTo>
                    <a:pt x="26" y="95"/>
                  </a:lnTo>
                  <a:lnTo>
                    <a:pt x="0" y="111"/>
                  </a:lnTo>
                  <a:lnTo>
                    <a:pt x="1" y="649"/>
                  </a:lnTo>
                  <a:lnTo>
                    <a:pt x="11" y="649"/>
                  </a:lnTo>
                  <a:lnTo>
                    <a:pt x="11" y="660"/>
                  </a:lnTo>
                  <a:lnTo>
                    <a:pt x="17" y="674"/>
                  </a:lnTo>
                  <a:lnTo>
                    <a:pt x="26" y="684"/>
                  </a:lnTo>
                  <a:lnTo>
                    <a:pt x="36" y="690"/>
                  </a:lnTo>
                  <a:lnTo>
                    <a:pt x="50" y="687"/>
                  </a:lnTo>
                  <a:lnTo>
                    <a:pt x="44" y="704"/>
                  </a:lnTo>
                  <a:lnTo>
                    <a:pt x="47" y="708"/>
                  </a:lnTo>
                  <a:lnTo>
                    <a:pt x="36" y="716"/>
                  </a:lnTo>
                  <a:lnTo>
                    <a:pt x="44" y="731"/>
                  </a:lnTo>
                  <a:lnTo>
                    <a:pt x="56" y="739"/>
                  </a:lnTo>
                  <a:lnTo>
                    <a:pt x="69" y="754"/>
                  </a:lnTo>
                  <a:lnTo>
                    <a:pt x="83" y="763"/>
                  </a:lnTo>
                  <a:lnTo>
                    <a:pt x="90" y="776"/>
                  </a:lnTo>
                  <a:lnTo>
                    <a:pt x="96" y="787"/>
                  </a:lnTo>
                  <a:lnTo>
                    <a:pt x="96" y="795"/>
                  </a:lnTo>
                  <a:lnTo>
                    <a:pt x="110" y="805"/>
                  </a:lnTo>
                  <a:lnTo>
                    <a:pt x="126" y="811"/>
                  </a:lnTo>
                  <a:lnTo>
                    <a:pt x="142" y="816"/>
                  </a:lnTo>
                  <a:lnTo>
                    <a:pt x="153" y="828"/>
                  </a:lnTo>
                  <a:lnTo>
                    <a:pt x="166" y="835"/>
                  </a:lnTo>
                  <a:lnTo>
                    <a:pt x="178" y="840"/>
                  </a:lnTo>
                  <a:lnTo>
                    <a:pt x="189" y="835"/>
                  </a:lnTo>
                  <a:lnTo>
                    <a:pt x="189" y="849"/>
                  </a:lnTo>
                  <a:lnTo>
                    <a:pt x="196" y="857"/>
                  </a:lnTo>
                  <a:lnTo>
                    <a:pt x="202" y="867"/>
                  </a:lnTo>
                  <a:lnTo>
                    <a:pt x="199" y="870"/>
                  </a:lnTo>
                  <a:lnTo>
                    <a:pt x="205" y="881"/>
                  </a:lnTo>
                  <a:lnTo>
                    <a:pt x="202" y="898"/>
                  </a:lnTo>
                  <a:lnTo>
                    <a:pt x="199" y="892"/>
                  </a:lnTo>
                  <a:lnTo>
                    <a:pt x="189" y="898"/>
                  </a:lnTo>
                  <a:lnTo>
                    <a:pt x="199" y="884"/>
                  </a:lnTo>
                  <a:lnTo>
                    <a:pt x="189" y="878"/>
                  </a:lnTo>
                  <a:lnTo>
                    <a:pt x="175" y="878"/>
                  </a:lnTo>
                  <a:lnTo>
                    <a:pt x="159" y="870"/>
                  </a:lnTo>
                  <a:lnTo>
                    <a:pt x="156" y="878"/>
                  </a:lnTo>
                  <a:lnTo>
                    <a:pt x="159" y="884"/>
                  </a:lnTo>
                  <a:lnTo>
                    <a:pt x="166" y="898"/>
                  </a:lnTo>
                  <a:lnTo>
                    <a:pt x="169" y="908"/>
                  </a:lnTo>
                  <a:lnTo>
                    <a:pt x="172" y="916"/>
                  </a:lnTo>
                  <a:lnTo>
                    <a:pt x="172" y="927"/>
                  </a:lnTo>
                  <a:lnTo>
                    <a:pt x="189" y="930"/>
                  </a:lnTo>
                  <a:lnTo>
                    <a:pt x="172" y="930"/>
                  </a:lnTo>
                  <a:lnTo>
                    <a:pt x="172" y="937"/>
                  </a:lnTo>
                  <a:lnTo>
                    <a:pt x="175" y="948"/>
                  </a:lnTo>
                  <a:lnTo>
                    <a:pt x="172" y="960"/>
                  </a:lnTo>
                  <a:lnTo>
                    <a:pt x="172" y="972"/>
                  </a:lnTo>
                  <a:lnTo>
                    <a:pt x="169" y="986"/>
                  </a:lnTo>
                  <a:lnTo>
                    <a:pt x="166" y="996"/>
                  </a:lnTo>
                  <a:lnTo>
                    <a:pt x="162" y="1013"/>
                  </a:lnTo>
                  <a:lnTo>
                    <a:pt x="162" y="1026"/>
                  </a:lnTo>
                  <a:lnTo>
                    <a:pt x="169" y="1031"/>
                  </a:lnTo>
                  <a:lnTo>
                    <a:pt x="172" y="1043"/>
                  </a:lnTo>
                  <a:lnTo>
                    <a:pt x="169" y="1057"/>
                  </a:lnTo>
                  <a:lnTo>
                    <a:pt x="166" y="1067"/>
                  </a:lnTo>
                  <a:lnTo>
                    <a:pt x="166" y="1072"/>
                  </a:lnTo>
                  <a:lnTo>
                    <a:pt x="172" y="1078"/>
                  </a:lnTo>
                  <a:lnTo>
                    <a:pt x="178" y="1086"/>
                  </a:lnTo>
                  <a:lnTo>
                    <a:pt x="178" y="1093"/>
                  </a:lnTo>
                  <a:lnTo>
                    <a:pt x="178" y="1104"/>
                  </a:lnTo>
                  <a:lnTo>
                    <a:pt x="183" y="1113"/>
                  </a:lnTo>
                  <a:lnTo>
                    <a:pt x="192" y="1119"/>
                  </a:lnTo>
                  <a:lnTo>
                    <a:pt x="189" y="1123"/>
                  </a:lnTo>
                  <a:lnTo>
                    <a:pt x="202" y="1126"/>
                  </a:lnTo>
                  <a:lnTo>
                    <a:pt x="202" y="1121"/>
                  </a:lnTo>
                  <a:lnTo>
                    <a:pt x="208" y="1123"/>
                  </a:lnTo>
                  <a:lnTo>
                    <a:pt x="205" y="1126"/>
                  </a:lnTo>
                  <a:lnTo>
                    <a:pt x="211" y="1137"/>
                  </a:lnTo>
                  <a:lnTo>
                    <a:pt x="202" y="1131"/>
                  </a:lnTo>
                  <a:lnTo>
                    <a:pt x="202" y="1140"/>
                  </a:lnTo>
                  <a:lnTo>
                    <a:pt x="208" y="1148"/>
                  </a:lnTo>
                  <a:lnTo>
                    <a:pt x="215" y="1148"/>
                  </a:lnTo>
                  <a:lnTo>
                    <a:pt x="215" y="1155"/>
                  </a:lnTo>
                  <a:lnTo>
                    <a:pt x="211" y="1161"/>
                  </a:lnTo>
                  <a:lnTo>
                    <a:pt x="223" y="1169"/>
                  </a:lnTo>
                  <a:lnTo>
                    <a:pt x="229" y="1178"/>
                  </a:lnTo>
                  <a:lnTo>
                    <a:pt x="242" y="1187"/>
                  </a:lnTo>
                  <a:lnTo>
                    <a:pt x="242" y="1199"/>
                  </a:lnTo>
                  <a:lnTo>
                    <a:pt x="254" y="1201"/>
                  </a:lnTo>
                  <a:lnTo>
                    <a:pt x="265" y="1207"/>
                  </a:lnTo>
                  <a:lnTo>
                    <a:pt x="275" y="1210"/>
                  </a:lnTo>
                  <a:lnTo>
                    <a:pt x="284" y="1210"/>
                  </a:lnTo>
                  <a:lnTo>
                    <a:pt x="284" y="1217"/>
                  </a:lnTo>
                  <a:lnTo>
                    <a:pt x="291" y="1217"/>
                  </a:lnTo>
                  <a:lnTo>
                    <a:pt x="298" y="1223"/>
                  </a:lnTo>
                  <a:lnTo>
                    <a:pt x="305" y="1234"/>
                  </a:lnTo>
                  <a:lnTo>
                    <a:pt x="308" y="1245"/>
                  </a:lnTo>
                  <a:lnTo>
                    <a:pt x="317" y="1252"/>
                  </a:lnTo>
                  <a:lnTo>
                    <a:pt x="321" y="1263"/>
                  </a:lnTo>
                  <a:lnTo>
                    <a:pt x="324" y="1269"/>
                  </a:lnTo>
                  <a:lnTo>
                    <a:pt x="324" y="1275"/>
                  </a:lnTo>
                  <a:lnTo>
                    <a:pt x="332" y="1280"/>
                  </a:lnTo>
                  <a:lnTo>
                    <a:pt x="332" y="1287"/>
                  </a:lnTo>
                  <a:lnTo>
                    <a:pt x="335" y="1290"/>
                  </a:lnTo>
                  <a:lnTo>
                    <a:pt x="338" y="1301"/>
                  </a:lnTo>
                  <a:lnTo>
                    <a:pt x="348" y="1307"/>
                  </a:lnTo>
                  <a:lnTo>
                    <a:pt x="357" y="1314"/>
                  </a:lnTo>
                  <a:lnTo>
                    <a:pt x="362" y="1320"/>
                  </a:lnTo>
                  <a:lnTo>
                    <a:pt x="371" y="1325"/>
                  </a:lnTo>
                  <a:lnTo>
                    <a:pt x="371" y="1334"/>
                  </a:lnTo>
                  <a:lnTo>
                    <a:pt x="362" y="1342"/>
                  </a:lnTo>
                  <a:lnTo>
                    <a:pt x="351" y="1339"/>
                  </a:lnTo>
                  <a:lnTo>
                    <a:pt x="362" y="1343"/>
                  </a:lnTo>
                  <a:lnTo>
                    <a:pt x="362" y="1352"/>
                  </a:lnTo>
                  <a:lnTo>
                    <a:pt x="371" y="1355"/>
                  </a:lnTo>
                  <a:lnTo>
                    <a:pt x="381" y="1360"/>
                  </a:lnTo>
                  <a:lnTo>
                    <a:pt x="387" y="1360"/>
                  </a:lnTo>
                  <a:lnTo>
                    <a:pt x="393" y="1366"/>
                  </a:lnTo>
                  <a:lnTo>
                    <a:pt x="404" y="1372"/>
                  </a:lnTo>
                  <a:lnTo>
                    <a:pt x="411" y="1381"/>
                  </a:lnTo>
                  <a:lnTo>
                    <a:pt x="411" y="1390"/>
                  </a:lnTo>
                  <a:lnTo>
                    <a:pt x="404" y="1398"/>
                  </a:lnTo>
                  <a:lnTo>
                    <a:pt x="417" y="1401"/>
                  </a:lnTo>
                  <a:lnTo>
                    <a:pt x="427" y="1408"/>
                  </a:lnTo>
                  <a:lnTo>
                    <a:pt x="433" y="1417"/>
                  </a:lnTo>
                  <a:lnTo>
                    <a:pt x="444" y="1422"/>
                  </a:lnTo>
                  <a:lnTo>
                    <a:pt x="450" y="1436"/>
                  </a:lnTo>
                  <a:lnTo>
                    <a:pt x="463" y="1428"/>
                  </a:lnTo>
                  <a:lnTo>
                    <a:pt x="457" y="1417"/>
                  </a:lnTo>
                  <a:lnTo>
                    <a:pt x="447" y="1408"/>
                  </a:lnTo>
                  <a:lnTo>
                    <a:pt x="438" y="1408"/>
                  </a:lnTo>
                  <a:lnTo>
                    <a:pt x="433" y="1401"/>
                  </a:lnTo>
                  <a:lnTo>
                    <a:pt x="438" y="1398"/>
                  </a:lnTo>
                  <a:lnTo>
                    <a:pt x="433" y="1390"/>
                  </a:lnTo>
                  <a:lnTo>
                    <a:pt x="433" y="1384"/>
                  </a:lnTo>
                  <a:lnTo>
                    <a:pt x="423" y="1374"/>
                  </a:lnTo>
                  <a:lnTo>
                    <a:pt x="420" y="1366"/>
                  </a:lnTo>
                  <a:lnTo>
                    <a:pt x="411" y="1355"/>
                  </a:lnTo>
                  <a:lnTo>
                    <a:pt x="404" y="1343"/>
                  </a:lnTo>
                  <a:lnTo>
                    <a:pt x="397" y="1339"/>
                  </a:lnTo>
                  <a:lnTo>
                    <a:pt x="393" y="1328"/>
                  </a:lnTo>
                  <a:lnTo>
                    <a:pt x="387" y="1320"/>
                  </a:lnTo>
                  <a:lnTo>
                    <a:pt x="378" y="1313"/>
                  </a:lnTo>
                  <a:lnTo>
                    <a:pt x="371" y="1304"/>
                  </a:lnTo>
                  <a:lnTo>
                    <a:pt x="362" y="1299"/>
                  </a:lnTo>
                  <a:lnTo>
                    <a:pt x="357" y="1293"/>
                  </a:lnTo>
                  <a:lnTo>
                    <a:pt x="360" y="1282"/>
                  </a:lnTo>
                  <a:lnTo>
                    <a:pt x="357" y="1275"/>
                  </a:lnTo>
                  <a:lnTo>
                    <a:pt x="354" y="1266"/>
                  </a:lnTo>
                  <a:lnTo>
                    <a:pt x="357" y="1258"/>
                  </a:lnTo>
                  <a:lnTo>
                    <a:pt x="368" y="1263"/>
                  </a:lnTo>
                  <a:lnTo>
                    <a:pt x="374" y="1263"/>
                  </a:lnTo>
                  <a:lnTo>
                    <a:pt x="381" y="1269"/>
                  </a:lnTo>
                  <a:lnTo>
                    <a:pt x="390" y="1272"/>
                  </a:lnTo>
                  <a:lnTo>
                    <a:pt x="390" y="1280"/>
                  </a:lnTo>
                  <a:lnTo>
                    <a:pt x="393" y="1290"/>
                  </a:lnTo>
                  <a:lnTo>
                    <a:pt x="397" y="1296"/>
                  </a:lnTo>
                  <a:lnTo>
                    <a:pt x="401" y="1307"/>
                  </a:lnTo>
                  <a:lnTo>
                    <a:pt x="408" y="1314"/>
                  </a:lnTo>
                  <a:lnTo>
                    <a:pt x="417" y="1325"/>
                  </a:lnTo>
                  <a:lnTo>
                    <a:pt x="427" y="1334"/>
                  </a:lnTo>
                  <a:lnTo>
                    <a:pt x="438" y="1336"/>
                  </a:lnTo>
                  <a:lnTo>
                    <a:pt x="438" y="1346"/>
                  </a:lnTo>
                  <a:lnTo>
                    <a:pt x="450" y="1355"/>
                  </a:lnTo>
                  <a:lnTo>
                    <a:pt x="457" y="1360"/>
                  </a:lnTo>
                  <a:lnTo>
                    <a:pt x="460" y="1360"/>
                  </a:lnTo>
                  <a:lnTo>
                    <a:pt x="466" y="1369"/>
                  </a:lnTo>
                  <a:lnTo>
                    <a:pt x="463" y="1374"/>
                  </a:lnTo>
                  <a:lnTo>
                    <a:pt x="463" y="1379"/>
                  </a:lnTo>
                  <a:lnTo>
                    <a:pt x="471" y="1384"/>
                  </a:lnTo>
                  <a:lnTo>
                    <a:pt x="484" y="1390"/>
                  </a:lnTo>
                  <a:lnTo>
                    <a:pt x="490" y="1401"/>
                  </a:lnTo>
                  <a:lnTo>
                    <a:pt x="499" y="1407"/>
                  </a:lnTo>
                  <a:lnTo>
                    <a:pt x="507" y="1414"/>
                  </a:lnTo>
                  <a:lnTo>
                    <a:pt x="517" y="1422"/>
                  </a:lnTo>
                  <a:lnTo>
                    <a:pt x="523" y="1431"/>
                  </a:lnTo>
                  <a:lnTo>
                    <a:pt x="529" y="1439"/>
                  </a:lnTo>
                  <a:lnTo>
                    <a:pt x="539" y="1443"/>
                  </a:lnTo>
                  <a:lnTo>
                    <a:pt x="542" y="1457"/>
                  </a:lnTo>
                  <a:lnTo>
                    <a:pt x="547" y="1463"/>
                  </a:lnTo>
                  <a:lnTo>
                    <a:pt x="547" y="1469"/>
                  </a:lnTo>
                  <a:lnTo>
                    <a:pt x="542" y="1473"/>
                  </a:lnTo>
                  <a:lnTo>
                    <a:pt x="544" y="1478"/>
                  </a:lnTo>
                  <a:lnTo>
                    <a:pt x="539" y="1481"/>
                  </a:lnTo>
                  <a:lnTo>
                    <a:pt x="544" y="1493"/>
                  </a:lnTo>
                  <a:lnTo>
                    <a:pt x="553" y="1502"/>
                  </a:lnTo>
                  <a:lnTo>
                    <a:pt x="563" y="1505"/>
                  </a:lnTo>
                  <a:lnTo>
                    <a:pt x="575" y="1514"/>
                  </a:lnTo>
                  <a:lnTo>
                    <a:pt x="580" y="1522"/>
                  </a:lnTo>
                  <a:lnTo>
                    <a:pt x="593" y="1525"/>
                  </a:lnTo>
                  <a:lnTo>
                    <a:pt x="605" y="1528"/>
                  </a:lnTo>
                  <a:lnTo>
                    <a:pt x="612" y="1528"/>
                  </a:lnTo>
                  <a:lnTo>
                    <a:pt x="616" y="1533"/>
                  </a:lnTo>
                  <a:lnTo>
                    <a:pt x="629" y="1540"/>
                  </a:lnTo>
                  <a:lnTo>
                    <a:pt x="639" y="1543"/>
                  </a:lnTo>
                  <a:lnTo>
                    <a:pt x="651" y="1546"/>
                  </a:lnTo>
                  <a:lnTo>
                    <a:pt x="659" y="1552"/>
                  </a:lnTo>
                  <a:lnTo>
                    <a:pt x="669" y="1552"/>
                  </a:lnTo>
                  <a:lnTo>
                    <a:pt x="681" y="1557"/>
                  </a:lnTo>
                  <a:lnTo>
                    <a:pt x="689" y="1563"/>
                  </a:lnTo>
                  <a:lnTo>
                    <a:pt x="702" y="1563"/>
                  </a:lnTo>
                  <a:lnTo>
                    <a:pt x="711" y="1567"/>
                  </a:lnTo>
                  <a:lnTo>
                    <a:pt x="724" y="1567"/>
                  </a:lnTo>
                  <a:lnTo>
                    <a:pt x="738" y="1566"/>
                  </a:lnTo>
                  <a:lnTo>
                    <a:pt x="745" y="1560"/>
                  </a:lnTo>
                  <a:lnTo>
                    <a:pt x="757" y="1560"/>
                  </a:lnTo>
                  <a:lnTo>
                    <a:pt x="765" y="1563"/>
                  </a:lnTo>
                  <a:lnTo>
                    <a:pt x="775" y="1566"/>
                  </a:lnTo>
                  <a:lnTo>
                    <a:pt x="781" y="1567"/>
                  </a:lnTo>
                  <a:lnTo>
                    <a:pt x="787" y="1573"/>
                  </a:lnTo>
                  <a:lnTo>
                    <a:pt x="797" y="1581"/>
                  </a:lnTo>
                  <a:lnTo>
                    <a:pt x="802" y="1590"/>
                  </a:lnTo>
                  <a:lnTo>
                    <a:pt x="808" y="1595"/>
                  </a:lnTo>
                  <a:lnTo>
                    <a:pt x="820" y="1598"/>
                  </a:lnTo>
                  <a:lnTo>
                    <a:pt x="830" y="1602"/>
                  </a:lnTo>
                  <a:lnTo>
                    <a:pt x="838" y="1602"/>
                  </a:lnTo>
                  <a:lnTo>
                    <a:pt x="851" y="1605"/>
                  </a:lnTo>
                  <a:lnTo>
                    <a:pt x="854" y="1611"/>
                  </a:lnTo>
                  <a:lnTo>
                    <a:pt x="863" y="1611"/>
                  </a:lnTo>
                  <a:lnTo>
                    <a:pt x="871" y="1616"/>
                  </a:lnTo>
                  <a:lnTo>
                    <a:pt x="881" y="1616"/>
                  </a:lnTo>
                  <a:lnTo>
                    <a:pt x="893" y="1616"/>
                  </a:lnTo>
                  <a:lnTo>
                    <a:pt x="896" y="1611"/>
                  </a:lnTo>
                  <a:lnTo>
                    <a:pt x="903" y="1616"/>
                  </a:lnTo>
                  <a:lnTo>
                    <a:pt x="896" y="1616"/>
                  </a:lnTo>
                  <a:lnTo>
                    <a:pt x="903" y="1625"/>
                  </a:lnTo>
                  <a:lnTo>
                    <a:pt x="907" y="1632"/>
                  </a:lnTo>
                  <a:lnTo>
                    <a:pt x="917" y="1637"/>
                  </a:lnTo>
                  <a:lnTo>
                    <a:pt x="926" y="1643"/>
                  </a:lnTo>
                  <a:lnTo>
                    <a:pt x="933" y="1651"/>
                  </a:lnTo>
                  <a:lnTo>
                    <a:pt x="933" y="1657"/>
                  </a:lnTo>
                  <a:lnTo>
                    <a:pt x="933" y="1664"/>
                  </a:lnTo>
                  <a:lnTo>
                    <a:pt x="936" y="1672"/>
                  </a:lnTo>
                  <a:lnTo>
                    <a:pt x="942" y="1675"/>
                  </a:lnTo>
                  <a:lnTo>
                    <a:pt x="944" y="1678"/>
                  </a:lnTo>
                  <a:lnTo>
                    <a:pt x="953" y="1672"/>
                  </a:lnTo>
                  <a:lnTo>
                    <a:pt x="960" y="1678"/>
                  </a:lnTo>
                  <a:lnTo>
                    <a:pt x="969" y="1684"/>
                  </a:lnTo>
                  <a:lnTo>
                    <a:pt x="976" y="1689"/>
                  </a:lnTo>
                  <a:lnTo>
                    <a:pt x="976" y="1699"/>
                  </a:lnTo>
                  <a:lnTo>
                    <a:pt x="983" y="1699"/>
                  </a:lnTo>
                  <a:lnTo>
                    <a:pt x="987" y="1705"/>
                  </a:lnTo>
                  <a:lnTo>
                    <a:pt x="993" y="1702"/>
                  </a:lnTo>
                  <a:lnTo>
                    <a:pt x="1006" y="1702"/>
                  </a:lnTo>
                  <a:lnTo>
                    <a:pt x="1013" y="1708"/>
                  </a:lnTo>
                  <a:lnTo>
                    <a:pt x="1017" y="1713"/>
                  </a:lnTo>
                  <a:lnTo>
                    <a:pt x="1029" y="1713"/>
                  </a:lnTo>
                  <a:lnTo>
                    <a:pt x="1029" y="1722"/>
                  </a:lnTo>
                  <a:lnTo>
                    <a:pt x="1039" y="1722"/>
                  </a:lnTo>
                  <a:lnTo>
                    <a:pt x="1050" y="1716"/>
                  </a:lnTo>
                  <a:lnTo>
                    <a:pt x="1042" y="1710"/>
                  </a:lnTo>
                  <a:lnTo>
                    <a:pt x="1039" y="1705"/>
                  </a:lnTo>
                  <a:lnTo>
                    <a:pt x="1048" y="1702"/>
                  </a:lnTo>
                  <a:lnTo>
                    <a:pt x="1053" y="1696"/>
                  </a:lnTo>
                  <a:lnTo>
                    <a:pt x="1059" y="1689"/>
                  </a:lnTo>
                  <a:lnTo>
                    <a:pt x="1066" y="1689"/>
                  </a:lnTo>
                  <a:lnTo>
                    <a:pt x="1075" y="1694"/>
                  </a:lnTo>
                  <a:lnTo>
                    <a:pt x="1078" y="1702"/>
                  </a:lnTo>
                  <a:lnTo>
                    <a:pt x="1086" y="1702"/>
                  </a:lnTo>
                  <a:lnTo>
                    <a:pt x="1082" y="1708"/>
                  </a:lnTo>
                  <a:lnTo>
                    <a:pt x="1086" y="1719"/>
                  </a:lnTo>
                  <a:lnTo>
                    <a:pt x="1093" y="1724"/>
                  </a:lnTo>
                  <a:lnTo>
                    <a:pt x="1099" y="1732"/>
                  </a:lnTo>
                  <a:lnTo>
                    <a:pt x="1115" y="171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7" name=""/>
            <p:cNvSpPr/>
            <p:nvPr/>
          </p:nvSpPr>
          <p:spPr>
            <a:xfrm>
              <a:off x="2851560" y="2446200"/>
              <a:ext cx="847440" cy="1233360"/>
            </a:xfrm>
            <a:custGeom>
              <a:avLst/>
              <a:gdLst/>
              <a:ahLst/>
              <a:rect l="l" t="t" r="r" b="b"/>
              <a:pathLst>
                <a:path w="928" h="1351">
                  <a:moveTo>
                    <a:pt x="75" y="101"/>
                  </a:moveTo>
                  <a:lnTo>
                    <a:pt x="75" y="109"/>
                  </a:lnTo>
                  <a:lnTo>
                    <a:pt x="75" y="123"/>
                  </a:lnTo>
                  <a:lnTo>
                    <a:pt x="75" y="130"/>
                  </a:lnTo>
                  <a:lnTo>
                    <a:pt x="78" y="139"/>
                  </a:lnTo>
                  <a:lnTo>
                    <a:pt x="75" y="147"/>
                  </a:lnTo>
                  <a:lnTo>
                    <a:pt x="82" y="153"/>
                  </a:lnTo>
                  <a:lnTo>
                    <a:pt x="75" y="160"/>
                  </a:lnTo>
                  <a:lnTo>
                    <a:pt x="69" y="171"/>
                  </a:lnTo>
                  <a:lnTo>
                    <a:pt x="58" y="171"/>
                  </a:lnTo>
                  <a:lnTo>
                    <a:pt x="52" y="180"/>
                  </a:lnTo>
                  <a:lnTo>
                    <a:pt x="55" y="188"/>
                  </a:lnTo>
                  <a:lnTo>
                    <a:pt x="45" y="191"/>
                  </a:lnTo>
                  <a:lnTo>
                    <a:pt x="48" y="195"/>
                  </a:lnTo>
                  <a:lnTo>
                    <a:pt x="39" y="201"/>
                  </a:lnTo>
                  <a:lnTo>
                    <a:pt x="26" y="206"/>
                  </a:lnTo>
                  <a:lnTo>
                    <a:pt x="25" y="218"/>
                  </a:lnTo>
                  <a:lnTo>
                    <a:pt x="15" y="222"/>
                  </a:lnTo>
                  <a:lnTo>
                    <a:pt x="15" y="233"/>
                  </a:lnTo>
                  <a:lnTo>
                    <a:pt x="6" y="236"/>
                  </a:lnTo>
                  <a:lnTo>
                    <a:pt x="9" y="247"/>
                  </a:lnTo>
                  <a:lnTo>
                    <a:pt x="9" y="254"/>
                  </a:lnTo>
                  <a:lnTo>
                    <a:pt x="6" y="260"/>
                  </a:lnTo>
                  <a:lnTo>
                    <a:pt x="15" y="263"/>
                  </a:lnTo>
                  <a:lnTo>
                    <a:pt x="22" y="271"/>
                  </a:lnTo>
                  <a:lnTo>
                    <a:pt x="25" y="263"/>
                  </a:lnTo>
                  <a:lnTo>
                    <a:pt x="33" y="263"/>
                  </a:lnTo>
                  <a:lnTo>
                    <a:pt x="26" y="268"/>
                  </a:lnTo>
                  <a:lnTo>
                    <a:pt x="26" y="277"/>
                  </a:lnTo>
                  <a:lnTo>
                    <a:pt x="18" y="280"/>
                  </a:lnTo>
                  <a:lnTo>
                    <a:pt x="9" y="285"/>
                  </a:lnTo>
                  <a:lnTo>
                    <a:pt x="0" y="292"/>
                  </a:lnTo>
                  <a:lnTo>
                    <a:pt x="0" y="301"/>
                  </a:lnTo>
                  <a:lnTo>
                    <a:pt x="0" y="309"/>
                  </a:lnTo>
                  <a:lnTo>
                    <a:pt x="9" y="319"/>
                  </a:lnTo>
                  <a:lnTo>
                    <a:pt x="0" y="325"/>
                  </a:lnTo>
                  <a:lnTo>
                    <a:pt x="9" y="327"/>
                  </a:lnTo>
                  <a:lnTo>
                    <a:pt x="18" y="333"/>
                  </a:lnTo>
                  <a:lnTo>
                    <a:pt x="26" y="339"/>
                  </a:lnTo>
                  <a:lnTo>
                    <a:pt x="33" y="347"/>
                  </a:lnTo>
                  <a:lnTo>
                    <a:pt x="36" y="357"/>
                  </a:lnTo>
                  <a:lnTo>
                    <a:pt x="45" y="363"/>
                  </a:lnTo>
                  <a:lnTo>
                    <a:pt x="52" y="371"/>
                  </a:lnTo>
                  <a:lnTo>
                    <a:pt x="55" y="380"/>
                  </a:lnTo>
                  <a:lnTo>
                    <a:pt x="58" y="389"/>
                  </a:lnTo>
                  <a:lnTo>
                    <a:pt x="63" y="398"/>
                  </a:lnTo>
                  <a:lnTo>
                    <a:pt x="72" y="412"/>
                  </a:lnTo>
                  <a:lnTo>
                    <a:pt x="75" y="419"/>
                  </a:lnTo>
                  <a:lnTo>
                    <a:pt x="82" y="427"/>
                  </a:lnTo>
                  <a:lnTo>
                    <a:pt x="85" y="433"/>
                  </a:lnTo>
                  <a:lnTo>
                    <a:pt x="91" y="442"/>
                  </a:lnTo>
                  <a:lnTo>
                    <a:pt x="94" y="449"/>
                  </a:lnTo>
                  <a:lnTo>
                    <a:pt x="99" y="460"/>
                  </a:lnTo>
                  <a:lnTo>
                    <a:pt x="99" y="471"/>
                  </a:lnTo>
                  <a:lnTo>
                    <a:pt x="108" y="478"/>
                  </a:lnTo>
                  <a:lnTo>
                    <a:pt x="115" y="487"/>
                  </a:lnTo>
                  <a:lnTo>
                    <a:pt x="121" y="492"/>
                  </a:lnTo>
                  <a:lnTo>
                    <a:pt x="135" y="498"/>
                  </a:lnTo>
                  <a:lnTo>
                    <a:pt x="145" y="501"/>
                  </a:lnTo>
                  <a:lnTo>
                    <a:pt x="154" y="509"/>
                  </a:lnTo>
                  <a:lnTo>
                    <a:pt x="170" y="513"/>
                  </a:lnTo>
                  <a:lnTo>
                    <a:pt x="175" y="516"/>
                  </a:lnTo>
                  <a:lnTo>
                    <a:pt x="184" y="522"/>
                  </a:lnTo>
                  <a:lnTo>
                    <a:pt x="194" y="527"/>
                  </a:lnTo>
                  <a:lnTo>
                    <a:pt x="200" y="533"/>
                  </a:lnTo>
                  <a:lnTo>
                    <a:pt x="208" y="539"/>
                  </a:lnTo>
                  <a:lnTo>
                    <a:pt x="217" y="546"/>
                  </a:lnTo>
                  <a:lnTo>
                    <a:pt x="217" y="554"/>
                  </a:lnTo>
                  <a:lnTo>
                    <a:pt x="221" y="565"/>
                  </a:lnTo>
                  <a:lnTo>
                    <a:pt x="221" y="578"/>
                  </a:lnTo>
                  <a:lnTo>
                    <a:pt x="221" y="587"/>
                  </a:lnTo>
                  <a:lnTo>
                    <a:pt x="221" y="598"/>
                  </a:lnTo>
                  <a:lnTo>
                    <a:pt x="221" y="605"/>
                  </a:lnTo>
                  <a:lnTo>
                    <a:pt x="221" y="616"/>
                  </a:lnTo>
                  <a:lnTo>
                    <a:pt x="221" y="625"/>
                  </a:lnTo>
                  <a:lnTo>
                    <a:pt x="214" y="636"/>
                  </a:lnTo>
                  <a:lnTo>
                    <a:pt x="214" y="643"/>
                  </a:lnTo>
                  <a:lnTo>
                    <a:pt x="214" y="654"/>
                  </a:lnTo>
                  <a:lnTo>
                    <a:pt x="211" y="663"/>
                  </a:lnTo>
                  <a:lnTo>
                    <a:pt x="214" y="672"/>
                  </a:lnTo>
                  <a:lnTo>
                    <a:pt x="214" y="681"/>
                  </a:lnTo>
                  <a:lnTo>
                    <a:pt x="208" y="689"/>
                  </a:lnTo>
                  <a:lnTo>
                    <a:pt x="211" y="701"/>
                  </a:lnTo>
                  <a:lnTo>
                    <a:pt x="206" y="713"/>
                  </a:lnTo>
                  <a:lnTo>
                    <a:pt x="206" y="724"/>
                  </a:lnTo>
                  <a:lnTo>
                    <a:pt x="200" y="732"/>
                  </a:lnTo>
                  <a:lnTo>
                    <a:pt x="200" y="740"/>
                  </a:lnTo>
                  <a:lnTo>
                    <a:pt x="194" y="754"/>
                  </a:lnTo>
                  <a:lnTo>
                    <a:pt x="197" y="760"/>
                  </a:lnTo>
                  <a:lnTo>
                    <a:pt x="200" y="772"/>
                  </a:lnTo>
                  <a:lnTo>
                    <a:pt x="194" y="778"/>
                  </a:lnTo>
                  <a:lnTo>
                    <a:pt x="191" y="789"/>
                  </a:lnTo>
                  <a:lnTo>
                    <a:pt x="194" y="799"/>
                  </a:lnTo>
                  <a:lnTo>
                    <a:pt x="194" y="810"/>
                  </a:lnTo>
                  <a:lnTo>
                    <a:pt x="194" y="816"/>
                  </a:lnTo>
                  <a:lnTo>
                    <a:pt x="197" y="824"/>
                  </a:lnTo>
                  <a:lnTo>
                    <a:pt x="191" y="837"/>
                  </a:lnTo>
                  <a:lnTo>
                    <a:pt x="194" y="848"/>
                  </a:lnTo>
                  <a:lnTo>
                    <a:pt x="187" y="857"/>
                  </a:lnTo>
                  <a:lnTo>
                    <a:pt x="184" y="867"/>
                  </a:lnTo>
                  <a:lnTo>
                    <a:pt x="181" y="878"/>
                  </a:lnTo>
                  <a:lnTo>
                    <a:pt x="175" y="889"/>
                  </a:lnTo>
                  <a:lnTo>
                    <a:pt x="172" y="899"/>
                  </a:lnTo>
                  <a:lnTo>
                    <a:pt x="170" y="910"/>
                  </a:lnTo>
                  <a:lnTo>
                    <a:pt x="164" y="913"/>
                  </a:lnTo>
                  <a:lnTo>
                    <a:pt x="164" y="926"/>
                  </a:lnTo>
                  <a:lnTo>
                    <a:pt x="154" y="926"/>
                  </a:lnTo>
                  <a:lnTo>
                    <a:pt x="151" y="937"/>
                  </a:lnTo>
                  <a:lnTo>
                    <a:pt x="157" y="948"/>
                  </a:lnTo>
                  <a:lnTo>
                    <a:pt x="157" y="955"/>
                  </a:lnTo>
                  <a:lnTo>
                    <a:pt x="157" y="967"/>
                  </a:lnTo>
                  <a:lnTo>
                    <a:pt x="161" y="978"/>
                  </a:lnTo>
                  <a:lnTo>
                    <a:pt x="151" y="988"/>
                  </a:lnTo>
                  <a:lnTo>
                    <a:pt x="151" y="1002"/>
                  </a:lnTo>
                  <a:lnTo>
                    <a:pt x="148" y="1013"/>
                  </a:lnTo>
                  <a:lnTo>
                    <a:pt x="148" y="1020"/>
                  </a:lnTo>
                  <a:lnTo>
                    <a:pt x="154" y="1029"/>
                  </a:lnTo>
                  <a:lnTo>
                    <a:pt x="164" y="1031"/>
                  </a:lnTo>
                  <a:lnTo>
                    <a:pt x="164" y="1023"/>
                  </a:lnTo>
                  <a:lnTo>
                    <a:pt x="175" y="1026"/>
                  </a:lnTo>
                  <a:lnTo>
                    <a:pt x="170" y="1034"/>
                  </a:lnTo>
                  <a:lnTo>
                    <a:pt x="175" y="1040"/>
                  </a:lnTo>
                  <a:lnTo>
                    <a:pt x="170" y="1043"/>
                  </a:lnTo>
                  <a:lnTo>
                    <a:pt x="170" y="1058"/>
                  </a:lnTo>
                  <a:lnTo>
                    <a:pt x="164" y="1069"/>
                  </a:lnTo>
                  <a:lnTo>
                    <a:pt x="170" y="1078"/>
                  </a:lnTo>
                  <a:lnTo>
                    <a:pt x="164" y="1088"/>
                  </a:lnTo>
                  <a:lnTo>
                    <a:pt x="164" y="1093"/>
                  </a:lnTo>
                  <a:lnTo>
                    <a:pt x="157" y="1099"/>
                  </a:lnTo>
                  <a:lnTo>
                    <a:pt x="157" y="1107"/>
                  </a:lnTo>
                  <a:lnTo>
                    <a:pt x="154" y="1120"/>
                  </a:lnTo>
                  <a:lnTo>
                    <a:pt x="151" y="1113"/>
                  </a:lnTo>
                  <a:lnTo>
                    <a:pt x="148" y="1107"/>
                  </a:lnTo>
                  <a:lnTo>
                    <a:pt x="154" y="1099"/>
                  </a:lnTo>
                  <a:lnTo>
                    <a:pt x="151" y="1093"/>
                  </a:lnTo>
                  <a:lnTo>
                    <a:pt x="154" y="1088"/>
                  </a:lnTo>
                  <a:lnTo>
                    <a:pt x="148" y="1081"/>
                  </a:lnTo>
                  <a:lnTo>
                    <a:pt x="138" y="1088"/>
                  </a:lnTo>
                  <a:lnTo>
                    <a:pt x="135" y="1096"/>
                  </a:lnTo>
                  <a:lnTo>
                    <a:pt x="135" y="1107"/>
                  </a:lnTo>
                  <a:lnTo>
                    <a:pt x="135" y="1113"/>
                  </a:lnTo>
                  <a:lnTo>
                    <a:pt x="131" y="1123"/>
                  </a:lnTo>
                  <a:lnTo>
                    <a:pt x="135" y="1128"/>
                  </a:lnTo>
                  <a:lnTo>
                    <a:pt x="124" y="1131"/>
                  </a:lnTo>
                  <a:lnTo>
                    <a:pt x="131" y="1137"/>
                  </a:lnTo>
                  <a:lnTo>
                    <a:pt x="115" y="1147"/>
                  </a:lnTo>
                  <a:lnTo>
                    <a:pt x="115" y="1155"/>
                  </a:lnTo>
                  <a:lnTo>
                    <a:pt x="124" y="1150"/>
                  </a:lnTo>
                  <a:lnTo>
                    <a:pt x="135" y="1152"/>
                  </a:lnTo>
                  <a:lnTo>
                    <a:pt x="145" y="1152"/>
                  </a:lnTo>
                  <a:lnTo>
                    <a:pt x="135" y="1169"/>
                  </a:lnTo>
                  <a:lnTo>
                    <a:pt x="135" y="1179"/>
                  </a:lnTo>
                  <a:lnTo>
                    <a:pt x="135" y="1193"/>
                  </a:lnTo>
                  <a:lnTo>
                    <a:pt x="127" y="1178"/>
                  </a:lnTo>
                  <a:lnTo>
                    <a:pt x="118" y="1179"/>
                  </a:lnTo>
                  <a:lnTo>
                    <a:pt x="118" y="1190"/>
                  </a:lnTo>
                  <a:lnTo>
                    <a:pt x="118" y="1202"/>
                  </a:lnTo>
                  <a:lnTo>
                    <a:pt x="115" y="1217"/>
                  </a:lnTo>
                  <a:lnTo>
                    <a:pt x="118" y="1223"/>
                  </a:lnTo>
                  <a:lnTo>
                    <a:pt x="115" y="1234"/>
                  </a:lnTo>
                  <a:lnTo>
                    <a:pt x="124" y="1237"/>
                  </a:lnTo>
                  <a:lnTo>
                    <a:pt x="118" y="1243"/>
                  </a:lnTo>
                  <a:lnTo>
                    <a:pt x="118" y="1261"/>
                  </a:lnTo>
                  <a:lnTo>
                    <a:pt x="135" y="1240"/>
                  </a:lnTo>
                  <a:lnTo>
                    <a:pt x="131" y="1250"/>
                  </a:lnTo>
                  <a:lnTo>
                    <a:pt x="135" y="1261"/>
                  </a:lnTo>
                  <a:lnTo>
                    <a:pt x="127" y="1258"/>
                  </a:lnTo>
                  <a:lnTo>
                    <a:pt x="124" y="1272"/>
                  </a:lnTo>
                  <a:lnTo>
                    <a:pt x="118" y="1282"/>
                  </a:lnTo>
                  <a:lnTo>
                    <a:pt x="135" y="1273"/>
                  </a:lnTo>
                  <a:lnTo>
                    <a:pt x="135" y="1266"/>
                  </a:lnTo>
                  <a:lnTo>
                    <a:pt x="142" y="1279"/>
                  </a:lnTo>
                  <a:lnTo>
                    <a:pt x="135" y="1290"/>
                  </a:lnTo>
                  <a:lnTo>
                    <a:pt x="124" y="1288"/>
                  </a:lnTo>
                  <a:lnTo>
                    <a:pt x="124" y="1302"/>
                  </a:lnTo>
                  <a:lnTo>
                    <a:pt x="135" y="1306"/>
                  </a:lnTo>
                  <a:lnTo>
                    <a:pt x="142" y="1299"/>
                  </a:lnTo>
                  <a:lnTo>
                    <a:pt x="145" y="1311"/>
                  </a:lnTo>
                  <a:lnTo>
                    <a:pt x="154" y="1314"/>
                  </a:lnTo>
                  <a:lnTo>
                    <a:pt x="154" y="1323"/>
                  </a:lnTo>
                  <a:lnTo>
                    <a:pt x="164" y="1328"/>
                  </a:lnTo>
                  <a:lnTo>
                    <a:pt x="175" y="1337"/>
                  </a:lnTo>
                  <a:lnTo>
                    <a:pt x="184" y="1328"/>
                  </a:lnTo>
                  <a:lnTo>
                    <a:pt x="194" y="1314"/>
                  </a:lnTo>
                  <a:lnTo>
                    <a:pt x="203" y="1317"/>
                  </a:lnTo>
                  <a:lnTo>
                    <a:pt x="197" y="1328"/>
                  </a:lnTo>
                  <a:lnTo>
                    <a:pt x="178" y="1337"/>
                  </a:lnTo>
                  <a:lnTo>
                    <a:pt x="184" y="1344"/>
                  </a:lnTo>
                  <a:lnTo>
                    <a:pt x="200" y="1350"/>
                  </a:lnTo>
                  <a:lnTo>
                    <a:pt x="206" y="1347"/>
                  </a:lnTo>
                  <a:lnTo>
                    <a:pt x="206" y="1331"/>
                  </a:lnTo>
                  <a:lnTo>
                    <a:pt x="208" y="1314"/>
                  </a:lnTo>
                  <a:lnTo>
                    <a:pt x="224" y="1309"/>
                  </a:lnTo>
                  <a:lnTo>
                    <a:pt x="233" y="1309"/>
                  </a:lnTo>
                  <a:lnTo>
                    <a:pt x="233" y="1302"/>
                  </a:lnTo>
                  <a:lnTo>
                    <a:pt x="244" y="1302"/>
                  </a:lnTo>
                  <a:lnTo>
                    <a:pt x="257" y="1306"/>
                  </a:lnTo>
                  <a:lnTo>
                    <a:pt x="247" y="1290"/>
                  </a:lnTo>
                  <a:lnTo>
                    <a:pt x="244" y="1276"/>
                  </a:lnTo>
                  <a:lnTo>
                    <a:pt x="243" y="1266"/>
                  </a:lnTo>
                  <a:lnTo>
                    <a:pt x="244" y="1252"/>
                  </a:lnTo>
                  <a:lnTo>
                    <a:pt x="254" y="1243"/>
                  </a:lnTo>
                  <a:lnTo>
                    <a:pt x="266" y="1240"/>
                  </a:lnTo>
                  <a:lnTo>
                    <a:pt x="270" y="1226"/>
                  </a:lnTo>
                  <a:lnTo>
                    <a:pt x="276" y="1212"/>
                  </a:lnTo>
                  <a:lnTo>
                    <a:pt x="284" y="1202"/>
                  </a:lnTo>
                  <a:lnTo>
                    <a:pt x="296" y="1193"/>
                  </a:lnTo>
                  <a:lnTo>
                    <a:pt x="306" y="1185"/>
                  </a:lnTo>
                  <a:lnTo>
                    <a:pt x="312" y="1172"/>
                  </a:lnTo>
                  <a:lnTo>
                    <a:pt x="309" y="1164"/>
                  </a:lnTo>
                  <a:lnTo>
                    <a:pt x="293" y="1164"/>
                  </a:lnTo>
                  <a:lnTo>
                    <a:pt x="284" y="1152"/>
                  </a:lnTo>
                  <a:lnTo>
                    <a:pt x="276" y="1145"/>
                  </a:lnTo>
                  <a:lnTo>
                    <a:pt x="276" y="1134"/>
                  </a:lnTo>
                  <a:lnTo>
                    <a:pt x="281" y="1120"/>
                  </a:lnTo>
                  <a:lnTo>
                    <a:pt x="287" y="1113"/>
                  </a:lnTo>
                  <a:lnTo>
                    <a:pt x="303" y="1107"/>
                  </a:lnTo>
                  <a:lnTo>
                    <a:pt x="312" y="1107"/>
                  </a:lnTo>
                  <a:lnTo>
                    <a:pt x="312" y="1099"/>
                  </a:lnTo>
                  <a:lnTo>
                    <a:pt x="320" y="1096"/>
                  </a:lnTo>
                  <a:lnTo>
                    <a:pt x="320" y="1082"/>
                  </a:lnTo>
                  <a:lnTo>
                    <a:pt x="317" y="1075"/>
                  </a:lnTo>
                  <a:lnTo>
                    <a:pt x="323" y="1067"/>
                  </a:lnTo>
                  <a:lnTo>
                    <a:pt x="339" y="1058"/>
                  </a:lnTo>
                  <a:lnTo>
                    <a:pt x="323" y="1055"/>
                  </a:lnTo>
                  <a:lnTo>
                    <a:pt x="333" y="1048"/>
                  </a:lnTo>
                  <a:lnTo>
                    <a:pt x="342" y="1055"/>
                  </a:lnTo>
                  <a:lnTo>
                    <a:pt x="352" y="1055"/>
                  </a:lnTo>
                  <a:lnTo>
                    <a:pt x="352" y="1051"/>
                  </a:lnTo>
                  <a:lnTo>
                    <a:pt x="349" y="1037"/>
                  </a:lnTo>
                  <a:lnTo>
                    <a:pt x="333" y="1043"/>
                  </a:lnTo>
                  <a:lnTo>
                    <a:pt x="323" y="1037"/>
                  </a:lnTo>
                  <a:lnTo>
                    <a:pt x="323" y="1023"/>
                  </a:lnTo>
                  <a:lnTo>
                    <a:pt x="320" y="1013"/>
                  </a:lnTo>
                  <a:lnTo>
                    <a:pt x="326" y="1007"/>
                  </a:lnTo>
                  <a:lnTo>
                    <a:pt x="339" y="1013"/>
                  </a:lnTo>
                  <a:lnTo>
                    <a:pt x="349" y="1016"/>
                  </a:lnTo>
                  <a:lnTo>
                    <a:pt x="363" y="1016"/>
                  </a:lnTo>
                  <a:lnTo>
                    <a:pt x="375" y="1010"/>
                  </a:lnTo>
                  <a:lnTo>
                    <a:pt x="379" y="1002"/>
                  </a:lnTo>
                  <a:lnTo>
                    <a:pt x="375" y="996"/>
                  </a:lnTo>
                  <a:lnTo>
                    <a:pt x="382" y="983"/>
                  </a:lnTo>
                  <a:lnTo>
                    <a:pt x="385" y="978"/>
                  </a:lnTo>
                  <a:lnTo>
                    <a:pt x="375" y="969"/>
                  </a:lnTo>
                  <a:lnTo>
                    <a:pt x="379" y="958"/>
                  </a:lnTo>
                  <a:lnTo>
                    <a:pt x="385" y="967"/>
                  </a:lnTo>
                  <a:lnTo>
                    <a:pt x="399" y="967"/>
                  </a:lnTo>
                  <a:lnTo>
                    <a:pt x="412" y="964"/>
                  </a:lnTo>
                  <a:lnTo>
                    <a:pt x="424" y="961"/>
                  </a:lnTo>
                  <a:lnTo>
                    <a:pt x="435" y="958"/>
                  </a:lnTo>
                  <a:lnTo>
                    <a:pt x="448" y="955"/>
                  </a:lnTo>
                  <a:lnTo>
                    <a:pt x="461" y="954"/>
                  </a:lnTo>
                  <a:lnTo>
                    <a:pt x="472" y="948"/>
                  </a:lnTo>
                  <a:lnTo>
                    <a:pt x="475" y="937"/>
                  </a:lnTo>
                  <a:lnTo>
                    <a:pt x="484" y="929"/>
                  </a:lnTo>
                  <a:lnTo>
                    <a:pt x="491" y="919"/>
                  </a:lnTo>
                  <a:lnTo>
                    <a:pt x="487" y="905"/>
                  </a:lnTo>
                  <a:lnTo>
                    <a:pt x="481" y="905"/>
                  </a:lnTo>
                  <a:lnTo>
                    <a:pt x="475" y="896"/>
                  </a:lnTo>
                  <a:lnTo>
                    <a:pt x="481" y="886"/>
                  </a:lnTo>
                  <a:lnTo>
                    <a:pt x="475" y="878"/>
                  </a:lnTo>
                  <a:lnTo>
                    <a:pt x="457" y="869"/>
                  </a:lnTo>
                  <a:lnTo>
                    <a:pt x="454" y="861"/>
                  </a:lnTo>
                  <a:lnTo>
                    <a:pt x="457" y="857"/>
                  </a:lnTo>
                  <a:lnTo>
                    <a:pt x="465" y="864"/>
                  </a:lnTo>
                  <a:lnTo>
                    <a:pt x="481" y="864"/>
                  </a:lnTo>
                  <a:lnTo>
                    <a:pt x="487" y="869"/>
                  </a:lnTo>
                  <a:lnTo>
                    <a:pt x="497" y="875"/>
                  </a:lnTo>
                  <a:lnTo>
                    <a:pt x="511" y="872"/>
                  </a:lnTo>
                  <a:lnTo>
                    <a:pt x="524" y="875"/>
                  </a:lnTo>
                  <a:lnTo>
                    <a:pt x="533" y="872"/>
                  </a:lnTo>
                  <a:lnTo>
                    <a:pt x="541" y="867"/>
                  </a:lnTo>
                  <a:lnTo>
                    <a:pt x="551" y="860"/>
                  </a:lnTo>
                  <a:lnTo>
                    <a:pt x="554" y="851"/>
                  </a:lnTo>
                  <a:lnTo>
                    <a:pt x="563" y="846"/>
                  </a:lnTo>
                  <a:lnTo>
                    <a:pt x="571" y="834"/>
                  </a:lnTo>
                  <a:lnTo>
                    <a:pt x="574" y="824"/>
                  </a:lnTo>
                  <a:lnTo>
                    <a:pt x="584" y="816"/>
                  </a:lnTo>
                  <a:lnTo>
                    <a:pt x="593" y="810"/>
                  </a:lnTo>
                  <a:lnTo>
                    <a:pt x="603" y="805"/>
                  </a:lnTo>
                  <a:lnTo>
                    <a:pt x="611" y="795"/>
                  </a:lnTo>
                  <a:lnTo>
                    <a:pt x="617" y="784"/>
                  </a:lnTo>
                  <a:lnTo>
                    <a:pt x="620" y="772"/>
                  </a:lnTo>
                  <a:lnTo>
                    <a:pt x="626" y="762"/>
                  </a:lnTo>
                  <a:lnTo>
                    <a:pt x="633" y="754"/>
                  </a:lnTo>
                  <a:lnTo>
                    <a:pt x="641" y="746"/>
                  </a:lnTo>
                  <a:lnTo>
                    <a:pt x="647" y="740"/>
                  </a:lnTo>
                  <a:lnTo>
                    <a:pt x="650" y="732"/>
                  </a:lnTo>
                  <a:lnTo>
                    <a:pt x="653" y="724"/>
                  </a:lnTo>
                  <a:lnTo>
                    <a:pt x="650" y="713"/>
                  </a:lnTo>
                  <a:lnTo>
                    <a:pt x="650" y="701"/>
                  </a:lnTo>
                  <a:lnTo>
                    <a:pt x="650" y="689"/>
                  </a:lnTo>
                  <a:lnTo>
                    <a:pt x="660" y="681"/>
                  </a:lnTo>
                  <a:lnTo>
                    <a:pt x="669" y="672"/>
                  </a:lnTo>
                  <a:lnTo>
                    <a:pt x="675" y="665"/>
                  </a:lnTo>
                  <a:lnTo>
                    <a:pt x="683" y="657"/>
                  </a:lnTo>
                  <a:lnTo>
                    <a:pt x="696" y="654"/>
                  </a:lnTo>
                  <a:lnTo>
                    <a:pt x="709" y="648"/>
                  </a:lnTo>
                  <a:lnTo>
                    <a:pt x="713" y="651"/>
                  </a:lnTo>
                  <a:lnTo>
                    <a:pt x="723" y="640"/>
                  </a:lnTo>
                  <a:lnTo>
                    <a:pt x="732" y="640"/>
                  </a:lnTo>
                  <a:lnTo>
                    <a:pt x="729" y="636"/>
                  </a:lnTo>
                  <a:lnTo>
                    <a:pt x="742" y="633"/>
                  </a:lnTo>
                  <a:lnTo>
                    <a:pt x="753" y="636"/>
                  </a:lnTo>
                  <a:lnTo>
                    <a:pt x="762" y="636"/>
                  </a:lnTo>
                  <a:lnTo>
                    <a:pt x="772" y="633"/>
                  </a:lnTo>
                  <a:lnTo>
                    <a:pt x="781" y="633"/>
                  </a:lnTo>
                  <a:lnTo>
                    <a:pt x="781" y="625"/>
                  </a:lnTo>
                  <a:lnTo>
                    <a:pt x="792" y="619"/>
                  </a:lnTo>
                  <a:lnTo>
                    <a:pt x="802" y="616"/>
                  </a:lnTo>
                  <a:lnTo>
                    <a:pt x="802" y="605"/>
                  </a:lnTo>
                  <a:lnTo>
                    <a:pt x="805" y="598"/>
                  </a:lnTo>
                  <a:lnTo>
                    <a:pt x="814" y="587"/>
                  </a:lnTo>
                  <a:lnTo>
                    <a:pt x="818" y="578"/>
                  </a:lnTo>
                  <a:lnTo>
                    <a:pt x="829" y="568"/>
                  </a:lnTo>
                  <a:lnTo>
                    <a:pt x="832" y="560"/>
                  </a:lnTo>
                  <a:lnTo>
                    <a:pt x="832" y="549"/>
                  </a:lnTo>
                  <a:lnTo>
                    <a:pt x="832" y="541"/>
                  </a:lnTo>
                  <a:lnTo>
                    <a:pt x="838" y="533"/>
                  </a:lnTo>
                  <a:lnTo>
                    <a:pt x="838" y="525"/>
                  </a:lnTo>
                  <a:lnTo>
                    <a:pt x="841" y="513"/>
                  </a:lnTo>
                  <a:lnTo>
                    <a:pt x="844" y="503"/>
                  </a:lnTo>
                  <a:lnTo>
                    <a:pt x="841" y="495"/>
                  </a:lnTo>
                  <a:lnTo>
                    <a:pt x="841" y="487"/>
                  </a:lnTo>
                  <a:lnTo>
                    <a:pt x="841" y="477"/>
                  </a:lnTo>
                  <a:lnTo>
                    <a:pt x="841" y="468"/>
                  </a:lnTo>
                  <a:lnTo>
                    <a:pt x="844" y="454"/>
                  </a:lnTo>
                  <a:lnTo>
                    <a:pt x="854" y="449"/>
                  </a:lnTo>
                  <a:lnTo>
                    <a:pt x="859" y="442"/>
                  </a:lnTo>
                  <a:lnTo>
                    <a:pt x="868" y="433"/>
                  </a:lnTo>
                  <a:lnTo>
                    <a:pt x="874" y="422"/>
                  </a:lnTo>
                  <a:lnTo>
                    <a:pt x="881" y="413"/>
                  </a:lnTo>
                  <a:lnTo>
                    <a:pt x="887" y="409"/>
                  </a:lnTo>
                  <a:lnTo>
                    <a:pt x="895" y="404"/>
                  </a:lnTo>
                  <a:lnTo>
                    <a:pt x="901" y="395"/>
                  </a:lnTo>
                  <a:lnTo>
                    <a:pt x="911" y="387"/>
                  </a:lnTo>
                  <a:lnTo>
                    <a:pt x="914" y="380"/>
                  </a:lnTo>
                  <a:lnTo>
                    <a:pt x="920" y="371"/>
                  </a:lnTo>
                  <a:lnTo>
                    <a:pt x="923" y="363"/>
                  </a:lnTo>
                  <a:lnTo>
                    <a:pt x="927" y="351"/>
                  </a:lnTo>
                  <a:lnTo>
                    <a:pt x="923" y="342"/>
                  </a:lnTo>
                  <a:lnTo>
                    <a:pt x="923" y="330"/>
                  </a:lnTo>
                  <a:lnTo>
                    <a:pt x="917" y="322"/>
                  </a:lnTo>
                  <a:lnTo>
                    <a:pt x="914" y="312"/>
                  </a:lnTo>
                  <a:lnTo>
                    <a:pt x="901" y="309"/>
                  </a:lnTo>
                  <a:lnTo>
                    <a:pt x="890" y="309"/>
                  </a:lnTo>
                  <a:lnTo>
                    <a:pt x="881" y="309"/>
                  </a:lnTo>
                  <a:lnTo>
                    <a:pt x="874" y="301"/>
                  </a:lnTo>
                  <a:lnTo>
                    <a:pt x="865" y="298"/>
                  </a:lnTo>
                  <a:lnTo>
                    <a:pt x="859" y="289"/>
                  </a:lnTo>
                  <a:lnTo>
                    <a:pt x="851" y="285"/>
                  </a:lnTo>
                  <a:lnTo>
                    <a:pt x="841" y="280"/>
                  </a:lnTo>
                  <a:lnTo>
                    <a:pt x="832" y="274"/>
                  </a:lnTo>
                  <a:lnTo>
                    <a:pt x="822" y="268"/>
                  </a:lnTo>
                  <a:lnTo>
                    <a:pt x="811" y="268"/>
                  </a:lnTo>
                  <a:lnTo>
                    <a:pt x="802" y="271"/>
                  </a:lnTo>
                  <a:lnTo>
                    <a:pt x="792" y="271"/>
                  </a:lnTo>
                  <a:lnTo>
                    <a:pt x="781" y="266"/>
                  </a:lnTo>
                  <a:lnTo>
                    <a:pt x="772" y="266"/>
                  </a:lnTo>
                  <a:lnTo>
                    <a:pt x="762" y="263"/>
                  </a:lnTo>
                  <a:lnTo>
                    <a:pt x="753" y="260"/>
                  </a:lnTo>
                  <a:lnTo>
                    <a:pt x="742" y="266"/>
                  </a:lnTo>
                  <a:lnTo>
                    <a:pt x="732" y="268"/>
                  </a:lnTo>
                  <a:lnTo>
                    <a:pt x="732" y="260"/>
                  </a:lnTo>
                  <a:lnTo>
                    <a:pt x="729" y="253"/>
                  </a:lnTo>
                  <a:lnTo>
                    <a:pt x="726" y="244"/>
                  </a:lnTo>
                  <a:lnTo>
                    <a:pt x="713" y="247"/>
                  </a:lnTo>
                  <a:lnTo>
                    <a:pt x="712" y="242"/>
                  </a:lnTo>
                  <a:lnTo>
                    <a:pt x="699" y="239"/>
                  </a:lnTo>
                  <a:lnTo>
                    <a:pt x="690" y="236"/>
                  </a:lnTo>
                  <a:lnTo>
                    <a:pt x="675" y="230"/>
                  </a:lnTo>
                  <a:lnTo>
                    <a:pt x="666" y="230"/>
                  </a:lnTo>
                  <a:lnTo>
                    <a:pt x="660" y="233"/>
                  </a:lnTo>
                  <a:lnTo>
                    <a:pt x="653" y="247"/>
                  </a:lnTo>
                  <a:lnTo>
                    <a:pt x="647" y="244"/>
                  </a:lnTo>
                  <a:lnTo>
                    <a:pt x="650" y="236"/>
                  </a:lnTo>
                  <a:lnTo>
                    <a:pt x="653" y="222"/>
                  </a:lnTo>
                  <a:lnTo>
                    <a:pt x="641" y="222"/>
                  </a:lnTo>
                  <a:lnTo>
                    <a:pt x="633" y="222"/>
                  </a:lnTo>
                  <a:lnTo>
                    <a:pt x="623" y="222"/>
                  </a:lnTo>
                  <a:lnTo>
                    <a:pt x="614" y="225"/>
                  </a:lnTo>
                  <a:lnTo>
                    <a:pt x="614" y="236"/>
                  </a:lnTo>
                  <a:lnTo>
                    <a:pt x="611" y="247"/>
                  </a:lnTo>
                  <a:lnTo>
                    <a:pt x="606" y="236"/>
                  </a:lnTo>
                  <a:lnTo>
                    <a:pt x="593" y="242"/>
                  </a:lnTo>
                  <a:lnTo>
                    <a:pt x="596" y="230"/>
                  </a:lnTo>
                  <a:lnTo>
                    <a:pt x="600" y="222"/>
                  </a:lnTo>
                  <a:lnTo>
                    <a:pt x="607" y="215"/>
                  </a:lnTo>
                  <a:lnTo>
                    <a:pt x="614" y="209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11" y="185"/>
                  </a:lnTo>
                  <a:lnTo>
                    <a:pt x="611" y="174"/>
                  </a:lnTo>
                  <a:lnTo>
                    <a:pt x="603" y="163"/>
                  </a:lnTo>
                  <a:lnTo>
                    <a:pt x="603" y="153"/>
                  </a:lnTo>
                  <a:lnTo>
                    <a:pt x="593" y="142"/>
                  </a:lnTo>
                  <a:lnTo>
                    <a:pt x="584" y="139"/>
                  </a:lnTo>
                  <a:lnTo>
                    <a:pt x="574" y="133"/>
                  </a:lnTo>
                  <a:lnTo>
                    <a:pt x="570" y="128"/>
                  </a:lnTo>
                  <a:lnTo>
                    <a:pt x="557" y="123"/>
                  </a:lnTo>
                  <a:lnTo>
                    <a:pt x="547" y="121"/>
                  </a:lnTo>
                  <a:lnTo>
                    <a:pt x="541" y="118"/>
                  </a:lnTo>
                  <a:lnTo>
                    <a:pt x="533" y="115"/>
                  </a:lnTo>
                  <a:lnTo>
                    <a:pt x="524" y="115"/>
                  </a:lnTo>
                  <a:lnTo>
                    <a:pt x="511" y="115"/>
                  </a:lnTo>
                  <a:lnTo>
                    <a:pt x="502" y="115"/>
                  </a:lnTo>
                  <a:lnTo>
                    <a:pt x="494" y="115"/>
                  </a:lnTo>
                  <a:lnTo>
                    <a:pt x="481" y="115"/>
                  </a:lnTo>
                  <a:lnTo>
                    <a:pt x="475" y="109"/>
                  </a:lnTo>
                  <a:lnTo>
                    <a:pt x="469" y="104"/>
                  </a:lnTo>
                  <a:lnTo>
                    <a:pt x="461" y="98"/>
                  </a:lnTo>
                  <a:lnTo>
                    <a:pt x="451" y="98"/>
                  </a:lnTo>
                  <a:lnTo>
                    <a:pt x="454" y="91"/>
                  </a:lnTo>
                  <a:lnTo>
                    <a:pt x="448" y="85"/>
                  </a:lnTo>
                  <a:lnTo>
                    <a:pt x="439" y="80"/>
                  </a:lnTo>
                  <a:lnTo>
                    <a:pt x="429" y="71"/>
                  </a:lnTo>
                  <a:lnTo>
                    <a:pt x="418" y="66"/>
                  </a:lnTo>
                  <a:lnTo>
                    <a:pt x="402" y="68"/>
                  </a:lnTo>
                  <a:lnTo>
                    <a:pt x="405" y="59"/>
                  </a:lnTo>
                  <a:lnTo>
                    <a:pt x="402" y="50"/>
                  </a:lnTo>
                  <a:lnTo>
                    <a:pt x="393" y="47"/>
                  </a:lnTo>
                  <a:lnTo>
                    <a:pt x="385" y="45"/>
                  </a:lnTo>
                  <a:lnTo>
                    <a:pt x="375" y="45"/>
                  </a:lnTo>
                  <a:lnTo>
                    <a:pt x="369" y="39"/>
                  </a:lnTo>
                  <a:lnTo>
                    <a:pt x="363" y="32"/>
                  </a:lnTo>
                  <a:lnTo>
                    <a:pt x="382" y="29"/>
                  </a:lnTo>
                  <a:lnTo>
                    <a:pt x="369" y="29"/>
                  </a:lnTo>
                  <a:lnTo>
                    <a:pt x="353" y="29"/>
                  </a:lnTo>
                  <a:lnTo>
                    <a:pt x="345" y="29"/>
                  </a:lnTo>
                  <a:lnTo>
                    <a:pt x="333" y="36"/>
                  </a:lnTo>
                  <a:lnTo>
                    <a:pt x="323" y="39"/>
                  </a:lnTo>
                  <a:lnTo>
                    <a:pt x="312" y="39"/>
                  </a:lnTo>
                  <a:lnTo>
                    <a:pt x="306" y="33"/>
                  </a:lnTo>
                  <a:lnTo>
                    <a:pt x="303" y="32"/>
                  </a:lnTo>
                  <a:lnTo>
                    <a:pt x="293" y="32"/>
                  </a:lnTo>
                  <a:lnTo>
                    <a:pt x="284" y="32"/>
                  </a:lnTo>
                  <a:lnTo>
                    <a:pt x="273" y="32"/>
                  </a:lnTo>
                  <a:lnTo>
                    <a:pt x="260" y="33"/>
                  </a:lnTo>
                  <a:lnTo>
                    <a:pt x="257" y="26"/>
                  </a:lnTo>
                  <a:lnTo>
                    <a:pt x="254" y="21"/>
                  </a:lnTo>
                  <a:lnTo>
                    <a:pt x="247" y="15"/>
                  </a:lnTo>
                  <a:lnTo>
                    <a:pt x="236" y="12"/>
                  </a:lnTo>
                  <a:lnTo>
                    <a:pt x="230" y="12"/>
                  </a:lnTo>
                  <a:lnTo>
                    <a:pt x="227" y="1"/>
                  </a:lnTo>
                  <a:lnTo>
                    <a:pt x="217" y="7"/>
                  </a:lnTo>
                  <a:lnTo>
                    <a:pt x="221" y="12"/>
                  </a:lnTo>
                  <a:lnTo>
                    <a:pt x="211" y="18"/>
                  </a:lnTo>
                  <a:lnTo>
                    <a:pt x="206" y="21"/>
                  </a:lnTo>
                  <a:lnTo>
                    <a:pt x="197" y="26"/>
                  </a:lnTo>
                  <a:lnTo>
                    <a:pt x="197" y="33"/>
                  </a:lnTo>
                  <a:lnTo>
                    <a:pt x="203" y="45"/>
                  </a:lnTo>
                  <a:lnTo>
                    <a:pt x="203" y="56"/>
                  </a:lnTo>
                  <a:lnTo>
                    <a:pt x="191" y="59"/>
                  </a:lnTo>
                  <a:lnTo>
                    <a:pt x="191" y="53"/>
                  </a:lnTo>
                  <a:lnTo>
                    <a:pt x="184" y="45"/>
                  </a:lnTo>
                  <a:lnTo>
                    <a:pt x="191" y="36"/>
                  </a:lnTo>
                  <a:lnTo>
                    <a:pt x="194" y="32"/>
                  </a:lnTo>
                  <a:lnTo>
                    <a:pt x="191" y="23"/>
                  </a:lnTo>
                  <a:lnTo>
                    <a:pt x="184" y="12"/>
                  </a:lnTo>
                  <a:lnTo>
                    <a:pt x="197" y="12"/>
                  </a:lnTo>
                  <a:lnTo>
                    <a:pt x="200" y="4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4" y="1"/>
                  </a:lnTo>
                  <a:lnTo>
                    <a:pt x="178" y="7"/>
                  </a:lnTo>
                  <a:lnTo>
                    <a:pt x="172" y="12"/>
                  </a:lnTo>
                  <a:lnTo>
                    <a:pt x="164" y="15"/>
                  </a:lnTo>
                  <a:lnTo>
                    <a:pt x="154" y="21"/>
                  </a:lnTo>
                  <a:lnTo>
                    <a:pt x="142" y="18"/>
                  </a:lnTo>
                  <a:lnTo>
                    <a:pt x="135" y="26"/>
                  </a:lnTo>
                  <a:lnTo>
                    <a:pt x="127" y="23"/>
                  </a:lnTo>
                  <a:lnTo>
                    <a:pt x="121" y="26"/>
                  </a:lnTo>
                  <a:lnTo>
                    <a:pt x="115" y="32"/>
                  </a:lnTo>
                  <a:lnTo>
                    <a:pt x="115" y="42"/>
                  </a:lnTo>
                  <a:lnTo>
                    <a:pt x="115" y="50"/>
                  </a:lnTo>
                  <a:lnTo>
                    <a:pt x="105" y="53"/>
                  </a:lnTo>
                  <a:lnTo>
                    <a:pt x="99" y="59"/>
                  </a:lnTo>
                  <a:lnTo>
                    <a:pt x="91" y="66"/>
                  </a:lnTo>
                  <a:lnTo>
                    <a:pt x="91" y="80"/>
                  </a:lnTo>
                  <a:lnTo>
                    <a:pt x="75" y="10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8" name=""/>
            <p:cNvSpPr/>
            <p:nvPr/>
          </p:nvSpPr>
          <p:spPr>
            <a:xfrm>
              <a:off x="2973600" y="3386520"/>
              <a:ext cx="24120" cy="36360"/>
            </a:xfrm>
            <a:custGeom>
              <a:avLst/>
              <a:gdLst/>
              <a:ahLst/>
              <a:rect l="l" t="t" r="r" b="b"/>
              <a:pathLst>
                <a:path w="26" h="40">
                  <a:moveTo>
                    <a:pt x="10" y="0"/>
                  </a:moveTo>
                  <a:lnTo>
                    <a:pt x="7" y="11"/>
                  </a:lnTo>
                  <a:lnTo>
                    <a:pt x="7" y="21"/>
                  </a:lnTo>
                  <a:lnTo>
                    <a:pt x="0" y="36"/>
                  </a:lnTo>
                  <a:lnTo>
                    <a:pt x="14" y="39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25" y="11"/>
                  </a:lnTo>
                  <a:lnTo>
                    <a:pt x="25" y="2"/>
                  </a:lnTo>
                  <a:lnTo>
                    <a:pt x="1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9" name=""/>
            <p:cNvSpPr/>
            <p:nvPr/>
          </p:nvSpPr>
          <p:spPr>
            <a:xfrm>
              <a:off x="2968920" y="3641760"/>
              <a:ext cx="173160" cy="84240"/>
            </a:xfrm>
            <a:custGeom>
              <a:avLst/>
              <a:gdLst/>
              <a:ahLst/>
              <a:rect l="l" t="t" r="r" b="b"/>
              <a:pathLst>
                <a:path w="190" h="93">
                  <a:moveTo>
                    <a:pt x="116" y="0"/>
                  </a:moveTo>
                  <a:lnTo>
                    <a:pt x="111" y="2"/>
                  </a:lnTo>
                  <a:lnTo>
                    <a:pt x="102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3" y="22"/>
                  </a:lnTo>
                  <a:lnTo>
                    <a:pt x="89" y="26"/>
                  </a:lnTo>
                  <a:lnTo>
                    <a:pt x="105" y="22"/>
                  </a:lnTo>
                  <a:lnTo>
                    <a:pt x="105" y="26"/>
                  </a:lnTo>
                  <a:lnTo>
                    <a:pt x="89" y="35"/>
                  </a:lnTo>
                  <a:lnTo>
                    <a:pt x="92" y="49"/>
                  </a:lnTo>
                  <a:lnTo>
                    <a:pt x="86" y="46"/>
                  </a:lnTo>
                  <a:lnTo>
                    <a:pt x="83" y="32"/>
                  </a:lnTo>
                  <a:lnTo>
                    <a:pt x="75" y="46"/>
                  </a:lnTo>
                  <a:lnTo>
                    <a:pt x="66" y="41"/>
                  </a:lnTo>
                  <a:lnTo>
                    <a:pt x="50" y="38"/>
                  </a:lnTo>
                  <a:lnTo>
                    <a:pt x="44" y="29"/>
                  </a:lnTo>
                  <a:lnTo>
                    <a:pt x="26" y="19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4" y="11"/>
                  </a:lnTo>
                  <a:lnTo>
                    <a:pt x="14" y="19"/>
                  </a:lnTo>
                  <a:lnTo>
                    <a:pt x="23" y="22"/>
                  </a:lnTo>
                  <a:lnTo>
                    <a:pt x="17" y="29"/>
                  </a:lnTo>
                  <a:lnTo>
                    <a:pt x="26" y="38"/>
                  </a:lnTo>
                  <a:lnTo>
                    <a:pt x="26" y="43"/>
                  </a:lnTo>
                  <a:lnTo>
                    <a:pt x="40" y="43"/>
                  </a:lnTo>
                  <a:lnTo>
                    <a:pt x="44" y="55"/>
                  </a:lnTo>
                  <a:lnTo>
                    <a:pt x="53" y="55"/>
                  </a:lnTo>
                  <a:lnTo>
                    <a:pt x="53" y="62"/>
                  </a:lnTo>
                  <a:lnTo>
                    <a:pt x="69" y="73"/>
                  </a:lnTo>
                  <a:lnTo>
                    <a:pt x="83" y="79"/>
                  </a:lnTo>
                  <a:lnTo>
                    <a:pt x="92" y="73"/>
                  </a:lnTo>
                  <a:lnTo>
                    <a:pt x="96" y="84"/>
                  </a:lnTo>
                  <a:lnTo>
                    <a:pt x="105" y="87"/>
                  </a:lnTo>
                  <a:lnTo>
                    <a:pt x="119" y="84"/>
                  </a:lnTo>
                  <a:lnTo>
                    <a:pt x="132" y="92"/>
                  </a:lnTo>
                  <a:lnTo>
                    <a:pt x="129" y="82"/>
                  </a:lnTo>
                  <a:lnTo>
                    <a:pt x="148" y="82"/>
                  </a:lnTo>
                  <a:lnTo>
                    <a:pt x="162" y="73"/>
                  </a:lnTo>
                  <a:lnTo>
                    <a:pt x="181" y="73"/>
                  </a:lnTo>
                  <a:lnTo>
                    <a:pt x="185" y="70"/>
                  </a:lnTo>
                  <a:lnTo>
                    <a:pt x="189" y="62"/>
                  </a:lnTo>
                  <a:lnTo>
                    <a:pt x="174" y="62"/>
                  </a:lnTo>
                  <a:lnTo>
                    <a:pt x="165" y="58"/>
                  </a:lnTo>
                  <a:lnTo>
                    <a:pt x="159" y="49"/>
                  </a:lnTo>
                  <a:lnTo>
                    <a:pt x="144" y="41"/>
                  </a:lnTo>
                  <a:lnTo>
                    <a:pt x="132" y="32"/>
                  </a:lnTo>
                  <a:lnTo>
                    <a:pt x="129" y="22"/>
                  </a:lnTo>
                  <a:lnTo>
                    <a:pt x="129" y="11"/>
                  </a:lnTo>
                  <a:lnTo>
                    <a:pt x="116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0" name=""/>
            <p:cNvSpPr/>
            <p:nvPr/>
          </p:nvSpPr>
          <p:spPr>
            <a:xfrm>
              <a:off x="3205800" y="2472120"/>
              <a:ext cx="2412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0" y="22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2" y="4"/>
                  </a:lnTo>
                  <a:lnTo>
                    <a:pt x="8" y="8"/>
                  </a:lnTo>
                  <a:lnTo>
                    <a:pt x="8" y="1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1" name=""/>
            <p:cNvSpPr/>
            <p:nvPr/>
          </p:nvSpPr>
          <p:spPr>
            <a:xfrm>
              <a:off x="3071520" y="244800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0"/>
                  </a:moveTo>
                  <a:lnTo>
                    <a:pt x="0" y="22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2" name=""/>
            <p:cNvSpPr/>
            <p:nvPr/>
          </p:nvSpPr>
          <p:spPr>
            <a:xfrm>
              <a:off x="2903760" y="2343600"/>
              <a:ext cx="38880" cy="20520"/>
            </a:xfrm>
            <a:custGeom>
              <a:avLst/>
              <a:gdLst/>
              <a:ahLst/>
              <a:rect l="l" t="t" r="r" b="b"/>
              <a:pathLst>
                <a:path w="43" h="23">
                  <a:moveTo>
                    <a:pt x="0" y="8"/>
                  </a:moveTo>
                  <a:lnTo>
                    <a:pt x="4" y="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0" y="8"/>
                  </a:lnTo>
                  <a:lnTo>
                    <a:pt x="30" y="8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3" name=""/>
            <p:cNvSpPr/>
            <p:nvPr/>
          </p:nvSpPr>
          <p:spPr>
            <a:xfrm>
              <a:off x="2817000" y="2284560"/>
              <a:ext cx="2340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5"/>
                  </a:moveTo>
                  <a:lnTo>
                    <a:pt x="6" y="17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5" y="17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4" name=""/>
            <p:cNvSpPr/>
            <p:nvPr/>
          </p:nvSpPr>
          <p:spPr>
            <a:xfrm>
              <a:off x="2787120" y="2264760"/>
              <a:ext cx="192960" cy="56880"/>
            </a:xfrm>
            <a:custGeom>
              <a:avLst/>
              <a:gdLst/>
              <a:ahLst/>
              <a:rect l="l" t="t" r="r" b="b"/>
              <a:pathLst>
                <a:path w="212" h="63">
                  <a:moveTo>
                    <a:pt x="0" y="23"/>
                  </a:moveTo>
                  <a:lnTo>
                    <a:pt x="12" y="23"/>
                  </a:lnTo>
                  <a:lnTo>
                    <a:pt x="15" y="18"/>
                  </a:lnTo>
                  <a:lnTo>
                    <a:pt x="26" y="18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51" y="9"/>
                  </a:lnTo>
                  <a:lnTo>
                    <a:pt x="62" y="9"/>
                  </a:lnTo>
                  <a:lnTo>
                    <a:pt x="55" y="15"/>
                  </a:lnTo>
                  <a:lnTo>
                    <a:pt x="59" y="18"/>
                  </a:lnTo>
                  <a:lnTo>
                    <a:pt x="69" y="21"/>
                  </a:lnTo>
                  <a:lnTo>
                    <a:pt x="85" y="21"/>
                  </a:lnTo>
                  <a:lnTo>
                    <a:pt x="91" y="26"/>
                  </a:lnTo>
                  <a:lnTo>
                    <a:pt x="99" y="26"/>
                  </a:lnTo>
                  <a:lnTo>
                    <a:pt x="108" y="32"/>
                  </a:lnTo>
                  <a:lnTo>
                    <a:pt x="121" y="29"/>
                  </a:lnTo>
                  <a:lnTo>
                    <a:pt x="124" y="32"/>
                  </a:lnTo>
                  <a:lnTo>
                    <a:pt x="124" y="40"/>
                  </a:lnTo>
                  <a:lnTo>
                    <a:pt x="132" y="45"/>
                  </a:lnTo>
                  <a:lnTo>
                    <a:pt x="148" y="45"/>
                  </a:lnTo>
                  <a:lnTo>
                    <a:pt x="154" y="50"/>
                  </a:lnTo>
                  <a:lnTo>
                    <a:pt x="144" y="56"/>
                  </a:lnTo>
                  <a:lnTo>
                    <a:pt x="141" y="62"/>
                  </a:lnTo>
                  <a:lnTo>
                    <a:pt x="154" y="62"/>
                  </a:lnTo>
                  <a:lnTo>
                    <a:pt x="163" y="59"/>
                  </a:lnTo>
                  <a:lnTo>
                    <a:pt x="174" y="59"/>
                  </a:lnTo>
                  <a:lnTo>
                    <a:pt x="184" y="62"/>
                  </a:lnTo>
                  <a:lnTo>
                    <a:pt x="193" y="62"/>
                  </a:lnTo>
                  <a:lnTo>
                    <a:pt x="199" y="59"/>
                  </a:lnTo>
                  <a:lnTo>
                    <a:pt x="211" y="56"/>
                  </a:lnTo>
                  <a:lnTo>
                    <a:pt x="207" y="53"/>
                  </a:lnTo>
                  <a:lnTo>
                    <a:pt x="204" y="53"/>
                  </a:lnTo>
                  <a:lnTo>
                    <a:pt x="196" y="47"/>
                  </a:lnTo>
                  <a:lnTo>
                    <a:pt x="187" y="45"/>
                  </a:lnTo>
                  <a:lnTo>
                    <a:pt x="181" y="47"/>
                  </a:lnTo>
                  <a:lnTo>
                    <a:pt x="184" y="40"/>
                  </a:lnTo>
                  <a:lnTo>
                    <a:pt x="174" y="40"/>
                  </a:lnTo>
                  <a:lnTo>
                    <a:pt x="163" y="38"/>
                  </a:lnTo>
                  <a:lnTo>
                    <a:pt x="154" y="32"/>
                  </a:lnTo>
                  <a:lnTo>
                    <a:pt x="144" y="26"/>
                  </a:lnTo>
                  <a:lnTo>
                    <a:pt x="138" y="23"/>
                  </a:lnTo>
                  <a:lnTo>
                    <a:pt x="127" y="18"/>
                  </a:lnTo>
                  <a:lnTo>
                    <a:pt x="118" y="15"/>
                  </a:lnTo>
                  <a:lnTo>
                    <a:pt x="108" y="15"/>
                  </a:lnTo>
                  <a:lnTo>
                    <a:pt x="102" y="8"/>
                  </a:lnTo>
                  <a:lnTo>
                    <a:pt x="94" y="5"/>
                  </a:lnTo>
                  <a:lnTo>
                    <a:pt x="85" y="2"/>
                  </a:lnTo>
                  <a:lnTo>
                    <a:pt x="75" y="2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3" y="5"/>
                  </a:lnTo>
                  <a:lnTo>
                    <a:pt x="25" y="5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9" y="21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5" name=""/>
            <p:cNvSpPr/>
            <p:nvPr/>
          </p:nvSpPr>
          <p:spPr>
            <a:xfrm>
              <a:off x="2975400" y="2318760"/>
              <a:ext cx="111600" cy="42840"/>
            </a:xfrm>
            <a:custGeom>
              <a:avLst/>
              <a:gdLst/>
              <a:ahLst/>
              <a:rect l="l" t="t" r="r" b="b"/>
              <a:pathLst>
                <a:path w="122" h="47">
                  <a:moveTo>
                    <a:pt x="0" y="33"/>
                  </a:moveTo>
                  <a:lnTo>
                    <a:pt x="12" y="38"/>
                  </a:lnTo>
                  <a:lnTo>
                    <a:pt x="15" y="33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42" y="33"/>
                  </a:lnTo>
                  <a:lnTo>
                    <a:pt x="51" y="35"/>
                  </a:lnTo>
                  <a:lnTo>
                    <a:pt x="61" y="46"/>
                  </a:lnTo>
                  <a:lnTo>
                    <a:pt x="67" y="38"/>
                  </a:lnTo>
                  <a:lnTo>
                    <a:pt x="67" y="33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84" y="33"/>
                  </a:lnTo>
                  <a:lnTo>
                    <a:pt x="97" y="30"/>
                  </a:lnTo>
                  <a:lnTo>
                    <a:pt x="108" y="30"/>
                  </a:lnTo>
                  <a:lnTo>
                    <a:pt x="114" y="35"/>
                  </a:lnTo>
                  <a:lnTo>
                    <a:pt x="121" y="27"/>
                  </a:lnTo>
                  <a:lnTo>
                    <a:pt x="111" y="21"/>
                  </a:lnTo>
                  <a:lnTo>
                    <a:pt x="97" y="15"/>
                  </a:lnTo>
                  <a:lnTo>
                    <a:pt x="106" y="12"/>
                  </a:lnTo>
                  <a:lnTo>
                    <a:pt x="94" y="12"/>
                  </a:lnTo>
                  <a:lnTo>
                    <a:pt x="91" y="5"/>
                  </a:lnTo>
                  <a:lnTo>
                    <a:pt x="78" y="5"/>
                  </a:lnTo>
                  <a:lnTo>
                    <a:pt x="70" y="2"/>
                  </a:lnTo>
                  <a:lnTo>
                    <a:pt x="55" y="2"/>
                  </a:lnTo>
                  <a:lnTo>
                    <a:pt x="48" y="5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28" y="5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42" y="27"/>
                  </a:lnTo>
                  <a:lnTo>
                    <a:pt x="34" y="33"/>
                  </a:lnTo>
                  <a:lnTo>
                    <a:pt x="25" y="33"/>
                  </a:lnTo>
                  <a:lnTo>
                    <a:pt x="15" y="27"/>
                  </a:lnTo>
                  <a:lnTo>
                    <a:pt x="6" y="27"/>
                  </a:lnTo>
                  <a:lnTo>
                    <a:pt x="0" y="3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6" name=""/>
            <p:cNvSpPr/>
            <p:nvPr/>
          </p:nvSpPr>
          <p:spPr>
            <a:xfrm>
              <a:off x="3106800" y="2343600"/>
              <a:ext cx="31680" cy="20520"/>
            </a:xfrm>
            <a:custGeom>
              <a:avLst/>
              <a:gdLst/>
              <a:ahLst/>
              <a:rect l="l" t="t" r="r" b="b"/>
              <a:pathLst>
                <a:path w="34" h="23">
                  <a:moveTo>
                    <a:pt x="0" y="22"/>
                  </a:moveTo>
                  <a:lnTo>
                    <a:pt x="9" y="22"/>
                  </a:lnTo>
                  <a:lnTo>
                    <a:pt x="16" y="22"/>
                  </a:lnTo>
                  <a:lnTo>
                    <a:pt x="26" y="22"/>
                  </a:lnTo>
                  <a:lnTo>
                    <a:pt x="33" y="1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7" name=""/>
            <p:cNvSpPr/>
            <p:nvPr/>
          </p:nvSpPr>
          <p:spPr>
            <a:xfrm>
              <a:off x="3205800" y="2381040"/>
              <a:ext cx="24120" cy="1944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7"/>
                  </a:moveTo>
                  <a:lnTo>
                    <a:pt x="5" y="21"/>
                  </a:lnTo>
                  <a:lnTo>
                    <a:pt x="15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8" name=""/>
            <p:cNvSpPr/>
            <p:nvPr/>
          </p:nvSpPr>
          <p:spPr>
            <a:xfrm>
              <a:off x="3216240" y="240480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23"/>
                  </a:lnTo>
                  <a:lnTo>
                    <a:pt x="25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" name=""/>
            <p:cNvSpPr/>
            <p:nvPr/>
          </p:nvSpPr>
          <p:spPr>
            <a:xfrm>
              <a:off x="2904480" y="2227680"/>
              <a:ext cx="24120" cy="28080"/>
            </a:xfrm>
            <a:custGeom>
              <a:avLst/>
              <a:gdLst/>
              <a:ahLst/>
              <a:rect l="l" t="t" r="r" b="b"/>
              <a:pathLst>
                <a:path w="27" h="31">
                  <a:moveTo>
                    <a:pt x="4" y="0"/>
                  </a:moveTo>
                  <a:lnTo>
                    <a:pt x="7" y="8"/>
                  </a:lnTo>
                  <a:lnTo>
                    <a:pt x="0" y="11"/>
                  </a:lnTo>
                  <a:lnTo>
                    <a:pt x="11" y="18"/>
                  </a:lnTo>
                  <a:lnTo>
                    <a:pt x="21" y="30"/>
                  </a:lnTo>
                  <a:lnTo>
                    <a:pt x="26" y="24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" name=""/>
            <p:cNvSpPr/>
            <p:nvPr/>
          </p:nvSpPr>
          <p:spPr>
            <a:xfrm>
              <a:off x="2988360" y="229896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6" y="22"/>
                  </a:lnTo>
                  <a:lnTo>
                    <a:pt x="26" y="0"/>
                  </a:lnTo>
                  <a:lnTo>
                    <a:pt x="26" y="17"/>
                  </a:lnTo>
                  <a:lnTo>
                    <a:pt x="6" y="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1" name=""/>
            <p:cNvSpPr/>
            <p:nvPr/>
          </p:nvSpPr>
          <p:spPr>
            <a:xfrm>
              <a:off x="2892600" y="220176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0"/>
                  </a:moveTo>
                  <a:lnTo>
                    <a:pt x="6" y="2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2" name=""/>
            <p:cNvSpPr/>
            <p:nvPr/>
          </p:nvSpPr>
          <p:spPr>
            <a:xfrm>
              <a:off x="2917800" y="219924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13" y="22"/>
                  </a:moveTo>
                  <a:lnTo>
                    <a:pt x="26" y="11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13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3" name=""/>
            <p:cNvSpPr/>
            <p:nvPr/>
          </p:nvSpPr>
          <p:spPr>
            <a:xfrm>
              <a:off x="2933640" y="2222640"/>
              <a:ext cx="2376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5" y="23"/>
                  </a:moveTo>
                  <a:lnTo>
                    <a:pt x="25" y="11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25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4" name=""/>
            <p:cNvSpPr/>
            <p:nvPr/>
          </p:nvSpPr>
          <p:spPr>
            <a:xfrm>
              <a:off x="2959560" y="2254680"/>
              <a:ext cx="2304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5" name=""/>
            <p:cNvSpPr/>
            <p:nvPr/>
          </p:nvSpPr>
          <p:spPr>
            <a:xfrm>
              <a:off x="2973600" y="2270520"/>
              <a:ext cx="2412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6" y="23"/>
                  </a:moveTo>
                  <a:lnTo>
                    <a:pt x="25" y="9"/>
                  </a:lnTo>
                  <a:lnTo>
                    <a:pt x="0" y="0"/>
                  </a:lnTo>
                  <a:lnTo>
                    <a:pt x="25" y="9"/>
                  </a:lnTo>
                  <a:lnTo>
                    <a:pt x="6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6" name=""/>
            <p:cNvSpPr/>
            <p:nvPr/>
          </p:nvSpPr>
          <p:spPr>
            <a:xfrm>
              <a:off x="3000600" y="2276640"/>
              <a:ext cx="2520" cy="36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6440" bIns="-46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7" name=""/>
            <p:cNvSpPr/>
            <p:nvPr/>
          </p:nvSpPr>
          <p:spPr>
            <a:xfrm>
              <a:off x="3009960" y="2287080"/>
              <a:ext cx="23040" cy="2052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25" y="21"/>
                  </a:moveTo>
                  <a:lnTo>
                    <a:pt x="8" y="0"/>
                  </a:lnTo>
                  <a:lnTo>
                    <a:pt x="0" y="21"/>
                  </a:lnTo>
                  <a:lnTo>
                    <a:pt x="8" y="0"/>
                  </a:lnTo>
                  <a:lnTo>
                    <a:pt x="25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8" name=""/>
            <p:cNvSpPr/>
            <p:nvPr/>
          </p:nvSpPr>
          <p:spPr>
            <a:xfrm>
              <a:off x="2839320" y="2240640"/>
              <a:ext cx="24120" cy="72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8" y="0"/>
                  </a:lnTo>
                  <a:lnTo>
                    <a:pt x="25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9" name=""/>
            <p:cNvSpPr/>
            <p:nvPr/>
          </p:nvSpPr>
          <p:spPr>
            <a:xfrm>
              <a:off x="2946600" y="2034360"/>
              <a:ext cx="2412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19" y="15"/>
                  </a:lnTo>
                  <a:lnTo>
                    <a:pt x="26" y="0"/>
                  </a:lnTo>
                  <a:lnTo>
                    <a:pt x="19" y="15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0" name=""/>
            <p:cNvSpPr/>
            <p:nvPr/>
          </p:nvSpPr>
          <p:spPr>
            <a:xfrm>
              <a:off x="2982960" y="1917360"/>
              <a:ext cx="36360" cy="22320"/>
            </a:xfrm>
            <a:custGeom>
              <a:avLst/>
              <a:gdLst/>
              <a:ahLst/>
              <a:rect l="l" t="t" r="r" b="b"/>
              <a:pathLst>
                <a:path w="40" h="24">
                  <a:moveTo>
                    <a:pt x="0" y="23"/>
                  </a:moveTo>
                  <a:lnTo>
                    <a:pt x="12" y="18"/>
                  </a:lnTo>
                  <a:lnTo>
                    <a:pt x="26" y="14"/>
                  </a:lnTo>
                  <a:lnTo>
                    <a:pt x="39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1" name=""/>
            <p:cNvSpPr/>
            <p:nvPr/>
          </p:nvSpPr>
          <p:spPr>
            <a:xfrm>
              <a:off x="3157200" y="1718640"/>
              <a:ext cx="50040" cy="22320"/>
            </a:xfrm>
            <a:custGeom>
              <a:avLst/>
              <a:gdLst/>
              <a:ahLst/>
              <a:rect l="l" t="t" r="r" b="b"/>
              <a:pathLst>
                <a:path w="55" h="24">
                  <a:moveTo>
                    <a:pt x="0" y="0"/>
                  </a:moveTo>
                  <a:lnTo>
                    <a:pt x="12" y="7"/>
                  </a:lnTo>
                  <a:lnTo>
                    <a:pt x="17" y="13"/>
                  </a:lnTo>
                  <a:lnTo>
                    <a:pt x="30" y="19"/>
                  </a:lnTo>
                  <a:lnTo>
                    <a:pt x="42" y="23"/>
                  </a:lnTo>
                  <a:lnTo>
                    <a:pt x="54" y="23"/>
                  </a:lnTo>
                  <a:lnTo>
                    <a:pt x="49" y="10"/>
                  </a:lnTo>
                  <a:lnTo>
                    <a:pt x="39" y="7"/>
                  </a:lnTo>
                  <a:lnTo>
                    <a:pt x="27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2" name=""/>
            <p:cNvSpPr/>
            <p:nvPr/>
          </p:nvSpPr>
          <p:spPr>
            <a:xfrm>
              <a:off x="3160080" y="1789920"/>
              <a:ext cx="43560" cy="25560"/>
            </a:xfrm>
            <a:custGeom>
              <a:avLst/>
              <a:gdLst/>
              <a:ahLst/>
              <a:rect l="l" t="t" r="r" b="b"/>
              <a:pathLst>
                <a:path w="48" h="28">
                  <a:moveTo>
                    <a:pt x="0" y="5"/>
                  </a:moveTo>
                  <a:lnTo>
                    <a:pt x="6" y="14"/>
                  </a:lnTo>
                  <a:lnTo>
                    <a:pt x="17" y="19"/>
                  </a:lnTo>
                  <a:lnTo>
                    <a:pt x="37" y="27"/>
                  </a:lnTo>
                  <a:lnTo>
                    <a:pt x="37" y="19"/>
                  </a:lnTo>
                  <a:lnTo>
                    <a:pt x="47" y="11"/>
                  </a:lnTo>
                  <a:lnTo>
                    <a:pt x="30" y="14"/>
                  </a:lnTo>
                  <a:lnTo>
                    <a:pt x="17" y="14"/>
                  </a:lnTo>
                  <a:lnTo>
                    <a:pt x="6" y="8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3" name=""/>
            <p:cNvSpPr/>
            <p:nvPr/>
          </p:nvSpPr>
          <p:spPr>
            <a:xfrm>
              <a:off x="2809440" y="1340640"/>
              <a:ext cx="33480" cy="22320"/>
            </a:xfrm>
            <a:custGeom>
              <a:avLst/>
              <a:gdLst/>
              <a:ahLst/>
              <a:rect l="l" t="t" r="r" b="b"/>
              <a:pathLst>
                <a:path w="37" h="24">
                  <a:moveTo>
                    <a:pt x="0" y="23"/>
                  </a:moveTo>
                  <a:lnTo>
                    <a:pt x="17" y="19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4" y="4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4" name=""/>
            <p:cNvSpPr/>
            <p:nvPr/>
          </p:nvSpPr>
          <p:spPr>
            <a:xfrm>
              <a:off x="2869200" y="1353960"/>
              <a:ext cx="23400" cy="30600"/>
            </a:xfrm>
            <a:custGeom>
              <a:avLst/>
              <a:gdLst/>
              <a:ahLst/>
              <a:rect l="l" t="t" r="r" b="b"/>
              <a:pathLst>
                <a:path w="26" h="34">
                  <a:moveTo>
                    <a:pt x="4" y="0"/>
                  </a:moveTo>
                  <a:lnTo>
                    <a:pt x="0" y="24"/>
                  </a:lnTo>
                  <a:lnTo>
                    <a:pt x="11" y="33"/>
                  </a:lnTo>
                  <a:lnTo>
                    <a:pt x="25" y="20"/>
                  </a:lnTo>
                  <a:lnTo>
                    <a:pt x="2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5" name=""/>
            <p:cNvSpPr/>
            <p:nvPr/>
          </p:nvSpPr>
          <p:spPr>
            <a:xfrm>
              <a:off x="2872080" y="1538640"/>
              <a:ext cx="29520" cy="31320"/>
            </a:xfrm>
            <a:custGeom>
              <a:avLst/>
              <a:gdLst/>
              <a:ahLst/>
              <a:rect l="l" t="t" r="r" b="b"/>
              <a:pathLst>
                <a:path w="33" h="34">
                  <a:moveTo>
                    <a:pt x="2" y="12"/>
                  </a:moveTo>
                  <a:lnTo>
                    <a:pt x="17" y="10"/>
                  </a:lnTo>
                  <a:lnTo>
                    <a:pt x="0" y="26"/>
                  </a:lnTo>
                  <a:lnTo>
                    <a:pt x="17" y="26"/>
                  </a:lnTo>
                  <a:lnTo>
                    <a:pt x="27" y="15"/>
                  </a:lnTo>
                  <a:lnTo>
                    <a:pt x="27" y="33"/>
                  </a:lnTo>
                  <a:lnTo>
                    <a:pt x="32" y="10"/>
                  </a:lnTo>
                  <a:lnTo>
                    <a:pt x="27" y="0"/>
                  </a:lnTo>
                  <a:lnTo>
                    <a:pt x="2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6" name=""/>
            <p:cNvSpPr/>
            <p:nvPr/>
          </p:nvSpPr>
          <p:spPr>
            <a:xfrm>
              <a:off x="2837160" y="1634040"/>
              <a:ext cx="28080" cy="24840"/>
            </a:xfrm>
            <a:custGeom>
              <a:avLst/>
              <a:gdLst/>
              <a:ahLst/>
              <a:rect l="l" t="t" r="r" b="b"/>
              <a:pathLst>
                <a:path w="31" h="27">
                  <a:moveTo>
                    <a:pt x="0" y="7"/>
                  </a:moveTo>
                  <a:lnTo>
                    <a:pt x="14" y="16"/>
                  </a:lnTo>
                  <a:lnTo>
                    <a:pt x="30" y="26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7" name=""/>
            <p:cNvSpPr/>
            <p:nvPr/>
          </p:nvSpPr>
          <p:spPr>
            <a:xfrm>
              <a:off x="3248640" y="1674000"/>
              <a:ext cx="124920" cy="121680"/>
            </a:xfrm>
            <a:custGeom>
              <a:avLst/>
              <a:gdLst/>
              <a:ahLst/>
              <a:rect l="l" t="t" r="r" b="b"/>
              <a:pathLst>
                <a:path w="137" h="133">
                  <a:moveTo>
                    <a:pt x="0" y="99"/>
                  </a:moveTo>
                  <a:lnTo>
                    <a:pt x="3" y="113"/>
                  </a:lnTo>
                  <a:lnTo>
                    <a:pt x="19" y="108"/>
                  </a:lnTo>
                  <a:lnTo>
                    <a:pt x="36" y="110"/>
                  </a:lnTo>
                  <a:lnTo>
                    <a:pt x="52" y="110"/>
                  </a:lnTo>
                  <a:lnTo>
                    <a:pt x="67" y="110"/>
                  </a:lnTo>
                  <a:lnTo>
                    <a:pt x="80" y="113"/>
                  </a:lnTo>
                  <a:lnTo>
                    <a:pt x="80" y="120"/>
                  </a:lnTo>
                  <a:lnTo>
                    <a:pt x="70" y="126"/>
                  </a:lnTo>
                  <a:lnTo>
                    <a:pt x="83" y="129"/>
                  </a:lnTo>
                  <a:lnTo>
                    <a:pt x="92" y="115"/>
                  </a:lnTo>
                  <a:lnTo>
                    <a:pt x="99" y="113"/>
                  </a:lnTo>
                  <a:lnTo>
                    <a:pt x="110" y="115"/>
                  </a:lnTo>
                  <a:lnTo>
                    <a:pt x="104" y="129"/>
                  </a:lnTo>
                  <a:lnTo>
                    <a:pt x="113" y="120"/>
                  </a:lnTo>
                  <a:lnTo>
                    <a:pt x="113" y="132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6" y="108"/>
                  </a:lnTo>
                  <a:lnTo>
                    <a:pt x="123" y="110"/>
                  </a:lnTo>
                  <a:lnTo>
                    <a:pt x="129" y="96"/>
                  </a:lnTo>
                  <a:lnTo>
                    <a:pt x="123" y="96"/>
                  </a:lnTo>
                  <a:lnTo>
                    <a:pt x="113" y="110"/>
                  </a:lnTo>
                  <a:lnTo>
                    <a:pt x="110" y="105"/>
                  </a:lnTo>
                  <a:lnTo>
                    <a:pt x="113" y="96"/>
                  </a:lnTo>
                  <a:lnTo>
                    <a:pt x="129" y="82"/>
                  </a:lnTo>
                  <a:lnTo>
                    <a:pt x="113" y="85"/>
                  </a:lnTo>
                  <a:lnTo>
                    <a:pt x="107" y="75"/>
                  </a:lnTo>
                  <a:lnTo>
                    <a:pt x="120" y="64"/>
                  </a:lnTo>
                  <a:lnTo>
                    <a:pt x="107" y="58"/>
                  </a:lnTo>
                  <a:lnTo>
                    <a:pt x="96" y="58"/>
                  </a:lnTo>
                  <a:lnTo>
                    <a:pt x="83" y="61"/>
                  </a:lnTo>
                  <a:lnTo>
                    <a:pt x="70" y="53"/>
                  </a:lnTo>
                  <a:lnTo>
                    <a:pt x="76" y="46"/>
                  </a:lnTo>
                  <a:lnTo>
                    <a:pt x="67" y="43"/>
                  </a:lnTo>
                  <a:lnTo>
                    <a:pt x="52" y="50"/>
                  </a:lnTo>
                  <a:lnTo>
                    <a:pt x="59" y="37"/>
                  </a:lnTo>
                  <a:lnTo>
                    <a:pt x="64" y="29"/>
                  </a:lnTo>
                  <a:lnTo>
                    <a:pt x="73" y="14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6" y="8"/>
                  </a:lnTo>
                  <a:lnTo>
                    <a:pt x="49" y="16"/>
                  </a:lnTo>
                  <a:lnTo>
                    <a:pt x="43" y="29"/>
                  </a:lnTo>
                  <a:lnTo>
                    <a:pt x="33" y="43"/>
                  </a:lnTo>
                  <a:lnTo>
                    <a:pt x="30" y="56"/>
                  </a:lnTo>
                  <a:lnTo>
                    <a:pt x="19" y="73"/>
                  </a:lnTo>
                  <a:lnTo>
                    <a:pt x="12" y="82"/>
                  </a:lnTo>
                  <a:lnTo>
                    <a:pt x="19" y="85"/>
                  </a:lnTo>
                  <a:lnTo>
                    <a:pt x="9" y="94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8" name=""/>
            <p:cNvSpPr/>
            <p:nvPr/>
          </p:nvSpPr>
          <p:spPr>
            <a:xfrm>
              <a:off x="2745000" y="1217160"/>
              <a:ext cx="126720" cy="110160"/>
            </a:xfrm>
            <a:custGeom>
              <a:avLst/>
              <a:gdLst/>
              <a:ahLst/>
              <a:rect l="l" t="t" r="r" b="b"/>
              <a:pathLst>
                <a:path w="139" h="121">
                  <a:moveTo>
                    <a:pt x="0" y="99"/>
                  </a:moveTo>
                  <a:lnTo>
                    <a:pt x="26" y="99"/>
                  </a:lnTo>
                  <a:lnTo>
                    <a:pt x="26" y="120"/>
                  </a:lnTo>
                  <a:lnTo>
                    <a:pt x="47" y="114"/>
                  </a:lnTo>
                  <a:lnTo>
                    <a:pt x="59" y="99"/>
                  </a:lnTo>
                  <a:lnTo>
                    <a:pt x="72" y="85"/>
                  </a:lnTo>
                  <a:lnTo>
                    <a:pt x="86" y="85"/>
                  </a:lnTo>
                  <a:lnTo>
                    <a:pt x="101" y="96"/>
                  </a:lnTo>
                  <a:lnTo>
                    <a:pt x="116" y="108"/>
                  </a:lnTo>
                  <a:lnTo>
                    <a:pt x="138" y="93"/>
                  </a:lnTo>
                  <a:lnTo>
                    <a:pt x="116" y="82"/>
                  </a:lnTo>
                  <a:lnTo>
                    <a:pt x="106" y="66"/>
                  </a:lnTo>
                  <a:lnTo>
                    <a:pt x="92" y="53"/>
                  </a:lnTo>
                  <a:lnTo>
                    <a:pt x="69" y="40"/>
                  </a:lnTo>
                  <a:lnTo>
                    <a:pt x="50" y="20"/>
                  </a:lnTo>
                  <a:lnTo>
                    <a:pt x="43" y="0"/>
                  </a:lnTo>
                  <a:lnTo>
                    <a:pt x="23" y="18"/>
                  </a:lnTo>
                  <a:lnTo>
                    <a:pt x="17" y="34"/>
                  </a:lnTo>
                  <a:lnTo>
                    <a:pt x="14" y="58"/>
                  </a:lnTo>
                  <a:lnTo>
                    <a:pt x="20" y="82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9" name=""/>
            <p:cNvSpPr/>
            <p:nvPr/>
          </p:nvSpPr>
          <p:spPr>
            <a:xfrm>
              <a:off x="2924280" y="1124280"/>
              <a:ext cx="43560" cy="47160"/>
            </a:xfrm>
            <a:custGeom>
              <a:avLst/>
              <a:gdLst/>
              <a:ahLst/>
              <a:rect l="l" t="t" r="r" b="b"/>
              <a:pathLst>
                <a:path w="49" h="51">
                  <a:moveTo>
                    <a:pt x="0" y="26"/>
                  </a:moveTo>
                  <a:lnTo>
                    <a:pt x="9" y="50"/>
                  </a:lnTo>
                  <a:lnTo>
                    <a:pt x="32" y="48"/>
                  </a:lnTo>
                  <a:lnTo>
                    <a:pt x="44" y="34"/>
                  </a:lnTo>
                  <a:lnTo>
                    <a:pt x="48" y="16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0" name=""/>
            <p:cNvSpPr/>
            <p:nvPr/>
          </p:nvSpPr>
          <p:spPr>
            <a:xfrm>
              <a:off x="2692080" y="960120"/>
              <a:ext cx="520200" cy="411840"/>
            </a:xfrm>
            <a:custGeom>
              <a:avLst/>
              <a:gdLst/>
              <a:ahLst/>
              <a:rect l="l" t="t" r="r" b="b"/>
              <a:pathLst>
                <a:path w="570" h="451">
                  <a:moveTo>
                    <a:pt x="0" y="0"/>
                  </a:moveTo>
                  <a:lnTo>
                    <a:pt x="18" y="21"/>
                  </a:lnTo>
                  <a:lnTo>
                    <a:pt x="33" y="50"/>
                  </a:lnTo>
                  <a:lnTo>
                    <a:pt x="52" y="71"/>
                  </a:lnTo>
                  <a:lnTo>
                    <a:pt x="82" y="88"/>
                  </a:lnTo>
                  <a:lnTo>
                    <a:pt x="112" y="88"/>
                  </a:lnTo>
                  <a:lnTo>
                    <a:pt x="151" y="99"/>
                  </a:lnTo>
                  <a:lnTo>
                    <a:pt x="172" y="94"/>
                  </a:lnTo>
                  <a:lnTo>
                    <a:pt x="199" y="115"/>
                  </a:lnTo>
                  <a:lnTo>
                    <a:pt x="218" y="106"/>
                  </a:lnTo>
                  <a:lnTo>
                    <a:pt x="235" y="80"/>
                  </a:lnTo>
                  <a:lnTo>
                    <a:pt x="248" y="102"/>
                  </a:lnTo>
                  <a:lnTo>
                    <a:pt x="281" y="126"/>
                  </a:lnTo>
                  <a:lnTo>
                    <a:pt x="271" y="158"/>
                  </a:lnTo>
                  <a:lnTo>
                    <a:pt x="297" y="144"/>
                  </a:lnTo>
                  <a:lnTo>
                    <a:pt x="311" y="168"/>
                  </a:lnTo>
                  <a:lnTo>
                    <a:pt x="336" y="185"/>
                  </a:lnTo>
                  <a:lnTo>
                    <a:pt x="344" y="206"/>
                  </a:lnTo>
                  <a:lnTo>
                    <a:pt x="350" y="229"/>
                  </a:lnTo>
                  <a:lnTo>
                    <a:pt x="336" y="241"/>
                  </a:lnTo>
                  <a:lnTo>
                    <a:pt x="320" y="261"/>
                  </a:lnTo>
                  <a:lnTo>
                    <a:pt x="306" y="274"/>
                  </a:lnTo>
                  <a:lnTo>
                    <a:pt x="324" y="298"/>
                  </a:lnTo>
                  <a:lnTo>
                    <a:pt x="303" y="312"/>
                  </a:lnTo>
                  <a:lnTo>
                    <a:pt x="278" y="312"/>
                  </a:lnTo>
                  <a:lnTo>
                    <a:pt x="248" y="303"/>
                  </a:lnTo>
                  <a:lnTo>
                    <a:pt x="244" y="320"/>
                  </a:lnTo>
                  <a:lnTo>
                    <a:pt x="233" y="323"/>
                  </a:lnTo>
                  <a:lnTo>
                    <a:pt x="227" y="338"/>
                  </a:lnTo>
                  <a:lnTo>
                    <a:pt x="235" y="355"/>
                  </a:lnTo>
                  <a:lnTo>
                    <a:pt x="267" y="355"/>
                  </a:lnTo>
                  <a:lnTo>
                    <a:pt x="281" y="347"/>
                  </a:lnTo>
                  <a:lnTo>
                    <a:pt x="303" y="350"/>
                  </a:lnTo>
                  <a:lnTo>
                    <a:pt x="324" y="360"/>
                  </a:lnTo>
                  <a:lnTo>
                    <a:pt x="342" y="365"/>
                  </a:lnTo>
                  <a:lnTo>
                    <a:pt x="357" y="376"/>
                  </a:lnTo>
                  <a:lnTo>
                    <a:pt x="357" y="392"/>
                  </a:lnTo>
                  <a:lnTo>
                    <a:pt x="376" y="406"/>
                  </a:lnTo>
                  <a:lnTo>
                    <a:pt x="390" y="412"/>
                  </a:lnTo>
                  <a:lnTo>
                    <a:pt x="409" y="420"/>
                  </a:lnTo>
                  <a:lnTo>
                    <a:pt x="417" y="430"/>
                  </a:lnTo>
                  <a:lnTo>
                    <a:pt x="436" y="438"/>
                  </a:lnTo>
                  <a:lnTo>
                    <a:pt x="453" y="444"/>
                  </a:lnTo>
                  <a:lnTo>
                    <a:pt x="475" y="450"/>
                  </a:lnTo>
                  <a:lnTo>
                    <a:pt x="475" y="430"/>
                  </a:lnTo>
                  <a:lnTo>
                    <a:pt x="456" y="420"/>
                  </a:lnTo>
                  <a:lnTo>
                    <a:pt x="442" y="403"/>
                  </a:lnTo>
                  <a:lnTo>
                    <a:pt x="426" y="389"/>
                  </a:lnTo>
                  <a:lnTo>
                    <a:pt x="417" y="374"/>
                  </a:lnTo>
                  <a:lnTo>
                    <a:pt x="442" y="385"/>
                  </a:lnTo>
                  <a:lnTo>
                    <a:pt x="459" y="395"/>
                  </a:lnTo>
                  <a:lnTo>
                    <a:pt x="482" y="409"/>
                  </a:lnTo>
                  <a:lnTo>
                    <a:pt x="505" y="409"/>
                  </a:lnTo>
                  <a:lnTo>
                    <a:pt x="512" y="385"/>
                  </a:lnTo>
                  <a:lnTo>
                    <a:pt x="496" y="365"/>
                  </a:lnTo>
                  <a:lnTo>
                    <a:pt x="493" y="347"/>
                  </a:lnTo>
                  <a:lnTo>
                    <a:pt x="482" y="333"/>
                  </a:lnTo>
                  <a:lnTo>
                    <a:pt x="459" y="315"/>
                  </a:lnTo>
                  <a:lnTo>
                    <a:pt x="448" y="292"/>
                  </a:lnTo>
                  <a:lnTo>
                    <a:pt x="453" y="262"/>
                  </a:lnTo>
                  <a:lnTo>
                    <a:pt x="488" y="288"/>
                  </a:lnTo>
                  <a:lnTo>
                    <a:pt x="496" y="312"/>
                  </a:lnTo>
                  <a:lnTo>
                    <a:pt x="521" y="324"/>
                  </a:lnTo>
                  <a:lnTo>
                    <a:pt x="526" y="303"/>
                  </a:lnTo>
                  <a:lnTo>
                    <a:pt x="548" y="298"/>
                  </a:lnTo>
                  <a:lnTo>
                    <a:pt x="554" y="279"/>
                  </a:lnTo>
                  <a:lnTo>
                    <a:pt x="569" y="255"/>
                  </a:lnTo>
                  <a:lnTo>
                    <a:pt x="554" y="239"/>
                  </a:lnTo>
                  <a:lnTo>
                    <a:pt x="532" y="223"/>
                  </a:lnTo>
                  <a:lnTo>
                    <a:pt x="512" y="206"/>
                  </a:lnTo>
                  <a:lnTo>
                    <a:pt x="493" y="188"/>
                  </a:lnTo>
                  <a:lnTo>
                    <a:pt x="463" y="188"/>
                  </a:lnTo>
                  <a:lnTo>
                    <a:pt x="436" y="168"/>
                  </a:lnTo>
                  <a:lnTo>
                    <a:pt x="436" y="144"/>
                  </a:lnTo>
                  <a:lnTo>
                    <a:pt x="463" y="136"/>
                  </a:lnTo>
                  <a:lnTo>
                    <a:pt x="439" y="115"/>
                  </a:lnTo>
                  <a:lnTo>
                    <a:pt x="448" y="94"/>
                  </a:lnTo>
                  <a:lnTo>
                    <a:pt x="429" y="67"/>
                  </a:lnTo>
                  <a:lnTo>
                    <a:pt x="403" y="50"/>
                  </a:lnTo>
                  <a:lnTo>
                    <a:pt x="373" y="18"/>
                  </a:lnTo>
                  <a:lnTo>
                    <a:pt x="347" y="5"/>
                  </a:lnTo>
                  <a:lnTo>
                    <a:pt x="317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1" name=""/>
            <p:cNvSpPr/>
            <p:nvPr/>
          </p:nvSpPr>
          <p:spPr>
            <a:xfrm>
              <a:off x="2169720" y="961200"/>
              <a:ext cx="331920" cy="150480"/>
            </a:xfrm>
            <a:custGeom>
              <a:avLst/>
              <a:gdLst/>
              <a:ahLst/>
              <a:rect l="l" t="t" r="r" b="b"/>
              <a:pathLst>
                <a:path w="364" h="165">
                  <a:moveTo>
                    <a:pt x="0" y="0"/>
                  </a:moveTo>
                  <a:lnTo>
                    <a:pt x="20" y="21"/>
                  </a:lnTo>
                  <a:lnTo>
                    <a:pt x="15" y="37"/>
                  </a:lnTo>
                  <a:lnTo>
                    <a:pt x="33" y="53"/>
                  </a:lnTo>
                  <a:lnTo>
                    <a:pt x="66" y="58"/>
                  </a:lnTo>
                  <a:lnTo>
                    <a:pt x="96" y="56"/>
                  </a:lnTo>
                  <a:lnTo>
                    <a:pt x="121" y="71"/>
                  </a:lnTo>
                  <a:lnTo>
                    <a:pt x="96" y="85"/>
                  </a:lnTo>
                  <a:lnTo>
                    <a:pt x="66" y="85"/>
                  </a:lnTo>
                  <a:lnTo>
                    <a:pt x="42" y="88"/>
                  </a:lnTo>
                  <a:lnTo>
                    <a:pt x="48" y="117"/>
                  </a:lnTo>
                  <a:lnTo>
                    <a:pt x="72" y="131"/>
                  </a:lnTo>
                  <a:lnTo>
                    <a:pt x="99" y="131"/>
                  </a:lnTo>
                  <a:lnTo>
                    <a:pt x="115" y="164"/>
                  </a:lnTo>
                  <a:lnTo>
                    <a:pt x="142" y="161"/>
                  </a:lnTo>
                  <a:lnTo>
                    <a:pt x="175" y="155"/>
                  </a:lnTo>
                  <a:lnTo>
                    <a:pt x="205" y="144"/>
                  </a:lnTo>
                  <a:lnTo>
                    <a:pt x="232" y="135"/>
                  </a:lnTo>
                  <a:lnTo>
                    <a:pt x="254" y="117"/>
                  </a:lnTo>
                  <a:lnTo>
                    <a:pt x="271" y="135"/>
                  </a:lnTo>
                  <a:lnTo>
                    <a:pt x="299" y="149"/>
                  </a:lnTo>
                  <a:lnTo>
                    <a:pt x="323" y="144"/>
                  </a:lnTo>
                  <a:lnTo>
                    <a:pt x="344" y="128"/>
                  </a:lnTo>
                  <a:lnTo>
                    <a:pt x="336" y="109"/>
                  </a:lnTo>
                  <a:lnTo>
                    <a:pt x="356" y="106"/>
                  </a:lnTo>
                  <a:lnTo>
                    <a:pt x="363" y="82"/>
                  </a:lnTo>
                  <a:lnTo>
                    <a:pt x="326" y="71"/>
                  </a:lnTo>
                  <a:lnTo>
                    <a:pt x="299" y="58"/>
                  </a:lnTo>
                  <a:lnTo>
                    <a:pt x="280" y="37"/>
                  </a:lnTo>
                  <a:lnTo>
                    <a:pt x="285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2" name=""/>
            <p:cNvSpPr/>
            <p:nvPr/>
          </p:nvSpPr>
          <p:spPr>
            <a:xfrm>
              <a:off x="1909800" y="1605240"/>
              <a:ext cx="39960" cy="59760"/>
            </a:xfrm>
            <a:custGeom>
              <a:avLst/>
              <a:gdLst/>
              <a:ahLst/>
              <a:rect l="l" t="t" r="r" b="b"/>
              <a:pathLst>
                <a:path w="44" h="66">
                  <a:moveTo>
                    <a:pt x="0" y="0"/>
                  </a:moveTo>
                  <a:lnTo>
                    <a:pt x="3" y="19"/>
                  </a:lnTo>
                  <a:lnTo>
                    <a:pt x="11" y="25"/>
                  </a:lnTo>
                  <a:lnTo>
                    <a:pt x="17" y="40"/>
                  </a:lnTo>
                  <a:lnTo>
                    <a:pt x="27" y="52"/>
                  </a:lnTo>
                  <a:lnTo>
                    <a:pt x="43" y="65"/>
                  </a:lnTo>
                  <a:lnTo>
                    <a:pt x="36" y="49"/>
                  </a:lnTo>
                  <a:lnTo>
                    <a:pt x="27" y="43"/>
                  </a:lnTo>
                  <a:lnTo>
                    <a:pt x="30" y="32"/>
                  </a:lnTo>
                  <a:lnTo>
                    <a:pt x="20" y="19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3" name=""/>
            <p:cNvSpPr/>
            <p:nvPr/>
          </p:nvSpPr>
          <p:spPr>
            <a:xfrm>
              <a:off x="1996200" y="1694520"/>
              <a:ext cx="96840" cy="61200"/>
            </a:xfrm>
            <a:custGeom>
              <a:avLst/>
              <a:gdLst/>
              <a:ahLst/>
              <a:rect l="l" t="t" r="r" b="b"/>
              <a:pathLst>
                <a:path w="106" h="68">
                  <a:moveTo>
                    <a:pt x="0" y="5"/>
                  </a:moveTo>
                  <a:lnTo>
                    <a:pt x="12" y="19"/>
                  </a:lnTo>
                  <a:lnTo>
                    <a:pt x="26" y="25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48" y="43"/>
                  </a:lnTo>
                  <a:lnTo>
                    <a:pt x="57" y="51"/>
                  </a:lnTo>
                  <a:lnTo>
                    <a:pt x="68" y="51"/>
                  </a:lnTo>
                  <a:lnTo>
                    <a:pt x="68" y="57"/>
                  </a:lnTo>
                  <a:lnTo>
                    <a:pt x="81" y="64"/>
                  </a:lnTo>
                  <a:lnTo>
                    <a:pt x="94" y="67"/>
                  </a:lnTo>
                  <a:lnTo>
                    <a:pt x="105" y="64"/>
                  </a:lnTo>
                  <a:lnTo>
                    <a:pt x="94" y="51"/>
                  </a:lnTo>
                  <a:lnTo>
                    <a:pt x="78" y="40"/>
                  </a:lnTo>
                  <a:lnTo>
                    <a:pt x="68" y="29"/>
                  </a:lnTo>
                  <a:lnTo>
                    <a:pt x="57" y="16"/>
                  </a:lnTo>
                  <a:lnTo>
                    <a:pt x="42" y="11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0" bIns="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4" name=""/>
            <p:cNvSpPr/>
            <p:nvPr/>
          </p:nvSpPr>
          <p:spPr>
            <a:xfrm>
              <a:off x="3314160" y="960120"/>
              <a:ext cx="621000" cy="479520"/>
            </a:xfrm>
            <a:custGeom>
              <a:avLst/>
              <a:gdLst/>
              <a:ahLst/>
              <a:rect l="l" t="t" r="r" b="b"/>
              <a:pathLst>
                <a:path w="681" h="526">
                  <a:moveTo>
                    <a:pt x="0" y="4"/>
                  </a:moveTo>
                  <a:lnTo>
                    <a:pt x="9" y="19"/>
                  </a:lnTo>
                  <a:lnTo>
                    <a:pt x="33" y="19"/>
                  </a:lnTo>
                  <a:lnTo>
                    <a:pt x="49" y="1"/>
                  </a:lnTo>
                  <a:lnTo>
                    <a:pt x="61" y="33"/>
                  </a:lnTo>
                  <a:lnTo>
                    <a:pt x="82" y="40"/>
                  </a:lnTo>
                  <a:lnTo>
                    <a:pt x="88" y="68"/>
                  </a:lnTo>
                  <a:lnTo>
                    <a:pt x="58" y="51"/>
                  </a:lnTo>
                  <a:lnTo>
                    <a:pt x="30" y="51"/>
                  </a:lnTo>
                  <a:lnTo>
                    <a:pt x="25" y="81"/>
                  </a:lnTo>
                  <a:lnTo>
                    <a:pt x="19" y="110"/>
                  </a:lnTo>
                  <a:lnTo>
                    <a:pt x="39" y="130"/>
                  </a:lnTo>
                  <a:lnTo>
                    <a:pt x="69" y="122"/>
                  </a:lnTo>
                  <a:lnTo>
                    <a:pt x="88" y="101"/>
                  </a:lnTo>
                  <a:lnTo>
                    <a:pt x="99" y="127"/>
                  </a:lnTo>
                  <a:lnTo>
                    <a:pt x="95" y="165"/>
                  </a:lnTo>
                  <a:lnTo>
                    <a:pt x="63" y="165"/>
                  </a:lnTo>
                  <a:lnTo>
                    <a:pt x="49" y="186"/>
                  </a:lnTo>
                  <a:lnTo>
                    <a:pt x="39" y="213"/>
                  </a:lnTo>
                  <a:lnTo>
                    <a:pt x="39" y="240"/>
                  </a:lnTo>
                  <a:lnTo>
                    <a:pt x="45" y="262"/>
                  </a:lnTo>
                  <a:lnTo>
                    <a:pt x="45" y="283"/>
                  </a:lnTo>
                  <a:lnTo>
                    <a:pt x="66" y="304"/>
                  </a:lnTo>
                  <a:lnTo>
                    <a:pt x="76" y="331"/>
                  </a:lnTo>
                  <a:lnTo>
                    <a:pt x="76" y="353"/>
                  </a:lnTo>
                  <a:lnTo>
                    <a:pt x="88" y="366"/>
                  </a:lnTo>
                  <a:lnTo>
                    <a:pt x="88" y="386"/>
                  </a:lnTo>
                  <a:lnTo>
                    <a:pt x="109" y="412"/>
                  </a:lnTo>
                  <a:lnTo>
                    <a:pt x="112" y="425"/>
                  </a:lnTo>
                  <a:lnTo>
                    <a:pt x="125" y="450"/>
                  </a:lnTo>
                  <a:lnTo>
                    <a:pt x="133" y="466"/>
                  </a:lnTo>
                  <a:lnTo>
                    <a:pt x="155" y="487"/>
                  </a:lnTo>
                  <a:lnTo>
                    <a:pt x="182" y="492"/>
                  </a:lnTo>
                  <a:lnTo>
                    <a:pt x="201" y="498"/>
                  </a:lnTo>
                  <a:lnTo>
                    <a:pt x="209" y="512"/>
                  </a:lnTo>
                  <a:lnTo>
                    <a:pt x="237" y="525"/>
                  </a:lnTo>
                  <a:lnTo>
                    <a:pt x="248" y="516"/>
                  </a:lnTo>
                  <a:lnTo>
                    <a:pt x="258" y="501"/>
                  </a:lnTo>
                  <a:lnTo>
                    <a:pt x="261" y="482"/>
                  </a:lnTo>
                  <a:lnTo>
                    <a:pt x="264" y="463"/>
                  </a:lnTo>
                  <a:lnTo>
                    <a:pt x="274" y="444"/>
                  </a:lnTo>
                  <a:lnTo>
                    <a:pt x="267" y="421"/>
                  </a:lnTo>
                  <a:lnTo>
                    <a:pt x="285" y="407"/>
                  </a:lnTo>
                  <a:lnTo>
                    <a:pt x="297" y="388"/>
                  </a:lnTo>
                  <a:lnTo>
                    <a:pt x="304" y="366"/>
                  </a:lnTo>
                  <a:lnTo>
                    <a:pt x="307" y="348"/>
                  </a:lnTo>
                  <a:lnTo>
                    <a:pt x="294" y="321"/>
                  </a:lnTo>
                  <a:lnTo>
                    <a:pt x="315" y="324"/>
                  </a:lnTo>
                  <a:lnTo>
                    <a:pt x="321" y="304"/>
                  </a:lnTo>
                  <a:lnTo>
                    <a:pt x="343" y="298"/>
                  </a:lnTo>
                  <a:lnTo>
                    <a:pt x="374" y="298"/>
                  </a:lnTo>
                  <a:lnTo>
                    <a:pt x="401" y="283"/>
                  </a:lnTo>
                  <a:lnTo>
                    <a:pt x="420" y="269"/>
                  </a:lnTo>
                  <a:lnTo>
                    <a:pt x="434" y="256"/>
                  </a:lnTo>
                  <a:lnTo>
                    <a:pt x="446" y="234"/>
                  </a:lnTo>
                  <a:lnTo>
                    <a:pt x="453" y="216"/>
                  </a:lnTo>
                  <a:lnTo>
                    <a:pt x="470" y="197"/>
                  </a:lnTo>
                  <a:lnTo>
                    <a:pt x="489" y="186"/>
                  </a:lnTo>
                  <a:lnTo>
                    <a:pt x="516" y="186"/>
                  </a:lnTo>
                  <a:lnTo>
                    <a:pt x="537" y="172"/>
                  </a:lnTo>
                  <a:lnTo>
                    <a:pt x="565" y="165"/>
                  </a:lnTo>
                  <a:lnTo>
                    <a:pt x="589" y="154"/>
                  </a:lnTo>
                  <a:lnTo>
                    <a:pt x="610" y="140"/>
                  </a:lnTo>
                  <a:lnTo>
                    <a:pt x="629" y="124"/>
                  </a:lnTo>
                  <a:lnTo>
                    <a:pt x="649" y="108"/>
                  </a:lnTo>
                  <a:lnTo>
                    <a:pt x="665" y="89"/>
                  </a:lnTo>
                  <a:lnTo>
                    <a:pt x="638" y="87"/>
                  </a:lnTo>
                  <a:lnTo>
                    <a:pt x="610" y="72"/>
                  </a:lnTo>
                  <a:lnTo>
                    <a:pt x="586" y="87"/>
                  </a:lnTo>
                  <a:lnTo>
                    <a:pt x="586" y="72"/>
                  </a:lnTo>
                  <a:lnTo>
                    <a:pt x="610" y="60"/>
                  </a:lnTo>
                  <a:lnTo>
                    <a:pt x="605" y="33"/>
                  </a:lnTo>
                  <a:lnTo>
                    <a:pt x="622" y="22"/>
                  </a:lnTo>
                  <a:lnTo>
                    <a:pt x="629" y="40"/>
                  </a:lnTo>
                  <a:lnTo>
                    <a:pt x="635" y="65"/>
                  </a:lnTo>
                  <a:lnTo>
                    <a:pt x="653" y="72"/>
                  </a:lnTo>
                  <a:lnTo>
                    <a:pt x="678" y="68"/>
                  </a:lnTo>
                  <a:lnTo>
                    <a:pt x="680" y="40"/>
                  </a:lnTo>
                  <a:lnTo>
                    <a:pt x="680" y="19"/>
                  </a:lnTo>
                  <a:lnTo>
                    <a:pt x="665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5" name=""/>
            <p:cNvSpPr/>
            <p:nvPr/>
          </p:nvSpPr>
          <p:spPr>
            <a:xfrm>
              <a:off x="3883680" y="1199880"/>
              <a:ext cx="194760" cy="116640"/>
            </a:xfrm>
            <a:custGeom>
              <a:avLst/>
              <a:gdLst/>
              <a:ahLst/>
              <a:rect l="l" t="t" r="r" b="b"/>
              <a:pathLst>
                <a:path w="213" h="128">
                  <a:moveTo>
                    <a:pt x="0" y="41"/>
                  </a:moveTo>
                  <a:lnTo>
                    <a:pt x="17" y="47"/>
                  </a:lnTo>
                  <a:lnTo>
                    <a:pt x="33" y="39"/>
                  </a:lnTo>
                  <a:lnTo>
                    <a:pt x="49" y="47"/>
                  </a:lnTo>
                  <a:lnTo>
                    <a:pt x="30" y="61"/>
                  </a:lnTo>
                  <a:lnTo>
                    <a:pt x="9" y="73"/>
                  </a:lnTo>
                  <a:lnTo>
                    <a:pt x="36" y="73"/>
                  </a:lnTo>
                  <a:lnTo>
                    <a:pt x="49" y="93"/>
                  </a:lnTo>
                  <a:lnTo>
                    <a:pt x="33" y="111"/>
                  </a:lnTo>
                  <a:lnTo>
                    <a:pt x="69" y="111"/>
                  </a:lnTo>
                  <a:lnTo>
                    <a:pt x="88" y="122"/>
                  </a:lnTo>
                  <a:lnTo>
                    <a:pt x="112" y="127"/>
                  </a:lnTo>
                  <a:lnTo>
                    <a:pt x="132" y="114"/>
                  </a:lnTo>
                  <a:lnTo>
                    <a:pt x="155" y="111"/>
                  </a:lnTo>
                  <a:lnTo>
                    <a:pt x="169" y="97"/>
                  </a:lnTo>
                  <a:lnTo>
                    <a:pt x="196" y="87"/>
                  </a:lnTo>
                  <a:lnTo>
                    <a:pt x="212" y="68"/>
                  </a:lnTo>
                  <a:lnTo>
                    <a:pt x="212" y="41"/>
                  </a:lnTo>
                  <a:lnTo>
                    <a:pt x="194" y="30"/>
                  </a:lnTo>
                  <a:lnTo>
                    <a:pt x="194" y="6"/>
                  </a:lnTo>
                  <a:lnTo>
                    <a:pt x="175" y="9"/>
                  </a:lnTo>
                  <a:lnTo>
                    <a:pt x="162" y="0"/>
                  </a:lnTo>
                  <a:lnTo>
                    <a:pt x="151" y="12"/>
                  </a:lnTo>
                  <a:lnTo>
                    <a:pt x="136" y="20"/>
                  </a:lnTo>
                  <a:lnTo>
                    <a:pt x="124" y="12"/>
                  </a:lnTo>
                  <a:lnTo>
                    <a:pt x="102" y="18"/>
                  </a:lnTo>
                  <a:lnTo>
                    <a:pt x="93" y="29"/>
                  </a:lnTo>
                  <a:lnTo>
                    <a:pt x="82" y="18"/>
                  </a:lnTo>
                  <a:lnTo>
                    <a:pt x="82" y="39"/>
                  </a:lnTo>
                  <a:lnTo>
                    <a:pt x="60" y="47"/>
                  </a:lnTo>
                  <a:lnTo>
                    <a:pt x="56" y="20"/>
                  </a:lnTo>
                  <a:lnTo>
                    <a:pt x="42" y="6"/>
                  </a:lnTo>
                  <a:lnTo>
                    <a:pt x="26" y="1"/>
                  </a:lnTo>
                  <a:lnTo>
                    <a:pt x="26" y="12"/>
                  </a:lnTo>
                  <a:lnTo>
                    <a:pt x="15" y="12"/>
                  </a:lnTo>
                  <a:lnTo>
                    <a:pt x="12" y="29"/>
                  </a:lnTo>
                  <a:lnTo>
                    <a:pt x="0" y="4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6" name=""/>
            <p:cNvSpPr/>
            <p:nvPr/>
          </p:nvSpPr>
          <p:spPr>
            <a:xfrm>
              <a:off x="4010400" y="2003760"/>
              <a:ext cx="1248480" cy="1240560"/>
            </a:xfrm>
            <a:custGeom>
              <a:avLst/>
              <a:gdLst/>
              <a:ahLst/>
              <a:rect l="l" t="t" r="r" b="b"/>
              <a:pathLst>
                <a:path w="1367" h="1359">
                  <a:moveTo>
                    <a:pt x="1024" y="129"/>
                  </a:moveTo>
                  <a:lnTo>
                    <a:pt x="1008" y="132"/>
                  </a:lnTo>
                  <a:lnTo>
                    <a:pt x="997" y="132"/>
                  </a:lnTo>
                  <a:lnTo>
                    <a:pt x="991" y="126"/>
                  </a:lnTo>
                  <a:lnTo>
                    <a:pt x="988" y="134"/>
                  </a:lnTo>
                  <a:lnTo>
                    <a:pt x="978" y="132"/>
                  </a:lnTo>
                  <a:lnTo>
                    <a:pt x="981" y="123"/>
                  </a:lnTo>
                  <a:lnTo>
                    <a:pt x="969" y="120"/>
                  </a:lnTo>
                  <a:lnTo>
                    <a:pt x="954" y="123"/>
                  </a:lnTo>
                  <a:lnTo>
                    <a:pt x="942" y="129"/>
                  </a:lnTo>
                  <a:lnTo>
                    <a:pt x="932" y="134"/>
                  </a:lnTo>
                  <a:lnTo>
                    <a:pt x="924" y="134"/>
                  </a:lnTo>
                  <a:lnTo>
                    <a:pt x="912" y="132"/>
                  </a:lnTo>
                  <a:lnTo>
                    <a:pt x="899" y="132"/>
                  </a:lnTo>
                  <a:lnTo>
                    <a:pt x="890" y="126"/>
                  </a:lnTo>
                  <a:lnTo>
                    <a:pt x="885" y="123"/>
                  </a:lnTo>
                  <a:lnTo>
                    <a:pt x="872" y="120"/>
                  </a:lnTo>
                  <a:lnTo>
                    <a:pt x="860" y="120"/>
                  </a:lnTo>
                  <a:lnTo>
                    <a:pt x="849" y="120"/>
                  </a:lnTo>
                  <a:lnTo>
                    <a:pt x="842" y="112"/>
                  </a:lnTo>
                  <a:lnTo>
                    <a:pt x="833" y="112"/>
                  </a:lnTo>
                  <a:lnTo>
                    <a:pt x="820" y="109"/>
                  </a:lnTo>
                  <a:lnTo>
                    <a:pt x="809" y="106"/>
                  </a:lnTo>
                  <a:lnTo>
                    <a:pt x="806" y="99"/>
                  </a:lnTo>
                  <a:lnTo>
                    <a:pt x="793" y="96"/>
                  </a:lnTo>
                  <a:lnTo>
                    <a:pt x="781" y="94"/>
                  </a:lnTo>
                  <a:lnTo>
                    <a:pt x="769" y="96"/>
                  </a:lnTo>
                  <a:lnTo>
                    <a:pt x="757" y="99"/>
                  </a:lnTo>
                  <a:lnTo>
                    <a:pt x="747" y="106"/>
                  </a:lnTo>
                  <a:lnTo>
                    <a:pt x="743" y="115"/>
                  </a:lnTo>
                  <a:lnTo>
                    <a:pt x="744" y="120"/>
                  </a:lnTo>
                  <a:lnTo>
                    <a:pt x="747" y="132"/>
                  </a:lnTo>
                  <a:lnTo>
                    <a:pt x="743" y="137"/>
                  </a:lnTo>
                  <a:lnTo>
                    <a:pt x="736" y="141"/>
                  </a:lnTo>
                  <a:lnTo>
                    <a:pt x="727" y="147"/>
                  </a:lnTo>
                  <a:lnTo>
                    <a:pt x="717" y="144"/>
                  </a:lnTo>
                  <a:lnTo>
                    <a:pt x="708" y="137"/>
                  </a:lnTo>
                  <a:lnTo>
                    <a:pt x="694" y="132"/>
                  </a:lnTo>
                  <a:lnTo>
                    <a:pt x="678" y="129"/>
                  </a:lnTo>
                  <a:lnTo>
                    <a:pt x="667" y="126"/>
                  </a:lnTo>
                  <a:lnTo>
                    <a:pt x="657" y="120"/>
                  </a:lnTo>
                  <a:lnTo>
                    <a:pt x="651" y="115"/>
                  </a:lnTo>
                  <a:lnTo>
                    <a:pt x="651" y="105"/>
                  </a:lnTo>
                  <a:lnTo>
                    <a:pt x="638" y="102"/>
                  </a:lnTo>
                  <a:lnTo>
                    <a:pt x="630" y="96"/>
                  </a:lnTo>
                  <a:lnTo>
                    <a:pt x="618" y="96"/>
                  </a:lnTo>
                  <a:lnTo>
                    <a:pt x="602" y="94"/>
                  </a:lnTo>
                  <a:lnTo>
                    <a:pt x="588" y="94"/>
                  </a:lnTo>
                  <a:lnTo>
                    <a:pt x="578" y="91"/>
                  </a:lnTo>
                  <a:lnTo>
                    <a:pt x="566" y="85"/>
                  </a:lnTo>
                  <a:lnTo>
                    <a:pt x="564" y="77"/>
                  </a:lnTo>
                  <a:lnTo>
                    <a:pt x="558" y="77"/>
                  </a:lnTo>
                  <a:lnTo>
                    <a:pt x="548" y="74"/>
                  </a:lnTo>
                  <a:lnTo>
                    <a:pt x="545" y="64"/>
                  </a:lnTo>
                  <a:lnTo>
                    <a:pt x="551" y="58"/>
                  </a:lnTo>
                  <a:lnTo>
                    <a:pt x="561" y="53"/>
                  </a:lnTo>
                  <a:lnTo>
                    <a:pt x="566" y="44"/>
                  </a:lnTo>
                  <a:lnTo>
                    <a:pt x="564" y="35"/>
                  </a:lnTo>
                  <a:lnTo>
                    <a:pt x="558" y="32"/>
                  </a:lnTo>
                  <a:lnTo>
                    <a:pt x="554" y="18"/>
                  </a:lnTo>
                  <a:lnTo>
                    <a:pt x="561" y="15"/>
                  </a:lnTo>
                  <a:lnTo>
                    <a:pt x="566" y="5"/>
                  </a:lnTo>
                  <a:lnTo>
                    <a:pt x="551" y="9"/>
                  </a:lnTo>
                  <a:lnTo>
                    <a:pt x="548" y="0"/>
                  </a:lnTo>
                  <a:lnTo>
                    <a:pt x="535" y="0"/>
                  </a:lnTo>
                  <a:lnTo>
                    <a:pt x="528" y="0"/>
                  </a:lnTo>
                  <a:lnTo>
                    <a:pt x="521" y="5"/>
                  </a:lnTo>
                  <a:lnTo>
                    <a:pt x="509" y="8"/>
                  </a:lnTo>
                  <a:lnTo>
                    <a:pt x="493" y="5"/>
                  </a:lnTo>
                  <a:lnTo>
                    <a:pt x="485" y="8"/>
                  </a:lnTo>
                  <a:lnTo>
                    <a:pt x="472" y="5"/>
                  </a:lnTo>
                  <a:lnTo>
                    <a:pt x="463" y="9"/>
                  </a:lnTo>
                  <a:lnTo>
                    <a:pt x="452" y="9"/>
                  </a:lnTo>
                  <a:lnTo>
                    <a:pt x="445" y="8"/>
                  </a:lnTo>
                  <a:lnTo>
                    <a:pt x="436" y="5"/>
                  </a:lnTo>
                  <a:lnTo>
                    <a:pt x="420" y="5"/>
                  </a:lnTo>
                  <a:lnTo>
                    <a:pt x="415" y="8"/>
                  </a:lnTo>
                  <a:lnTo>
                    <a:pt x="403" y="8"/>
                  </a:lnTo>
                  <a:lnTo>
                    <a:pt x="393" y="9"/>
                  </a:lnTo>
                  <a:lnTo>
                    <a:pt x="382" y="12"/>
                  </a:lnTo>
                  <a:lnTo>
                    <a:pt x="366" y="15"/>
                  </a:lnTo>
                  <a:lnTo>
                    <a:pt x="357" y="21"/>
                  </a:lnTo>
                  <a:lnTo>
                    <a:pt x="347" y="29"/>
                  </a:lnTo>
                  <a:lnTo>
                    <a:pt x="336" y="29"/>
                  </a:lnTo>
                  <a:lnTo>
                    <a:pt x="327" y="32"/>
                  </a:lnTo>
                  <a:lnTo>
                    <a:pt x="320" y="37"/>
                  </a:lnTo>
                  <a:lnTo>
                    <a:pt x="309" y="44"/>
                  </a:lnTo>
                  <a:lnTo>
                    <a:pt x="300" y="44"/>
                  </a:lnTo>
                  <a:lnTo>
                    <a:pt x="287" y="40"/>
                  </a:lnTo>
                  <a:lnTo>
                    <a:pt x="278" y="42"/>
                  </a:lnTo>
                  <a:lnTo>
                    <a:pt x="267" y="42"/>
                  </a:lnTo>
                  <a:lnTo>
                    <a:pt x="257" y="44"/>
                  </a:lnTo>
                  <a:lnTo>
                    <a:pt x="245" y="37"/>
                  </a:lnTo>
                  <a:lnTo>
                    <a:pt x="238" y="29"/>
                  </a:lnTo>
                  <a:lnTo>
                    <a:pt x="230" y="32"/>
                  </a:lnTo>
                  <a:lnTo>
                    <a:pt x="224" y="42"/>
                  </a:lnTo>
                  <a:lnTo>
                    <a:pt x="221" y="50"/>
                  </a:lnTo>
                  <a:lnTo>
                    <a:pt x="215" y="58"/>
                  </a:lnTo>
                  <a:lnTo>
                    <a:pt x="211" y="70"/>
                  </a:lnTo>
                  <a:lnTo>
                    <a:pt x="200" y="77"/>
                  </a:lnTo>
                  <a:lnTo>
                    <a:pt x="188" y="80"/>
                  </a:lnTo>
                  <a:lnTo>
                    <a:pt x="178" y="85"/>
                  </a:lnTo>
                  <a:lnTo>
                    <a:pt x="172" y="94"/>
                  </a:lnTo>
                  <a:lnTo>
                    <a:pt x="164" y="102"/>
                  </a:lnTo>
                  <a:lnTo>
                    <a:pt x="164" y="106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51" y="137"/>
                  </a:lnTo>
                  <a:lnTo>
                    <a:pt x="158" y="144"/>
                  </a:lnTo>
                  <a:lnTo>
                    <a:pt x="151" y="158"/>
                  </a:lnTo>
                  <a:lnTo>
                    <a:pt x="145" y="167"/>
                  </a:lnTo>
                  <a:lnTo>
                    <a:pt x="135" y="174"/>
                  </a:lnTo>
                  <a:lnTo>
                    <a:pt x="124" y="176"/>
                  </a:lnTo>
                  <a:lnTo>
                    <a:pt x="118" y="188"/>
                  </a:lnTo>
                  <a:lnTo>
                    <a:pt x="105" y="190"/>
                  </a:lnTo>
                  <a:lnTo>
                    <a:pt x="91" y="193"/>
                  </a:lnTo>
                  <a:lnTo>
                    <a:pt x="82" y="200"/>
                  </a:lnTo>
                  <a:lnTo>
                    <a:pt x="79" y="212"/>
                  </a:lnTo>
                  <a:lnTo>
                    <a:pt x="72" y="217"/>
                  </a:lnTo>
                  <a:lnTo>
                    <a:pt x="63" y="223"/>
                  </a:lnTo>
                  <a:lnTo>
                    <a:pt x="60" y="228"/>
                  </a:lnTo>
                  <a:lnTo>
                    <a:pt x="56" y="238"/>
                  </a:lnTo>
                  <a:lnTo>
                    <a:pt x="55" y="247"/>
                  </a:lnTo>
                  <a:lnTo>
                    <a:pt x="49" y="258"/>
                  </a:lnTo>
                  <a:lnTo>
                    <a:pt x="39" y="265"/>
                  </a:lnTo>
                  <a:lnTo>
                    <a:pt x="33" y="273"/>
                  </a:lnTo>
                  <a:lnTo>
                    <a:pt x="26" y="282"/>
                  </a:lnTo>
                  <a:lnTo>
                    <a:pt x="23" y="296"/>
                  </a:lnTo>
                  <a:lnTo>
                    <a:pt x="18" y="303"/>
                  </a:lnTo>
                  <a:lnTo>
                    <a:pt x="12" y="306"/>
                  </a:lnTo>
                  <a:lnTo>
                    <a:pt x="9" y="317"/>
                  </a:lnTo>
                  <a:lnTo>
                    <a:pt x="9" y="328"/>
                  </a:lnTo>
                  <a:lnTo>
                    <a:pt x="18" y="332"/>
                  </a:lnTo>
                  <a:lnTo>
                    <a:pt x="23" y="338"/>
                  </a:lnTo>
                  <a:lnTo>
                    <a:pt x="23" y="349"/>
                  </a:lnTo>
                  <a:lnTo>
                    <a:pt x="18" y="355"/>
                  </a:lnTo>
                  <a:lnTo>
                    <a:pt x="23" y="365"/>
                  </a:lnTo>
                  <a:lnTo>
                    <a:pt x="26" y="373"/>
                  </a:lnTo>
                  <a:lnTo>
                    <a:pt x="26" y="384"/>
                  </a:lnTo>
                  <a:lnTo>
                    <a:pt x="26" y="391"/>
                  </a:lnTo>
                  <a:lnTo>
                    <a:pt x="23" y="403"/>
                  </a:lnTo>
                  <a:lnTo>
                    <a:pt x="20" y="411"/>
                  </a:lnTo>
                  <a:lnTo>
                    <a:pt x="20" y="424"/>
                  </a:lnTo>
                  <a:lnTo>
                    <a:pt x="15" y="429"/>
                  </a:lnTo>
                  <a:lnTo>
                    <a:pt x="9" y="438"/>
                  </a:lnTo>
                  <a:lnTo>
                    <a:pt x="0" y="443"/>
                  </a:lnTo>
                  <a:lnTo>
                    <a:pt x="9" y="449"/>
                  </a:lnTo>
                  <a:lnTo>
                    <a:pt x="15" y="456"/>
                  </a:lnTo>
                  <a:lnTo>
                    <a:pt x="15" y="467"/>
                  </a:lnTo>
                  <a:lnTo>
                    <a:pt x="15" y="476"/>
                  </a:lnTo>
                  <a:lnTo>
                    <a:pt x="15" y="487"/>
                  </a:lnTo>
                  <a:lnTo>
                    <a:pt x="20" y="491"/>
                  </a:lnTo>
                  <a:lnTo>
                    <a:pt x="30" y="494"/>
                  </a:lnTo>
                  <a:lnTo>
                    <a:pt x="36" y="494"/>
                  </a:lnTo>
                  <a:lnTo>
                    <a:pt x="39" y="505"/>
                  </a:lnTo>
                  <a:lnTo>
                    <a:pt x="49" y="508"/>
                  </a:lnTo>
                  <a:lnTo>
                    <a:pt x="55" y="516"/>
                  </a:lnTo>
                  <a:lnTo>
                    <a:pt x="60" y="523"/>
                  </a:lnTo>
                  <a:lnTo>
                    <a:pt x="69" y="529"/>
                  </a:lnTo>
                  <a:lnTo>
                    <a:pt x="75" y="535"/>
                  </a:lnTo>
                  <a:lnTo>
                    <a:pt x="82" y="543"/>
                  </a:lnTo>
                  <a:lnTo>
                    <a:pt x="85" y="553"/>
                  </a:lnTo>
                  <a:lnTo>
                    <a:pt x="88" y="558"/>
                  </a:lnTo>
                  <a:lnTo>
                    <a:pt x="91" y="567"/>
                  </a:lnTo>
                  <a:lnTo>
                    <a:pt x="99" y="575"/>
                  </a:lnTo>
                  <a:lnTo>
                    <a:pt x="109" y="581"/>
                  </a:lnTo>
                  <a:lnTo>
                    <a:pt x="118" y="585"/>
                  </a:lnTo>
                  <a:lnTo>
                    <a:pt x="128" y="591"/>
                  </a:lnTo>
                  <a:lnTo>
                    <a:pt x="142" y="596"/>
                  </a:lnTo>
                  <a:lnTo>
                    <a:pt x="151" y="608"/>
                  </a:lnTo>
                  <a:lnTo>
                    <a:pt x="161" y="613"/>
                  </a:lnTo>
                  <a:lnTo>
                    <a:pt x="169" y="617"/>
                  </a:lnTo>
                  <a:lnTo>
                    <a:pt x="181" y="626"/>
                  </a:lnTo>
                  <a:lnTo>
                    <a:pt x="191" y="629"/>
                  </a:lnTo>
                  <a:lnTo>
                    <a:pt x="200" y="629"/>
                  </a:lnTo>
                  <a:lnTo>
                    <a:pt x="208" y="623"/>
                  </a:lnTo>
                  <a:lnTo>
                    <a:pt x="221" y="623"/>
                  </a:lnTo>
                  <a:lnTo>
                    <a:pt x="230" y="617"/>
                  </a:lnTo>
                  <a:lnTo>
                    <a:pt x="241" y="615"/>
                  </a:lnTo>
                  <a:lnTo>
                    <a:pt x="251" y="615"/>
                  </a:lnTo>
                  <a:lnTo>
                    <a:pt x="260" y="613"/>
                  </a:lnTo>
                  <a:lnTo>
                    <a:pt x="273" y="613"/>
                  </a:lnTo>
                  <a:lnTo>
                    <a:pt x="284" y="615"/>
                  </a:lnTo>
                  <a:lnTo>
                    <a:pt x="297" y="617"/>
                  </a:lnTo>
                  <a:lnTo>
                    <a:pt x="306" y="620"/>
                  </a:lnTo>
                  <a:lnTo>
                    <a:pt x="314" y="617"/>
                  </a:lnTo>
                  <a:lnTo>
                    <a:pt x="327" y="615"/>
                  </a:lnTo>
                  <a:lnTo>
                    <a:pt x="336" y="613"/>
                  </a:lnTo>
                  <a:lnTo>
                    <a:pt x="343" y="610"/>
                  </a:lnTo>
                  <a:lnTo>
                    <a:pt x="350" y="602"/>
                  </a:lnTo>
                  <a:lnTo>
                    <a:pt x="366" y="602"/>
                  </a:lnTo>
                  <a:lnTo>
                    <a:pt x="373" y="596"/>
                  </a:lnTo>
                  <a:lnTo>
                    <a:pt x="384" y="594"/>
                  </a:lnTo>
                  <a:lnTo>
                    <a:pt x="393" y="591"/>
                  </a:lnTo>
                  <a:lnTo>
                    <a:pt x="403" y="591"/>
                  </a:lnTo>
                  <a:lnTo>
                    <a:pt x="415" y="591"/>
                  </a:lnTo>
                  <a:lnTo>
                    <a:pt x="426" y="591"/>
                  </a:lnTo>
                  <a:lnTo>
                    <a:pt x="436" y="594"/>
                  </a:lnTo>
                  <a:lnTo>
                    <a:pt x="445" y="602"/>
                  </a:lnTo>
                  <a:lnTo>
                    <a:pt x="452" y="613"/>
                  </a:lnTo>
                  <a:lnTo>
                    <a:pt x="455" y="623"/>
                  </a:lnTo>
                  <a:lnTo>
                    <a:pt x="466" y="629"/>
                  </a:lnTo>
                  <a:lnTo>
                    <a:pt x="475" y="629"/>
                  </a:lnTo>
                  <a:lnTo>
                    <a:pt x="485" y="629"/>
                  </a:lnTo>
                  <a:lnTo>
                    <a:pt x="493" y="629"/>
                  </a:lnTo>
                  <a:lnTo>
                    <a:pt x="505" y="629"/>
                  </a:lnTo>
                  <a:lnTo>
                    <a:pt x="515" y="626"/>
                  </a:lnTo>
                  <a:lnTo>
                    <a:pt x="521" y="626"/>
                  </a:lnTo>
                  <a:lnTo>
                    <a:pt x="524" y="634"/>
                  </a:lnTo>
                  <a:lnTo>
                    <a:pt x="532" y="637"/>
                  </a:lnTo>
                  <a:lnTo>
                    <a:pt x="535" y="645"/>
                  </a:lnTo>
                  <a:lnTo>
                    <a:pt x="542" y="650"/>
                  </a:lnTo>
                  <a:lnTo>
                    <a:pt x="539" y="661"/>
                  </a:lnTo>
                  <a:lnTo>
                    <a:pt x="539" y="672"/>
                  </a:lnTo>
                  <a:lnTo>
                    <a:pt x="535" y="678"/>
                  </a:lnTo>
                  <a:lnTo>
                    <a:pt x="529" y="685"/>
                  </a:lnTo>
                  <a:lnTo>
                    <a:pt x="535" y="690"/>
                  </a:lnTo>
                  <a:lnTo>
                    <a:pt x="532" y="696"/>
                  </a:lnTo>
                  <a:lnTo>
                    <a:pt x="532" y="704"/>
                  </a:lnTo>
                  <a:lnTo>
                    <a:pt x="529" y="714"/>
                  </a:lnTo>
                  <a:lnTo>
                    <a:pt x="521" y="720"/>
                  </a:lnTo>
                  <a:lnTo>
                    <a:pt x="528" y="728"/>
                  </a:lnTo>
                  <a:lnTo>
                    <a:pt x="529" y="737"/>
                  </a:lnTo>
                  <a:lnTo>
                    <a:pt x="535" y="744"/>
                  </a:lnTo>
                  <a:lnTo>
                    <a:pt x="542" y="752"/>
                  </a:lnTo>
                  <a:lnTo>
                    <a:pt x="551" y="758"/>
                  </a:lnTo>
                  <a:lnTo>
                    <a:pt x="558" y="766"/>
                  </a:lnTo>
                  <a:lnTo>
                    <a:pt x="566" y="772"/>
                  </a:lnTo>
                  <a:lnTo>
                    <a:pt x="572" y="776"/>
                  </a:lnTo>
                  <a:lnTo>
                    <a:pt x="578" y="785"/>
                  </a:lnTo>
                  <a:lnTo>
                    <a:pt x="584" y="790"/>
                  </a:lnTo>
                  <a:lnTo>
                    <a:pt x="588" y="799"/>
                  </a:lnTo>
                  <a:lnTo>
                    <a:pt x="588" y="806"/>
                  </a:lnTo>
                  <a:lnTo>
                    <a:pt x="594" y="811"/>
                  </a:lnTo>
                  <a:lnTo>
                    <a:pt x="594" y="817"/>
                  </a:lnTo>
                  <a:lnTo>
                    <a:pt x="600" y="822"/>
                  </a:lnTo>
                  <a:lnTo>
                    <a:pt x="602" y="834"/>
                  </a:lnTo>
                  <a:lnTo>
                    <a:pt x="605" y="841"/>
                  </a:lnTo>
                  <a:lnTo>
                    <a:pt x="611" y="849"/>
                  </a:lnTo>
                  <a:lnTo>
                    <a:pt x="615" y="858"/>
                  </a:lnTo>
                  <a:lnTo>
                    <a:pt x="605" y="866"/>
                  </a:lnTo>
                  <a:lnTo>
                    <a:pt x="608" y="870"/>
                  </a:lnTo>
                  <a:lnTo>
                    <a:pt x="611" y="879"/>
                  </a:lnTo>
                  <a:lnTo>
                    <a:pt x="618" y="887"/>
                  </a:lnTo>
                  <a:lnTo>
                    <a:pt x="621" y="893"/>
                  </a:lnTo>
                  <a:lnTo>
                    <a:pt x="624" y="902"/>
                  </a:lnTo>
                  <a:lnTo>
                    <a:pt x="621" y="914"/>
                  </a:lnTo>
                  <a:lnTo>
                    <a:pt x="621" y="922"/>
                  </a:lnTo>
                  <a:lnTo>
                    <a:pt x="615" y="931"/>
                  </a:lnTo>
                  <a:lnTo>
                    <a:pt x="605" y="932"/>
                  </a:lnTo>
                  <a:lnTo>
                    <a:pt x="600" y="940"/>
                  </a:lnTo>
                  <a:lnTo>
                    <a:pt x="594" y="952"/>
                  </a:lnTo>
                  <a:lnTo>
                    <a:pt x="594" y="963"/>
                  </a:lnTo>
                  <a:lnTo>
                    <a:pt x="588" y="973"/>
                  </a:lnTo>
                  <a:lnTo>
                    <a:pt x="588" y="981"/>
                  </a:lnTo>
                  <a:lnTo>
                    <a:pt x="581" y="990"/>
                  </a:lnTo>
                  <a:lnTo>
                    <a:pt x="581" y="999"/>
                  </a:lnTo>
                  <a:lnTo>
                    <a:pt x="578" y="1008"/>
                  </a:lnTo>
                  <a:lnTo>
                    <a:pt x="578" y="1016"/>
                  </a:lnTo>
                  <a:lnTo>
                    <a:pt x="581" y="1025"/>
                  </a:lnTo>
                  <a:lnTo>
                    <a:pt x="588" y="1035"/>
                  </a:lnTo>
                  <a:lnTo>
                    <a:pt x="594" y="1043"/>
                  </a:lnTo>
                  <a:lnTo>
                    <a:pt x="600" y="1051"/>
                  </a:lnTo>
                  <a:lnTo>
                    <a:pt x="602" y="1058"/>
                  </a:lnTo>
                  <a:lnTo>
                    <a:pt x="611" y="1067"/>
                  </a:lnTo>
                  <a:lnTo>
                    <a:pt x="615" y="1081"/>
                  </a:lnTo>
                  <a:lnTo>
                    <a:pt x="621" y="1089"/>
                  </a:lnTo>
                  <a:lnTo>
                    <a:pt x="624" y="1093"/>
                  </a:lnTo>
                  <a:lnTo>
                    <a:pt x="630" y="1102"/>
                  </a:lnTo>
                  <a:lnTo>
                    <a:pt x="637" y="1110"/>
                  </a:lnTo>
                  <a:lnTo>
                    <a:pt x="633" y="1119"/>
                  </a:lnTo>
                  <a:lnTo>
                    <a:pt x="637" y="1129"/>
                  </a:lnTo>
                  <a:lnTo>
                    <a:pt x="637" y="1140"/>
                  </a:lnTo>
                  <a:lnTo>
                    <a:pt x="637" y="1148"/>
                  </a:lnTo>
                  <a:lnTo>
                    <a:pt x="641" y="1158"/>
                  </a:lnTo>
                  <a:lnTo>
                    <a:pt x="641" y="1169"/>
                  </a:lnTo>
                  <a:lnTo>
                    <a:pt x="641" y="1178"/>
                  </a:lnTo>
                  <a:lnTo>
                    <a:pt x="648" y="1186"/>
                  </a:lnTo>
                  <a:lnTo>
                    <a:pt x="651" y="1199"/>
                  </a:lnTo>
                  <a:lnTo>
                    <a:pt x="651" y="1210"/>
                  </a:lnTo>
                  <a:lnTo>
                    <a:pt x="657" y="1216"/>
                  </a:lnTo>
                  <a:lnTo>
                    <a:pt x="664" y="1223"/>
                  </a:lnTo>
                  <a:lnTo>
                    <a:pt x="673" y="1228"/>
                  </a:lnTo>
                  <a:lnTo>
                    <a:pt x="678" y="1240"/>
                  </a:lnTo>
                  <a:lnTo>
                    <a:pt x="684" y="1249"/>
                  </a:lnTo>
                  <a:lnTo>
                    <a:pt x="687" y="1258"/>
                  </a:lnTo>
                  <a:lnTo>
                    <a:pt x="694" y="1269"/>
                  </a:lnTo>
                  <a:lnTo>
                    <a:pt x="697" y="1280"/>
                  </a:lnTo>
                  <a:lnTo>
                    <a:pt x="703" y="1287"/>
                  </a:lnTo>
                  <a:lnTo>
                    <a:pt x="708" y="1299"/>
                  </a:lnTo>
                  <a:lnTo>
                    <a:pt x="711" y="1313"/>
                  </a:lnTo>
                  <a:lnTo>
                    <a:pt x="706" y="1317"/>
                  </a:lnTo>
                  <a:lnTo>
                    <a:pt x="703" y="1317"/>
                  </a:lnTo>
                  <a:lnTo>
                    <a:pt x="708" y="1331"/>
                  </a:lnTo>
                  <a:lnTo>
                    <a:pt x="714" y="1336"/>
                  </a:lnTo>
                  <a:lnTo>
                    <a:pt x="714" y="1346"/>
                  </a:lnTo>
                  <a:lnTo>
                    <a:pt x="720" y="1342"/>
                  </a:lnTo>
                  <a:lnTo>
                    <a:pt x="727" y="1349"/>
                  </a:lnTo>
                  <a:lnTo>
                    <a:pt x="736" y="1358"/>
                  </a:lnTo>
                  <a:lnTo>
                    <a:pt x="747" y="1358"/>
                  </a:lnTo>
                  <a:lnTo>
                    <a:pt x="754" y="1352"/>
                  </a:lnTo>
                  <a:lnTo>
                    <a:pt x="766" y="1349"/>
                  </a:lnTo>
                  <a:lnTo>
                    <a:pt x="779" y="1349"/>
                  </a:lnTo>
                  <a:lnTo>
                    <a:pt x="784" y="1345"/>
                  </a:lnTo>
                  <a:lnTo>
                    <a:pt x="799" y="1342"/>
                  </a:lnTo>
                  <a:lnTo>
                    <a:pt x="809" y="1345"/>
                  </a:lnTo>
                  <a:lnTo>
                    <a:pt x="817" y="1342"/>
                  </a:lnTo>
                  <a:lnTo>
                    <a:pt x="830" y="1345"/>
                  </a:lnTo>
                  <a:lnTo>
                    <a:pt x="839" y="1346"/>
                  </a:lnTo>
                  <a:lnTo>
                    <a:pt x="849" y="1342"/>
                  </a:lnTo>
                  <a:lnTo>
                    <a:pt x="860" y="1342"/>
                  </a:lnTo>
                  <a:lnTo>
                    <a:pt x="863" y="1336"/>
                  </a:lnTo>
                  <a:lnTo>
                    <a:pt x="875" y="1336"/>
                  </a:lnTo>
                  <a:lnTo>
                    <a:pt x="888" y="1334"/>
                  </a:lnTo>
                  <a:lnTo>
                    <a:pt x="893" y="1328"/>
                  </a:lnTo>
                  <a:lnTo>
                    <a:pt x="905" y="1320"/>
                  </a:lnTo>
                  <a:lnTo>
                    <a:pt x="915" y="1314"/>
                  </a:lnTo>
                  <a:lnTo>
                    <a:pt x="921" y="1307"/>
                  </a:lnTo>
                  <a:lnTo>
                    <a:pt x="929" y="1299"/>
                  </a:lnTo>
                  <a:lnTo>
                    <a:pt x="935" y="1293"/>
                  </a:lnTo>
                  <a:lnTo>
                    <a:pt x="942" y="1284"/>
                  </a:lnTo>
                  <a:lnTo>
                    <a:pt x="951" y="1277"/>
                  </a:lnTo>
                  <a:lnTo>
                    <a:pt x="958" y="1269"/>
                  </a:lnTo>
                  <a:lnTo>
                    <a:pt x="962" y="1258"/>
                  </a:lnTo>
                  <a:lnTo>
                    <a:pt x="969" y="1249"/>
                  </a:lnTo>
                  <a:lnTo>
                    <a:pt x="975" y="1242"/>
                  </a:lnTo>
                  <a:lnTo>
                    <a:pt x="984" y="1234"/>
                  </a:lnTo>
                  <a:lnTo>
                    <a:pt x="994" y="1228"/>
                  </a:lnTo>
                  <a:lnTo>
                    <a:pt x="997" y="1220"/>
                  </a:lnTo>
                  <a:lnTo>
                    <a:pt x="999" y="1210"/>
                  </a:lnTo>
                  <a:lnTo>
                    <a:pt x="1002" y="1199"/>
                  </a:lnTo>
                  <a:lnTo>
                    <a:pt x="1002" y="1190"/>
                  </a:lnTo>
                  <a:lnTo>
                    <a:pt x="1002" y="1183"/>
                  </a:lnTo>
                  <a:lnTo>
                    <a:pt x="997" y="1181"/>
                  </a:lnTo>
                  <a:lnTo>
                    <a:pt x="1002" y="1169"/>
                  </a:lnTo>
                  <a:lnTo>
                    <a:pt x="1011" y="1167"/>
                  </a:lnTo>
                  <a:lnTo>
                    <a:pt x="1018" y="1161"/>
                  </a:lnTo>
                  <a:lnTo>
                    <a:pt x="1033" y="1158"/>
                  </a:lnTo>
                  <a:lnTo>
                    <a:pt x="1041" y="1154"/>
                  </a:lnTo>
                  <a:lnTo>
                    <a:pt x="1048" y="1148"/>
                  </a:lnTo>
                  <a:lnTo>
                    <a:pt x="1054" y="1140"/>
                  </a:lnTo>
                  <a:lnTo>
                    <a:pt x="1051" y="1129"/>
                  </a:lnTo>
                  <a:lnTo>
                    <a:pt x="1054" y="1122"/>
                  </a:lnTo>
                  <a:lnTo>
                    <a:pt x="1054" y="1110"/>
                  </a:lnTo>
                  <a:lnTo>
                    <a:pt x="1051" y="1102"/>
                  </a:lnTo>
                  <a:lnTo>
                    <a:pt x="1048" y="1091"/>
                  </a:lnTo>
                  <a:lnTo>
                    <a:pt x="1041" y="1081"/>
                  </a:lnTo>
                  <a:lnTo>
                    <a:pt x="1035" y="1072"/>
                  </a:lnTo>
                  <a:lnTo>
                    <a:pt x="1038" y="1064"/>
                  </a:lnTo>
                  <a:lnTo>
                    <a:pt x="1048" y="1057"/>
                  </a:lnTo>
                  <a:lnTo>
                    <a:pt x="1054" y="1054"/>
                  </a:lnTo>
                  <a:lnTo>
                    <a:pt x="1060" y="1046"/>
                  </a:lnTo>
                  <a:lnTo>
                    <a:pt x="1070" y="1043"/>
                  </a:lnTo>
                  <a:lnTo>
                    <a:pt x="1075" y="1032"/>
                  </a:lnTo>
                  <a:lnTo>
                    <a:pt x="1084" y="1025"/>
                  </a:lnTo>
                  <a:lnTo>
                    <a:pt x="1090" y="1019"/>
                  </a:lnTo>
                  <a:lnTo>
                    <a:pt x="1100" y="1013"/>
                  </a:lnTo>
                  <a:lnTo>
                    <a:pt x="1108" y="1011"/>
                  </a:lnTo>
                  <a:lnTo>
                    <a:pt x="1120" y="1011"/>
                  </a:lnTo>
                  <a:lnTo>
                    <a:pt x="1127" y="1002"/>
                  </a:lnTo>
                  <a:lnTo>
                    <a:pt x="1139" y="997"/>
                  </a:lnTo>
                  <a:lnTo>
                    <a:pt x="1144" y="990"/>
                  </a:lnTo>
                  <a:lnTo>
                    <a:pt x="1150" y="981"/>
                  </a:lnTo>
                  <a:lnTo>
                    <a:pt x="1157" y="973"/>
                  </a:lnTo>
                  <a:lnTo>
                    <a:pt x="1160" y="964"/>
                  </a:lnTo>
                  <a:lnTo>
                    <a:pt x="1154" y="954"/>
                  </a:lnTo>
                  <a:lnTo>
                    <a:pt x="1154" y="946"/>
                  </a:lnTo>
                  <a:lnTo>
                    <a:pt x="1150" y="935"/>
                  </a:lnTo>
                  <a:lnTo>
                    <a:pt x="1154" y="925"/>
                  </a:lnTo>
                  <a:lnTo>
                    <a:pt x="1154" y="919"/>
                  </a:lnTo>
                  <a:lnTo>
                    <a:pt x="1150" y="928"/>
                  </a:lnTo>
                  <a:lnTo>
                    <a:pt x="1154" y="900"/>
                  </a:lnTo>
                  <a:lnTo>
                    <a:pt x="1154" y="893"/>
                  </a:lnTo>
                  <a:lnTo>
                    <a:pt x="1147" y="884"/>
                  </a:lnTo>
                  <a:lnTo>
                    <a:pt x="1139" y="879"/>
                  </a:lnTo>
                  <a:lnTo>
                    <a:pt x="1136" y="870"/>
                  </a:lnTo>
                  <a:lnTo>
                    <a:pt x="1133" y="860"/>
                  </a:lnTo>
                  <a:lnTo>
                    <a:pt x="1130" y="849"/>
                  </a:lnTo>
                  <a:lnTo>
                    <a:pt x="1130" y="838"/>
                  </a:lnTo>
                  <a:lnTo>
                    <a:pt x="1133" y="831"/>
                  </a:lnTo>
                  <a:lnTo>
                    <a:pt x="1127" y="820"/>
                  </a:lnTo>
                  <a:lnTo>
                    <a:pt x="1117" y="811"/>
                  </a:lnTo>
                  <a:lnTo>
                    <a:pt x="1120" y="804"/>
                  </a:lnTo>
                  <a:lnTo>
                    <a:pt x="1124" y="796"/>
                  </a:lnTo>
                  <a:lnTo>
                    <a:pt x="1130" y="785"/>
                  </a:lnTo>
                  <a:lnTo>
                    <a:pt x="1133" y="776"/>
                  </a:lnTo>
                  <a:lnTo>
                    <a:pt x="1143" y="769"/>
                  </a:lnTo>
                  <a:lnTo>
                    <a:pt x="1147" y="758"/>
                  </a:lnTo>
                  <a:lnTo>
                    <a:pt x="1147" y="747"/>
                  </a:lnTo>
                  <a:lnTo>
                    <a:pt x="1157" y="749"/>
                  </a:lnTo>
                  <a:lnTo>
                    <a:pt x="1163" y="741"/>
                  </a:lnTo>
                  <a:lnTo>
                    <a:pt x="1173" y="737"/>
                  </a:lnTo>
                  <a:lnTo>
                    <a:pt x="1179" y="728"/>
                  </a:lnTo>
                  <a:lnTo>
                    <a:pt x="1184" y="720"/>
                  </a:lnTo>
                  <a:lnTo>
                    <a:pt x="1190" y="712"/>
                  </a:lnTo>
                  <a:lnTo>
                    <a:pt x="1203" y="704"/>
                  </a:lnTo>
                  <a:lnTo>
                    <a:pt x="1206" y="699"/>
                  </a:lnTo>
                  <a:lnTo>
                    <a:pt x="1215" y="690"/>
                  </a:lnTo>
                  <a:lnTo>
                    <a:pt x="1223" y="688"/>
                  </a:lnTo>
                  <a:lnTo>
                    <a:pt x="1233" y="679"/>
                  </a:lnTo>
                  <a:lnTo>
                    <a:pt x="1239" y="675"/>
                  </a:lnTo>
                  <a:lnTo>
                    <a:pt x="1252" y="672"/>
                  </a:lnTo>
                  <a:lnTo>
                    <a:pt x="1256" y="667"/>
                  </a:lnTo>
                  <a:lnTo>
                    <a:pt x="1266" y="661"/>
                  </a:lnTo>
                  <a:lnTo>
                    <a:pt x="1272" y="653"/>
                  </a:lnTo>
                  <a:lnTo>
                    <a:pt x="1282" y="645"/>
                  </a:lnTo>
                  <a:lnTo>
                    <a:pt x="1290" y="640"/>
                  </a:lnTo>
                  <a:lnTo>
                    <a:pt x="1296" y="631"/>
                  </a:lnTo>
                  <a:lnTo>
                    <a:pt x="1302" y="623"/>
                  </a:lnTo>
                  <a:lnTo>
                    <a:pt x="1305" y="615"/>
                  </a:lnTo>
                  <a:lnTo>
                    <a:pt x="1312" y="610"/>
                  </a:lnTo>
                  <a:lnTo>
                    <a:pt x="1321" y="605"/>
                  </a:lnTo>
                  <a:lnTo>
                    <a:pt x="1324" y="594"/>
                  </a:lnTo>
                  <a:lnTo>
                    <a:pt x="1326" y="585"/>
                  </a:lnTo>
                  <a:lnTo>
                    <a:pt x="1332" y="578"/>
                  </a:lnTo>
                  <a:lnTo>
                    <a:pt x="1339" y="570"/>
                  </a:lnTo>
                  <a:lnTo>
                    <a:pt x="1342" y="561"/>
                  </a:lnTo>
                  <a:lnTo>
                    <a:pt x="1348" y="556"/>
                  </a:lnTo>
                  <a:lnTo>
                    <a:pt x="1351" y="549"/>
                  </a:lnTo>
                  <a:lnTo>
                    <a:pt x="1358" y="540"/>
                  </a:lnTo>
                  <a:lnTo>
                    <a:pt x="1358" y="529"/>
                  </a:lnTo>
                  <a:lnTo>
                    <a:pt x="1362" y="521"/>
                  </a:lnTo>
                  <a:lnTo>
                    <a:pt x="1362" y="511"/>
                  </a:lnTo>
                  <a:lnTo>
                    <a:pt x="1366" y="497"/>
                  </a:lnTo>
                  <a:lnTo>
                    <a:pt x="1354" y="494"/>
                  </a:lnTo>
                  <a:lnTo>
                    <a:pt x="1348" y="499"/>
                  </a:lnTo>
                  <a:lnTo>
                    <a:pt x="1335" y="505"/>
                  </a:lnTo>
                  <a:lnTo>
                    <a:pt x="1324" y="508"/>
                  </a:lnTo>
                  <a:lnTo>
                    <a:pt x="1312" y="505"/>
                  </a:lnTo>
                  <a:lnTo>
                    <a:pt x="1302" y="508"/>
                  </a:lnTo>
                  <a:lnTo>
                    <a:pt x="1290" y="508"/>
                  </a:lnTo>
                  <a:lnTo>
                    <a:pt x="1282" y="513"/>
                  </a:lnTo>
                  <a:lnTo>
                    <a:pt x="1269" y="516"/>
                  </a:lnTo>
                  <a:lnTo>
                    <a:pt x="1256" y="513"/>
                  </a:lnTo>
                  <a:lnTo>
                    <a:pt x="1249" y="519"/>
                  </a:lnTo>
                  <a:lnTo>
                    <a:pt x="1239" y="521"/>
                  </a:lnTo>
                  <a:lnTo>
                    <a:pt x="1226" y="521"/>
                  </a:lnTo>
                  <a:lnTo>
                    <a:pt x="1220" y="516"/>
                  </a:lnTo>
                  <a:lnTo>
                    <a:pt x="1215" y="508"/>
                  </a:lnTo>
                  <a:lnTo>
                    <a:pt x="1209" y="502"/>
                  </a:lnTo>
                  <a:lnTo>
                    <a:pt x="1203" y="499"/>
                  </a:lnTo>
                  <a:lnTo>
                    <a:pt x="1212" y="494"/>
                  </a:lnTo>
                  <a:lnTo>
                    <a:pt x="1209" y="487"/>
                  </a:lnTo>
                  <a:lnTo>
                    <a:pt x="1199" y="478"/>
                  </a:lnTo>
                  <a:lnTo>
                    <a:pt x="1190" y="470"/>
                  </a:lnTo>
                  <a:lnTo>
                    <a:pt x="1184" y="462"/>
                  </a:lnTo>
                  <a:lnTo>
                    <a:pt x="1176" y="455"/>
                  </a:lnTo>
                  <a:lnTo>
                    <a:pt x="1166" y="446"/>
                  </a:lnTo>
                  <a:lnTo>
                    <a:pt x="1157" y="443"/>
                  </a:lnTo>
                  <a:lnTo>
                    <a:pt x="1144" y="438"/>
                  </a:lnTo>
                  <a:lnTo>
                    <a:pt x="1139" y="429"/>
                  </a:lnTo>
                  <a:lnTo>
                    <a:pt x="1133" y="426"/>
                  </a:lnTo>
                  <a:lnTo>
                    <a:pt x="1127" y="419"/>
                  </a:lnTo>
                  <a:lnTo>
                    <a:pt x="1127" y="411"/>
                  </a:lnTo>
                  <a:lnTo>
                    <a:pt x="1124" y="400"/>
                  </a:lnTo>
                  <a:lnTo>
                    <a:pt x="1120" y="391"/>
                  </a:lnTo>
                  <a:lnTo>
                    <a:pt x="1114" y="384"/>
                  </a:lnTo>
                  <a:lnTo>
                    <a:pt x="1106" y="376"/>
                  </a:lnTo>
                  <a:lnTo>
                    <a:pt x="1097" y="370"/>
                  </a:lnTo>
                  <a:lnTo>
                    <a:pt x="1090" y="359"/>
                  </a:lnTo>
                  <a:lnTo>
                    <a:pt x="1087" y="352"/>
                  </a:lnTo>
                  <a:lnTo>
                    <a:pt x="1087" y="341"/>
                  </a:lnTo>
                  <a:lnTo>
                    <a:pt x="1087" y="332"/>
                  </a:lnTo>
                  <a:lnTo>
                    <a:pt x="1087" y="328"/>
                  </a:lnTo>
                  <a:lnTo>
                    <a:pt x="1081" y="320"/>
                  </a:lnTo>
                  <a:lnTo>
                    <a:pt x="1081" y="306"/>
                  </a:lnTo>
                  <a:lnTo>
                    <a:pt x="1075" y="303"/>
                  </a:lnTo>
                  <a:lnTo>
                    <a:pt x="1070" y="297"/>
                  </a:lnTo>
                  <a:lnTo>
                    <a:pt x="1060" y="296"/>
                  </a:lnTo>
                  <a:lnTo>
                    <a:pt x="1054" y="285"/>
                  </a:lnTo>
                  <a:lnTo>
                    <a:pt x="1054" y="279"/>
                  </a:lnTo>
                  <a:lnTo>
                    <a:pt x="1054" y="271"/>
                  </a:lnTo>
                  <a:lnTo>
                    <a:pt x="1048" y="264"/>
                  </a:lnTo>
                  <a:lnTo>
                    <a:pt x="1041" y="255"/>
                  </a:lnTo>
                  <a:lnTo>
                    <a:pt x="1038" y="247"/>
                  </a:lnTo>
                  <a:lnTo>
                    <a:pt x="1033" y="235"/>
                  </a:lnTo>
                  <a:lnTo>
                    <a:pt x="1030" y="228"/>
                  </a:lnTo>
                  <a:lnTo>
                    <a:pt x="1024" y="217"/>
                  </a:lnTo>
                  <a:lnTo>
                    <a:pt x="1024" y="212"/>
                  </a:lnTo>
                  <a:lnTo>
                    <a:pt x="1018" y="203"/>
                  </a:lnTo>
                  <a:lnTo>
                    <a:pt x="1015" y="196"/>
                  </a:lnTo>
                  <a:lnTo>
                    <a:pt x="1008" y="188"/>
                  </a:lnTo>
                  <a:lnTo>
                    <a:pt x="1002" y="179"/>
                  </a:lnTo>
                  <a:lnTo>
                    <a:pt x="997" y="171"/>
                  </a:lnTo>
                  <a:lnTo>
                    <a:pt x="997" y="164"/>
                  </a:lnTo>
                  <a:lnTo>
                    <a:pt x="991" y="155"/>
                  </a:lnTo>
                  <a:lnTo>
                    <a:pt x="997" y="150"/>
                  </a:lnTo>
                  <a:lnTo>
                    <a:pt x="999" y="161"/>
                  </a:lnTo>
                  <a:lnTo>
                    <a:pt x="1005" y="171"/>
                  </a:lnTo>
                  <a:lnTo>
                    <a:pt x="1008" y="176"/>
                  </a:lnTo>
                  <a:lnTo>
                    <a:pt x="1011" y="182"/>
                  </a:lnTo>
                  <a:lnTo>
                    <a:pt x="1018" y="190"/>
                  </a:lnTo>
                  <a:lnTo>
                    <a:pt x="1027" y="199"/>
                  </a:lnTo>
                  <a:lnTo>
                    <a:pt x="1033" y="193"/>
                  </a:lnTo>
                  <a:lnTo>
                    <a:pt x="1033" y="185"/>
                  </a:lnTo>
                  <a:lnTo>
                    <a:pt x="1035" y="174"/>
                  </a:lnTo>
                  <a:lnTo>
                    <a:pt x="1041" y="164"/>
                  </a:lnTo>
                  <a:lnTo>
                    <a:pt x="1024" y="1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7" name=""/>
            <p:cNvSpPr/>
            <p:nvPr/>
          </p:nvSpPr>
          <p:spPr>
            <a:xfrm>
              <a:off x="4871160" y="1380600"/>
              <a:ext cx="52920" cy="53640"/>
            </a:xfrm>
            <a:custGeom>
              <a:avLst/>
              <a:gdLst/>
              <a:ahLst/>
              <a:rect l="l" t="t" r="r" b="b"/>
              <a:pathLst>
                <a:path w="58" h="59">
                  <a:moveTo>
                    <a:pt x="0" y="19"/>
                  </a:moveTo>
                  <a:lnTo>
                    <a:pt x="12" y="31"/>
                  </a:lnTo>
                  <a:lnTo>
                    <a:pt x="20" y="45"/>
                  </a:lnTo>
                  <a:lnTo>
                    <a:pt x="23" y="58"/>
                  </a:lnTo>
                  <a:lnTo>
                    <a:pt x="33" y="58"/>
                  </a:lnTo>
                  <a:lnTo>
                    <a:pt x="36" y="51"/>
                  </a:lnTo>
                  <a:lnTo>
                    <a:pt x="52" y="51"/>
                  </a:lnTo>
                  <a:lnTo>
                    <a:pt x="57" y="40"/>
                  </a:lnTo>
                  <a:lnTo>
                    <a:pt x="57" y="26"/>
                  </a:lnTo>
                  <a:lnTo>
                    <a:pt x="52" y="16"/>
                  </a:lnTo>
                  <a:lnTo>
                    <a:pt x="39" y="11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6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8" name=""/>
            <p:cNvSpPr/>
            <p:nvPr/>
          </p:nvSpPr>
          <p:spPr>
            <a:xfrm>
              <a:off x="4955040" y="1338120"/>
              <a:ext cx="36360" cy="66960"/>
            </a:xfrm>
            <a:custGeom>
              <a:avLst/>
              <a:gdLst/>
              <a:ahLst/>
              <a:rect l="l" t="t" r="r" b="b"/>
              <a:pathLst>
                <a:path w="40" h="73">
                  <a:moveTo>
                    <a:pt x="0" y="42"/>
                  </a:moveTo>
                  <a:lnTo>
                    <a:pt x="8" y="50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30" y="72"/>
                  </a:lnTo>
                  <a:lnTo>
                    <a:pt x="39" y="67"/>
                  </a:lnTo>
                  <a:lnTo>
                    <a:pt x="39" y="53"/>
                  </a:lnTo>
                  <a:lnTo>
                    <a:pt x="30" y="45"/>
                  </a:lnTo>
                  <a:lnTo>
                    <a:pt x="27" y="32"/>
                  </a:lnTo>
                  <a:lnTo>
                    <a:pt x="27" y="18"/>
                  </a:lnTo>
                  <a:lnTo>
                    <a:pt x="14" y="8"/>
                  </a:lnTo>
                  <a:lnTo>
                    <a:pt x="0" y="0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" y="26"/>
                  </a:lnTo>
                  <a:lnTo>
                    <a:pt x="0" y="4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9" name=""/>
            <p:cNvSpPr/>
            <p:nvPr/>
          </p:nvSpPr>
          <p:spPr>
            <a:xfrm>
              <a:off x="5117400" y="2842560"/>
              <a:ext cx="130680" cy="228600"/>
            </a:xfrm>
            <a:custGeom>
              <a:avLst/>
              <a:gdLst/>
              <a:ahLst/>
              <a:rect l="l" t="t" r="r" b="b"/>
              <a:pathLst>
                <a:path w="143" h="251">
                  <a:moveTo>
                    <a:pt x="0" y="179"/>
                  </a:moveTo>
                  <a:lnTo>
                    <a:pt x="0" y="188"/>
                  </a:lnTo>
                  <a:lnTo>
                    <a:pt x="0" y="199"/>
                  </a:lnTo>
                  <a:lnTo>
                    <a:pt x="6" y="206"/>
                  </a:lnTo>
                  <a:lnTo>
                    <a:pt x="6" y="217"/>
                  </a:lnTo>
                  <a:lnTo>
                    <a:pt x="7" y="228"/>
                  </a:lnTo>
                  <a:lnTo>
                    <a:pt x="17" y="238"/>
                  </a:lnTo>
                  <a:lnTo>
                    <a:pt x="23" y="247"/>
                  </a:lnTo>
                  <a:lnTo>
                    <a:pt x="33" y="250"/>
                  </a:lnTo>
                  <a:lnTo>
                    <a:pt x="44" y="250"/>
                  </a:lnTo>
                  <a:lnTo>
                    <a:pt x="50" y="244"/>
                  </a:lnTo>
                  <a:lnTo>
                    <a:pt x="63" y="241"/>
                  </a:lnTo>
                  <a:lnTo>
                    <a:pt x="72" y="241"/>
                  </a:lnTo>
                  <a:lnTo>
                    <a:pt x="78" y="234"/>
                  </a:lnTo>
                  <a:lnTo>
                    <a:pt x="80" y="226"/>
                  </a:lnTo>
                  <a:lnTo>
                    <a:pt x="83" y="214"/>
                  </a:lnTo>
                  <a:lnTo>
                    <a:pt x="86" y="209"/>
                  </a:lnTo>
                  <a:lnTo>
                    <a:pt x="86" y="202"/>
                  </a:lnTo>
                  <a:lnTo>
                    <a:pt x="89" y="193"/>
                  </a:lnTo>
                  <a:lnTo>
                    <a:pt x="93" y="185"/>
                  </a:lnTo>
                  <a:lnTo>
                    <a:pt x="96" y="176"/>
                  </a:lnTo>
                  <a:lnTo>
                    <a:pt x="99" y="169"/>
                  </a:lnTo>
                  <a:lnTo>
                    <a:pt x="102" y="161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08" y="137"/>
                  </a:lnTo>
                  <a:lnTo>
                    <a:pt x="115" y="129"/>
                  </a:lnTo>
                  <a:lnTo>
                    <a:pt x="116" y="115"/>
                  </a:lnTo>
                  <a:lnTo>
                    <a:pt x="119" y="108"/>
                  </a:lnTo>
                  <a:lnTo>
                    <a:pt x="123" y="96"/>
                  </a:lnTo>
                  <a:lnTo>
                    <a:pt x="123" y="88"/>
                  </a:lnTo>
                  <a:lnTo>
                    <a:pt x="126" y="82"/>
                  </a:lnTo>
                  <a:lnTo>
                    <a:pt x="129" y="77"/>
                  </a:lnTo>
                  <a:lnTo>
                    <a:pt x="126" y="61"/>
                  </a:lnTo>
                  <a:lnTo>
                    <a:pt x="135" y="70"/>
                  </a:lnTo>
                  <a:lnTo>
                    <a:pt x="142" y="58"/>
                  </a:lnTo>
                  <a:lnTo>
                    <a:pt x="138" y="50"/>
                  </a:lnTo>
                  <a:lnTo>
                    <a:pt x="138" y="37"/>
                  </a:lnTo>
                  <a:lnTo>
                    <a:pt x="132" y="26"/>
                  </a:lnTo>
                  <a:lnTo>
                    <a:pt x="129" y="15"/>
                  </a:lnTo>
                  <a:lnTo>
                    <a:pt x="126" y="8"/>
                  </a:lnTo>
                  <a:lnTo>
                    <a:pt x="116" y="0"/>
                  </a:lnTo>
                  <a:lnTo>
                    <a:pt x="108" y="5"/>
                  </a:lnTo>
                  <a:lnTo>
                    <a:pt x="108" y="12"/>
                  </a:lnTo>
                  <a:lnTo>
                    <a:pt x="108" y="21"/>
                  </a:lnTo>
                  <a:lnTo>
                    <a:pt x="99" y="23"/>
                  </a:lnTo>
                  <a:lnTo>
                    <a:pt x="89" y="26"/>
                  </a:lnTo>
                  <a:lnTo>
                    <a:pt x="93" y="35"/>
                  </a:lnTo>
                  <a:lnTo>
                    <a:pt x="86" y="40"/>
                  </a:lnTo>
                  <a:lnTo>
                    <a:pt x="86" y="47"/>
                  </a:lnTo>
                  <a:lnTo>
                    <a:pt x="80" y="47"/>
                  </a:lnTo>
                  <a:lnTo>
                    <a:pt x="72" y="56"/>
                  </a:lnTo>
                  <a:lnTo>
                    <a:pt x="63" y="61"/>
                  </a:lnTo>
                  <a:lnTo>
                    <a:pt x="50" y="64"/>
                  </a:lnTo>
                  <a:lnTo>
                    <a:pt x="42" y="70"/>
                  </a:lnTo>
                  <a:lnTo>
                    <a:pt x="33" y="73"/>
                  </a:lnTo>
                  <a:lnTo>
                    <a:pt x="23" y="73"/>
                  </a:lnTo>
                  <a:lnTo>
                    <a:pt x="17" y="88"/>
                  </a:lnTo>
                  <a:lnTo>
                    <a:pt x="11" y="96"/>
                  </a:lnTo>
                  <a:lnTo>
                    <a:pt x="14" y="108"/>
                  </a:lnTo>
                  <a:lnTo>
                    <a:pt x="17" y="117"/>
                  </a:lnTo>
                  <a:lnTo>
                    <a:pt x="17" y="126"/>
                  </a:lnTo>
                  <a:lnTo>
                    <a:pt x="23" y="137"/>
                  </a:lnTo>
                  <a:lnTo>
                    <a:pt x="23" y="144"/>
                  </a:lnTo>
                  <a:lnTo>
                    <a:pt x="14" y="153"/>
                  </a:lnTo>
                  <a:lnTo>
                    <a:pt x="11" y="161"/>
                  </a:lnTo>
                  <a:lnTo>
                    <a:pt x="6" y="169"/>
                  </a:lnTo>
                  <a:lnTo>
                    <a:pt x="0" y="1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0" name=""/>
            <p:cNvSpPr/>
            <p:nvPr/>
          </p:nvSpPr>
          <p:spPr>
            <a:xfrm>
              <a:off x="6012720" y="2428920"/>
              <a:ext cx="2376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28"/>
                  </a:moveTo>
                  <a:lnTo>
                    <a:pt x="13" y="14"/>
                  </a:lnTo>
                  <a:lnTo>
                    <a:pt x="26" y="0"/>
                  </a:lnTo>
                  <a:lnTo>
                    <a:pt x="13" y="14"/>
                  </a:lnTo>
                  <a:lnTo>
                    <a:pt x="0" y="2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1" name=""/>
            <p:cNvSpPr/>
            <p:nvPr/>
          </p:nvSpPr>
          <p:spPr>
            <a:xfrm>
              <a:off x="6072480" y="260136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12" y="0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2" name=""/>
            <p:cNvSpPr/>
            <p:nvPr/>
          </p:nvSpPr>
          <p:spPr>
            <a:xfrm>
              <a:off x="6097680" y="262116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5"/>
                  </a:moveTo>
                  <a:lnTo>
                    <a:pt x="10" y="11"/>
                  </a:lnTo>
                  <a:lnTo>
                    <a:pt x="26" y="22"/>
                  </a:lnTo>
                  <a:lnTo>
                    <a:pt x="26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3" name=""/>
            <p:cNvSpPr/>
            <p:nvPr/>
          </p:nvSpPr>
          <p:spPr>
            <a:xfrm>
              <a:off x="6123600" y="2660400"/>
              <a:ext cx="2340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3"/>
                  </a:moveTo>
                  <a:lnTo>
                    <a:pt x="0" y="14"/>
                  </a:lnTo>
                  <a:lnTo>
                    <a:pt x="9" y="22"/>
                  </a:lnTo>
                  <a:lnTo>
                    <a:pt x="24" y="18"/>
                  </a:lnTo>
                  <a:lnTo>
                    <a:pt x="9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" name=""/>
            <p:cNvSpPr/>
            <p:nvPr/>
          </p:nvSpPr>
          <p:spPr>
            <a:xfrm>
              <a:off x="5778720" y="2488680"/>
              <a:ext cx="39960" cy="60480"/>
            </a:xfrm>
            <a:custGeom>
              <a:avLst/>
              <a:gdLst/>
              <a:ahLst/>
              <a:rect l="l" t="t" r="r" b="b"/>
              <a:pathLst>
                <a:path w="43" h="67">
                  <a:moveTo>
                    <a:pt x="0" y="31"/>
                  </a:moveTo>
                  <a:lnTo>
                    <a:pt x="0" y="39"/>
                  </a:lnTo>
                  <a:lnTo>
                    <a:pt x="3" y="48"/>
                  </a:lnTo>
                  <a:lnTo>
                    <a:pt x="3" y="57"/>
                  </a:lnTo>
                  <a:lnTo>
                    <a:pt x="8" y="66"/>
                  </a:lnTo>
                  <a:lnTo>
                    <a:pt x="17" y="66"/>
                  </a:lnTo>
                  <a:lnTo>
                    <a:pt x="30" y="63"/>
                  </a:lnTo>
                  <a:lnTo>
                    <a:pt x="37" y="57"/>
                  </a:lnTo>
                  <a:lnTo>
                    <a:pt x="42" y="48"/>
                  </a:lnTo>
                  <a:lnTo>
                    <a:pt x="42" y="39"/>
                  </a:lnTo>
                  <a:lnTo>
                    <a:pt x="37" y="31"/>
                  </a:lnTo>
                  <a:lnTo>
                    <a:pt x="30" y="23"/>
                  </a:lnTo>
                  <a:lnTo>
                    <a:pt x="24" y="13"/>
                  </a:lnTo>
                  <a:lnTo>
                    <a:pt x="14" y="5"/>
                  </a:lnTo>
                  <a:lnTo>
                    <a:pt x="3" y="0"/>
                  </a:lnTo>
                  <a:lnTo>
                    <a:pt x="8" y="8"/>
                  </a:lnTo>
                  <a:lnTo>
                    <a:pt x="3" y="13"/>
                  </a:lnTo>
                  <a:lnTo>
                    <a:pt x="3" y="23"/>
                  </a:lnTo>
                  <a:lnTo>
                    <a:pt x="0" y="3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5" name=""/>
            <p:cNvSpPr/>
            <p:nvPr/>
          </p:nvSpPr>
          <p:spPr>
            <a:xfrm>
              <a:off x="6304680" y="2319480"/>
              <a:ext cx="40680" cy="30600"/>
            </a:xfrm>
            <a:custGeom>
              <a:avLst/>
              <a:gdLst/>
              <a:ahLst/>
              <a:rect l="l" t="t" r="r" b="b"/>
              <a:pathLst>
                <a:path w="45" h="34">
                  <a:moveTo>
                    <a:pt x="0" y="12"/>
                  </a:moveTo>
                  <a:lnTo>
                    <a:pt x="0" y="21"/>
                  </a:lnTo>
                  <a:lnTo>
                    <a:pt x="3" y="27"/>
                  </a:lnTo>
                  <a:lnTo>
                    <a:pt x="11" y="33"/>
                  </a:lnTo>
                  <a:lnTo>
                    <a:pt x="20" y="33"/>
                  </a:lnTo>
                  <a:lnTo>
                    <a:pt x="29" y="27"/>
                  </a:lnTo>
                  <a:lnTo>
                    <a:pt x="36" y="21"/>
                  </a:lnTo>
                  <a:lnTo>
                    <a:pt x="39" y="12"/>
                  </a:lnTo>
                  <a:lnTo>
                    <a:pt x="44" y="5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7" y="8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6" name=""/>
            <p:cNvSpPr/>
            <p:nvPr/>
          </p:nvSpPr>
          <p:spPr>
            <a:xfrm>
              <a:off x="6513480" y="2227680"/>
              <a:ext cx="34200" cy="57600"/>
            </a:xfrm>
            <a:custGeom>
              <a:avLst/>
              <a:gdLst/>
              <a:ahLst/>
              <a:rect l="l" t="t" r="r" b="b"/>
              <a:pathLst>
                <a:path w="37" h="64">
                  <a:moveTo>
                    <a:pt x="0" y="30"/>
                  </a:moveTo>
                  <a:lnTo>
                    <a:pt x="0" y="41"/>
                  </a:lnTo>
                  <a:lnTo>
                    <a:pt x="3" y="51"/>
                  </a:lnTo>
                  <a:lnTo>
                    <a:pt x="9" y="54"/>
                  </a:lnTo>
                  <a:lnTo>
                    <a:pt x="12" y="63"/>
                  </a:lnTo>
                  <a:lnTo>
                    <a:pt x="15" y="51"/>
                  </a:lnTo>
                  <a:lnTo>
                    <a:pt x="21" y="44"/>
                  </a:lnTo>
                  <a:lnTo>
                    <a:pt x="28" y="32"/>
                  </a:lnTo>
                  <a:lnTo>
                    <a:pt x="29" y="21"/>
                  </a:lnTo>
                  <a:lnTo>
                    <a:pt x="36" y="11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8"/>
                  </a:lnTo>
                  <a:lnTo>
                    <a:pt x="0" y="3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7" name=""/>
            <p:cNvSpPr/>
            <p:nvPr/>
          </p:nvSpPr>
          <p:spPr>
            <a:xfrm>
              <a:off x="6683040" y="2066760"/>
              <a:ext cx="45360" cy="56880"/>
            </a:xfrm>
            <a:custGeom>
              <a:avLst/>
              <a:gdLst/>
              <a:ahLst/>
              <a:rect l="l" t="t" r="r" b="b"/>
              <a:pathLst>
                <a:path w="51" h="63">
                  <a:moveTo>
                    <a:pt x="0" y="15"/>
                  </a:moveTo>
                  <a:lnTo>
                    <a:pt x="6" y="26"/>
                  </a:lnTo>
                  <a:lnTo>
                    <a:pt x="16" y="26"/>
                  </a:lnTo>
                  <a:lnTo>
                    <a:pt x="16" y="18"/>
                  </a:lnTo>
                  <a:lnTo>
                    <a:pt x="22" y="26"/>
                  </a:lnTo>
                  <a:lnTo>
                    <a:pt x="22" y="35"/>
                  </a:lnTo>
                  <a:lnTo>
                    <a:pt x="16" y="39"/>
                  </a:lnTo>
                  <a:lnTo>
                    <a:pt x="16" y="47"/>
                  </a:lnTo>
                  <a:lnTo>
                    <a:pt x="16" y="56"/>
                  </a:lnTo>
                  <a:lnTo>
                    <a:pt x="27" y="62"/>
                  </a:lnTo>
                  <a:lnTo>
                    <a:pt x="37" y="53"/>
                  </a:lnTo>
                  <a:lnTo>
                    <a:pt x="40" y="42"/>
                  </a:lnTo>
                  <a:lnTo>
                    <a:pt x="43" y="32"/>
                  </a:lnTo>
                  <a:lnTo>
                    <a:pt x="50" y="23"/>
                  </a:lnTo>
                  <a:lnTo>
                    <a:pt x="43" y="15"/>
                  </a:lnTo>
                  <a:lnTo>
                    <a:pt x="43" y="7"/>
                  </a:lnTo>
                  <a:lnTo>
                    <a:pt x="33" y="7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0" y="1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8" name=""/>
            <p:cNvSpPr/>
            <p:nvPr/>
          </p:nvSpPr>
          <p:spPr>
            <a:xfrm>
              <a:off x="6731640" y="2059200"/>
              <a:ext cx="42840" cy="3348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0" y="18"/>
                  </a:moveTo>
                  <a:lnTo>
                    <a:pt x="3" y="30"/>
                  </a:lnTo>
                  <a:lnTo>
                    <a:pt x="13" y="36"/>
                  </a:lnTo>
                  <a:lnTo>
                    <a:pt x="16" y="27"/>
                  </a:lnTo>
                  <a:lnTo>
                    <a:pt x="19" y="21"/>
                  </a:lnTo>
                  <a:lnTo>
                    <a:pt x="29" y="18"/>
                  </a:lnTo>
                  <a:lnTo>
                    <a:pt x="35" y="24"/>
                  </a:lnTo>
                  <a:lnTo>
                    <a:pt x="41" y="15"/>
                  </a:lnTo>
                  <a:lnTo>
                    <a:pt x="46" y="11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23" y="8"/>
                  </a:lnTo>
                  <a:lnTo>
                    <a:pt x="10" y="8"/>
                  </a:lnTo>
                  <a:lnTo>
                    <a:pt x="7" y="15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9" name=""/>
            <p:cNvSpPr/>
            <p:nvPr/>
          </p:nvSpPr>
          <p:spPr>
            <a:xfrm>
              <a:off x="6709320" y="1911960"/>
              <a:ext cx="199080" cy="164520"/>
            </a:xfrm>
            <a:custGeom>
              <a:avLst/>
              <a:gdLst/>
              <a:ahLst/>
              <a:rect l="l" t="t" r="r" b="b"/>
              <a:pathLst>
                <a:path w="219" h="181">
                  <a:moveTo>
                    <a:pt x="0" y="161"/>
                  </a:moveTo>
                  <a:lnTo>
                    <a:pt x="0" y="170"/>
                  </a:lnTo>
                  <a:lnTo>
                    <a:pt x="9" y="170"/>
                  </a:lnTo>
                  <a:lnTo>
                    <a:pt x="22" y="170"/>
                  </a:lnTo>
                  <a:lnTo>
                    <a:pt x="28" y="164"/>
                  </a:lnTo>
                  <a:lnTo>
                    <a:pt x="39" y="161"/>
                  </a:lnTo>
                  <a:lnTo>
                    <a:pt x="48" y="158"/>
                  </a:lnTo>
                  <a:lnTo>
                    <a:pt x="58" y="156"/>
                  </a:lnTo>
                  <a:lnTo>
                    <a:pt x="69" y="150"/>
                  </a:lnTo>
                  <a:lnTo>
                    <a:pt x="78" y="153"/>
                  </a:lnTo>
                  <a:lnTo>
                    <a:pt x="91" y="153"/>
                  </a:lnTo>
                  <a:lnTo>
                    <a:pt x="85" y="161"/>
                  </a:lnTo>
                  <a:lnTo>
                    <a:pt x="85" y="170"/>
                  </a:lnTo>
                  <a:lnTo>
                    <a:pt x="88" y="180"/>
                  </a:lnTo>
                  <a:lnTo>
                    <a:pt x="97" y="180"/>
                  </a:lnTo>
                  <a:lnTo>
                    <a:pt x="104" y="170"/>
                  </a:lnTo>
                  <a:lnTo>
                    <a:pt x="115" y="161"/>
                  </a:lnTo>
                  <a:lnTo>
                    <a:pt x="109" y="156"/>
                  </a:lnTo>
                  <a:lnTo>
                    <a:pt x="115" y="147"/>
                  </a:lnTo>
                  <a:lnTo>
                    <a:pt x="127" y="156"/>
                  </a:lnTo>
                  <a:lnTo>
                    <a:pt x="142" y="156"/>
                  </a:lnTo>
                  <a:lnTo>
                    <a:pt x="154" y="144"/>
                  </a:lnTo>
                  <a:lnTo>
                    <a:pt x="154" y="156"/>
                  </a:lnTo>
                  <a:lnTo>
                    <a:pt x="161" y="142"/>
                  </a:lnTo>
                  <a:lnTo>
                    <a:pt x="173" y="142"/>
                  </a:lnTo>
                  <a:lnTo>
                    <a:pt x="176" y="137"/>
                  </a:lnTo>
                  <a:lnTo>
                    <a:pt x="176" y="150"/>
                  </a:lnTo>
                  <a:lnTo>
                    <a:pt x="187" y="144"/>
                  </a:lnTo>
                  <a:lnTo>
                    <a:pt x="187" y="137"/>
                  </a:lnTo>
                  <a:lnTo>
                    <a:pt x="194" y="132"/>
                  </a:lnTo>
                  <a:lnTo>
                    <a:pt x="191" y="120"/>
                  </a:lnTo>
                  <a:lnTo>
                    <a:pt x="191" y="109"/>
                  </a:lnTo>
                  <a:lnTo>
                    <a:pt x="197" y="105"/>
                  </a:lnTo>
                  <a:lnTo>
                    <a:pt x="200" y="91"/>
                  </a:lnTo>
                  <a:lnTo>
                    <a:pt x="197" y="80"/>
                  </a:lnTo>
                  <a:lnTo>
                    <a:pt x="200" y="75"/>
                  </a:lnTo>
                  <a:lnTo>
                    <a:pt x="210" y="75"/>
                  </a:lnTo>
                  <a:lnTo>
                    <a:pt x="210" y="64"/>
                  </a:lnTo>
                  <a:lnTo>
                    <a:pt x="218" y="56"/>
                  </a:lnTo>
                  <a:lnTo>
                    <a:pt x="218" y="43"/>
                  </a:lnTo>
                  <a:lnTo>
                    <a:pt x="214" y="32"/>
                  </a:lnTo>
                  <a:lnTo>
                    <a:pt x="210" y="23"/>
                  </a:lnTo>
                  <a:lnTo>
                    <a:pt x="206" y="14"/>
                  </a:lnTo>
                  <a:lnTo>
                    <a:pt x="210" y="5"/>
                  </a:lnTo>
                  <a:lnTo>
                    <a:pt x="197" y="0"/>
                  </a:lnTo>
                  <a:lnTo>
                    <a:pt x="194" y="8"/>
                  </a:lnTo>
                  <a:lnTo>
                    <a:pt x="200" y="8"/>
                  </a:lnTo>
                  <a:lnTo>
                    <a:pt x="200" y="15"/>
                  </a:lnTo>
                  <a:lnTo>
                    <a:pt x="191" y="15"/>
                  </a:lnTo>
                  <a:lnTo>
                    <a:pt x="187" y="8"/>
                  </a:lnTo>
                  <a:lnTo>
                    <a:pt x="181" y="21"/>
                  </a:lnTo>
                  <a:lnTo>
                    <a:pt x="181" y="29"/>
                  </a:lnTo>
                  <a:lnTo>
                    <a:pt x="181" y="37"/>
                  </a:lnTo>
                  <a:lnTo>
                    <a:pt x="181" y="47"/>
                  </a:lnTo>
                  <a:lnTo>
                    <a:pt x="176" y="59"/>
                  </a:lnTo>
                  <a:lnTo>
                    <a:pt x="170" y="70"/>
                  </a:lnTo>
                  <a:lnTo>
                    <a:pt x="167" y="80"/>
                  </a:lnTo>
                  <a:lnTo>
                    <a:pt x="154" y="85"/>
                  </a:lnTo>
                  <a:lnTo>
                    <a:pt x="151" y="94"/>
                  </a:lnTo>
                  <a:lnTo>
                    <a:pt x="142" y="99"/>
                  </a:lnTo>
                  <a:lnTo>
                    <a:pt x="134" y="105"/>
                  </a:lnTo>
                  <a:lnTo>
                    <a:pt x="121" y="109"/>
                  </a:lnTo>
                  <a:lnTo>
                    <a:pt x="121" y="102"/>
                  </a:lnTo>
                  <a:lnTo>
                    <a:pt x="124" y="94"/>
                  </a:lnTo>
                  <a:lnTo>
                    <a:pt x="115" y="99"/>
                  </a:lnTo>
                  <a:lnTo>
                    <a:pt x="112" y="108"/>
                  </a:lnTo>
                  <a:lnTo>
                    <a:pt x="105" y="115"/>
                  </a:lnTo>
                  <a:lnTo>
                    <a:pt x="101" y="123"/>
                  </a:lnTo>
                  <a:lnTo>
                    <a:pt x="101" y="132"/>
                  </a:lnTo>
                  <a:lnTo>
                    <a:pt x="94" y="137"/>
                  </a:lnTo>
                  <a:lnTo>
                    <a:pt x="85" y="132"/>
                  </a:lnTo>
                  <a:lnTo>
                    <a:pt x="72" y="132"/>
                  </a:lnTo>
                  <a:lnTo>
                    <a:pt x="61" y="135"/>
                  </a:lnTo>
                  <a:lnTo>
                    <a:pt x="45" y="137"/>
                  </a:lnTo>
                  <a:lnTo>
                    <a:pt x="33" y="137"/>
                  </a:lnTo>
                  <a:lnTo>
                    <a:pt x="28" y="144"/>
                  </a:lnTo>
                  <a:lnTo>
                    <a:pt x="15" y="153"/>
                  </a:lnTo>
                  <a:lnTo>
                    <a:pt x="9" y="158"/>
                  </a:lnTo>
                  <a:lnTo>
                    <a:pt x="0" y="16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0" name=""/>
            <p:cNvSpPr/>
            <p:nvPr/>
          </p:nvSpPr>
          <p:spPr>
            <a:xfrm>
              <a:off x="6870600" y="1823040"/>
              <a:ext cx="110880" cy="91800"/>
            </a:xfrm>
            <a:custGeom>
              <a:avLst/>
              <a:gdLst/>
              <a:ahLst/>
              <a:rect l="l" t="t" r="r" b="b"/>
              <a:pathLst>
                <a:path w="121" h="101">
                  <a:moveTo>
                    <a:pt x="0" y="73"/>
                  </a:moveTo>
                  <a:lnTo>
                    <a:pt x="0" y="80"/>
                  </a:lnTo>
                  <a:lnTo>
                    <a:pt x="4" y="85"/>
                  </a:lnTo>
                  <a:lnTo>
                    <a:pt x="4" y="100"/>
                  </a:lnTo>
                  <a:lnTo>
                    <a:pt x="14" y="94"/>
                  </a:lnTo>
                  <a:lnTo>
                    <a:pt x="23" y="91"/>
                  </a:lnTo>
                  <a:lnTo>
                    <a:pt x="14" y="85"/>
                  </a:lnTo>
                  <a:lnTo>
                    <a:pt x="7" y="80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20" y="80"/>
                  </a:lnTo>
                  <a:lnTo>
                    <a:pt x="30" y="76"/>
                  </a:lnTo>
                  <a:lnTo>
                    <a:pt x="41" y="73"/>
                  </a:lnTo>
                  <a:lnTo>
                    <a:pt x="53" y="80"/>
                  </a:lnTo>
                  <a:lnTo>
                    <a:pt x="69" y="85"/>
                  </a:lnTo>
                  <a:lnTo>
                    <a:pt x="69" y="80"/>
                  </a:lnTo>
                  <a:lnTo>
                    <a:pt x="77" y="70"/>
                  </a:lnTo>
                  <a:lnTo>
                    <a:pt x="86" y="61"/>
                  </a:lnTo>
                  <a:lnTo>
                    <a:pt x="99" y="64"/>
                  </a:lnTo>
                  <a:lnTo>
                    <a:pt x="108" y="59"/>
                  </a:lnTo>
                  <a:lnTo>
                    <a:pt x="120" y="50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108" y="32"/>
                  </a:lnTo>
                  <a:lnTo>
                    <a:pt x="96" y="40"/>
                  </a:lnTo>
                  <a:lnTo>
                    <a:pt x="86" y="40"/>
                  </a:lnTo>
                  <a:lnTo>
                    <a:pt x="74" y="35"/>
                  </a:lnTo>
                  <a:lnTo>
                    <a:pt x="63" y="26"/>
                  </a:lnTo>
                  <a:lnTo>
                    <a:pt x="56" y="18"/>
                  </a:lnTo>
                  <a:lnTo>
                    <a:pt x="50" y="11"/>
                  </a:lnTo>
                  <a:lnTo>
                    <a:pt x="41" y="0"/>
                  </a:lnTo>
                  <a:lnTo>
                    <a:pt x="33" y="8"/>
                  </a:lnTo>
                  <a:lnTo>
                    <a:pt x="37" y="18"/>
                  </a:lnTo>
                  <a:lnTo>
                    <a:pt x="36" y="29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0" y="59"/>
                  </a:lnTo>
                  <a:lnTo>
                    <a:pt x="17" y="59"/>
                  </a:lnTo>
                  <a:lnTo>
                    <a:pt x="11" y="56"/>
                  </a:lnTo>
                  <a:lnTo>
                    <a:pt x="11" y="64"/>
                  </a:lnTo>
                  <a:lnTo>
                    <a:pt x="0" y="7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1" name=""/>
            <p:cNvSpPr/>
            <p:nvPr/>
          </p:nvSpPr>
          <p:spPr>
            <a:xfrm>
              <a:off x="6652440" y="219924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22"/>
                  </a:moveTo>
                  <a:lnTo>
                    <a:pt x="0" y="11"/>
                  </a:lnTo>
                  <a:lnTo>
                    <a:pt x="16" y="7"/>
                  </a:lnTo>
                  <a:lnTo>
                    <a:pt x="25" y="0"/>
                  </a:lnTo>
                  <a:lnTo>
                    <a:pt x="16" y="7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2" name=""/>
            <p:cNvSpPr/>
            <p:nvPr/>
          </p:nvSpPr>
          <p:spPr>
            <a:xfrm>
              <a:off x="6679440" y="2171880"/>
              <a:ext cx="22320" cy="22320"/>
            </a:xfrm>
            <a:custGeom>
              <a:avLst/>
              <a:gdLst/>
              <a:ahLst/>
              <a:rect l="l" t="t" r="r" b="b"/>
              <a:pathLst>
                <a:path w="25" h="25">
                  <a:moveTo>
                    <a:pt x="0" y="24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3" name=""/>
            <p:cNvSpPr/>
            <p:nvPr/>
          </p:nvSpPr>
          <p:spPr>
            <a:xfrm>
              <a:off x="6975000" y="1853640"/>
              <a:ext cx="2484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23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13" y="7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4" name=""/>
            <p:cNvSpPr/>
            <p:nvPr/>
          </p:nvSpPr>
          <p:spPr>
            <a:xfrm>
              <a:off x="7002000" y="1823040"/>
              <a:ext cx="35280" cy="24480"/>
            </a:xfrm>
            <a:custGeom>
              <a:avLst/>
              <a:gdLst/>
              <a:ahLst/>
              <a:rect l="l" t="t" r="r" b="b"/>
              <a:pathLst>
                <a:path w="39" h="27">
                  <a:moveTo>
                    <a:pt x="0" y="26"/>
                  </a:moveTo>
                  <a:lnTo>
                    <a:pt x="8" y="17"/>
                  </a:lnTo>
                  <a:lnTo>
                    <a:pt x="24" y="1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8" y="13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5" name=""/>
            <p:cNvSpPr/>
            <p:nvPr/>
          </p:nvSpPr>
          <p:spPr>
            <a:xfrm>
              <a:off x="7047000" y="180792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8" y="17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6" name=""/>
            <p:cNvSpPr/>
            <p:nvPr/>
          </p:nvSpPr>
          <p:spPr>
            <a:xfrm>
              <a:off x="7089840" y="1789200"/>
              <a:ext cx="2484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0" y="11"/>
                  </a:lnTo>
                  <a:lnTo>
                    <a:pt x="26" y="11"/>
                  </a:lnTo>
                  <a:lnTo>
                    <a:pt x="26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7" name=""/>
            <p:cNvSpPr/>
            <p:nvPr/>
          </p:nvSpPr>
          <p:spPr>
            <a:xfrm>
              <a:off x="6825960" y="157932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11"/>
                  </a:moveTo>
                  <a:lnTo>
                    <a:pt x="11" y="22"/>
                  </a:lnTo>
                  <a:lnTo>
                    <a:pt x="25" y="7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8" name=""/>
            <p:cNvSpPr/>
            <p:nvPr/>
          </p:nvSpPr>
          <p:spPr>
            <a:xfrm>
              <a:off x="6904080" y="1601640"/>
              <a:ext cx="49320" cy="213840"/>
            </a:xfrm>
            <a:custGeom>
              <a:avLst/>
              <a:gdLst/>
              <a:ahLst/>
              <a:rect l="l" t="t" r="r" b="b"/>
              <a:pathLst>
                <a:path w="54" h="234">
                  <a:moveTo>
                    <a:pt x="1" y="29"/>
                  </a:moveTo>
                  <a:lnTo>
                    <a:pt x="4" y="47"/>
                  </a:lnTo>
                  <a:lnTo>
                    <a:pt x="0" y="61"/>
                  </a:lnTo>
                  <a:lnTo>
                    <a:pt x="0" y="74"/>
                  </a:lnTo>
                  <a:lnTo>
                    <a:pt x="4" y="85"/>
                  </a:lnTo>
                  <a:lnTo>
                    <a:pt x="7" y="96"/>
                  </a:lnTo>
                  <a:lnTo>
                    <a:pt x="4" y="112"/>
                  </a:lnTo>
                  <a:lnTo>
                    <a:pt x="7" y="126"/>
                  </a:lnTo>
                  <a:lnTo>
                    <a:pt x="7" y="136"/>
                  </a:lnTo>
                  <a:lnTo>
                    <a:pt x="4" y="150"/>
                  </a:lnTo>
                  <a:lnTo>
                    <a:pt x="4" y="158"/>
                  </a:lnTo>
                  <a:lnTo>
                    <a:pt x="4" y="165"/>
                  </a:lnTo>
                  <a:lnTo>
                    <a:pt x="10" y="176"/>
                  </a:lnTo>
                  <a:lnTo>
                    <a:pt x="4" y="190"/>
                  </a:lnTo>
                  <a:lnTo>
                    <a:pt x="4" y="203"/>
                  </a:lnTo>
                  <a:lnTo>
                    <a:pt x="1" y="214"/>
                  </a:lnTo>
                  <a:lnTo>
                    <a:pt x="4" y="233"/>
                  </a:lnTo>
                  <a:lnTo>
                    <a:pt x="10" y="220"/>
                  </a:lnTo>
                  <a:lnTo>
                    <a:pt x="20" y="211"/>
                  </a:lnTo>
                  <a:lnTo>
                    <a:pt x="26" y="214"/>
                  </a:lnTo>
                  <a:lnTo>
                    <a:pt x="35" y="225"/>
                  </a:lnTo>
                  <a:lnTo>
                    <a:pt x="35" y="211"/>
                  </a:lnTo>
                  <a:lnTo>
                    <a:pt x="29" y="206"/>
                  </a:lnTo>
                  <a:lnTo>
                    <a:pt x="26" y="197"/>
                  </a:lnTo>
                  <a:lnTo>
                    <a:pt x="20" y="193"/>
                  </a:lnTo>
                  <a:lnTo>
                    <a:pt x="17" y="182"/>
                  </a:lnTo>
                  <a:lnTo>
                    <a:pt x="20" y="168"/>
                  </a:lnTo>
                  <a:lnTo>
                    <a:pt x="23" y="158"/>
                  </a:lnTo>
                  <a:lnTo>
                    <a:pt x="23" y="150"/>
                  </a:lnTo>
                  <a:lnTo>
                    <a:pt x="32" y="141"/>
                  </a:lnTo>
                  <a:lnTo>
                    <a:pt x="40" y="141"/>
                  </a:lnTo>
                  <a:lnTo>
                    <a:pt x="53" y="150"/>
                  </a:lnTo>
                  <a:lnTo>
                    <a:pt x="49" y="136"/>
                  </a:lnTo>
                  <a:lnTo>
                    <a:pt x="43" y="126"/>
                  </a:lnTo>
                  <a:lnTo>
                    <a:pt x="40" y="112"/>
                  </a:lnTo>
                  <a:lnTo>
                    <a:pt x="35" y="96"/>
                  </a:lnTo>
                  <a:lnTo>
                    <a:pt x="32" y="82"/>
                  </a:lnTo>
                  <a:lnTo>
                    <a:pt x="29" y="68"/>
                  </a:lnTo>
                  <a:lnTo>
                    <a:pt x="29" y="53"/>
                  </a:lnTo>
                  <a:lnTo>
                    <a:pt x="29" y="39"/>
                  </a:lnTo>
                  <a:lnTo>
                    <a:pt x="26" y="23"/>
                  </a:lnTo>
                  <a:lnTo>
                    <a:pt x="23" y="9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7" y="15"/>
                  </a:lnTo>
                  <a:lnTo>
                    <a:pt x="10" y="23"/>
                  </a:lnTo>
                  <a:lnTo>
                    <a:pt x="1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9" name=""/>
            <p:cNvSpPr/>
            <p:nvPr/>
          </p:nvSpPr>
          <p:spPr>
            <a:xfrm>
              <a:off x="5211720" y="1067040"/>
              <a:ext cx="32400" cy="37080"/>
            </a:xfrm>
            <a:custGeom>
              <a:avLst/>
              <a:gdLst/>
              <a:ahLst/>
              <a:rect l="l" t="t" r="r" b="b"/>
              <a:pathLst>
                <a:path w="36" h="41">
                  <a:moveTo>
                    <a:pt x="6" y="40"/>
                  </a:moveTo>
                  <a:lnTo>
                    <a:pt x="28" y="31"/>
                  </a:lnTo>
                  <a:lnTo>
                    <a:pt x="35" y="16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6" y="4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0" name=""/>
            <p:cNvSpPr/>
            <p:nvPr/>
          </p:nvSpPr>
          <p:spPr>
            <a:xfrm>
              <a:off x="4195080" y="1481760"/>
              <a:ext cx="25920" cy="27000"/>
            </a:xfrm>
            <a:custGeom>
              <a:avLst/>
              <a:gdLst/>
              <a:ahLst/>
              <a:rect l="l" t="t" r="r" b="b"/>
              <a:pathLst>
                <a:path w="28" h="30">
                  <a:moveTo>
                    <a:pt x="0" y="29"/>
                  </a:moveTo>
                  <a:lnTo>
                    <a:pt x="19" y="15"/>
                  </a:lnTo>
                  <a:lnTo>
                    <a:pt x="27" y="0"/>
                  </a:lnTo>
                  <a:lnTo>
                    <a:pt x="7" y="9"/>
                  </a:lnTo>
                  <a:lnTo>
                    <a:pt x="7" y="20"/>
                  </a:lnTo>
                  <a:lnTo>
                    <a:pt x="0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1" name=""/>
            <p:cNvSpPr/>
            <p:nvPr/>
          </p:nvSpPr>
          <p:spPr>
            <a:xfrm>
              <a:off x="4502880" y="1566000"/>
              <a:ext cx="24120" cy="2232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4"/>
                  </a:moveTo>
                  <a:lnTo>
                    <a:pt x="11" y="23"/>
                  </a:lnTo>
                  <a:lnTo>
                    <a:pt x="26" y="23"/>
                  </a:lnTo>
                  <a:lnTo>
                    <a:pt x="26" y="12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2" name=""/>
            <p:cNvSpPr/>
            <p:nvPr/>
          </p:nvSpPr>
          <p:spPr>
            <a:xfrm>
              <a:off x="4528080" y="1552680"/>
              <a:ext cx="29520" cy="27360"/>
            </a:xfrm>
            <a:custGeom>
              <a:avLst/>
              <a:gdLst/>
              <a:ahLst/>
              <a:rect l="l" t="t" r="r" b="b"/>
              <a:pathLst>
                <a:path w="32" h="30">
                  <a:moveTo>
                    <a:pt x="0" y="13"/>
                  </a:moveTo>
                  <a:lnTo>
                    <a:pt x="6" y="26"/>
                  </a:lnTo>
                  <a:lnTo>
                    <a:pt x="15" y="29"/>
                  </a:lnTo>
                  <a:lnTo>
                    <a:pt x="27" y="24"/>
                  </a:lnTo>
                  <a:lnTo>
                    <a:pt x="21" y="19"/>
                  </a:lnTo>
                  <a:lnTo>
                    <a:pt x="31" y="13"/>
                  </a:lnTo>
                  <a:lnTo>
                    <a:pt x="27" y="0"/>
                  </a:lnTo>
                  <a:lnTo>
                    <a:pt x="12" y="5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3" name=""/>
            <p:cNvSpPr/>
            <p:nvPr/>
          </p:nvSpPr>
          <p:spPr>
            <a:xfrm>
              <a:off x="4528080" y="158616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0"/>
                  </a:moveTo>
                  <a:lnTo>
                    <a:pt x="7" y="23"/>
                  </a:lnTo>
                  <a:lnTo>
                    <a:pt x="18" y="23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" name=""/>
            <p:cNvSpPr/>
            <p:nvPr/>
          </p:nvSpPr>
          <p:spPr>
            <a:xfrm>
              <a:off x="4208400" y="1474920"/>
              <a:ext cx="154440" cy="243360"/>
            </a:xfrm>
            <a:custGeom>
              <a:avLst/>
              <a:gdLst/>
              <a:ahLst/>
              <a:rect l="l" t="t" r="r" b="b"/>
              <a:pathLst>
                <a:path w="170" h="267">
                  <a:moveTo>
                    <a:pt x="22" y="263"/>
                  </a:moveTo>
                  <a:lnTo>
                    <a:pt x="30" y="266"/>
                  </a:lnTo>
                  <a:lnTo>
                    <a:pt x="42" y="254"/>
                  </a:lnTo>
                  <a:lnTo>
                    <a:pt x="58" y="260"/>
                  </a:lnTo>
                  <a:lnTo>
                    <a:pt x="63" y="249"/>
                  </a:lnTo>
                  <a:lnTo>
                    <a:pt x="75" y="246"/>
                  </a:lnTo>
                  <a:lnTo>
                    <a:pt x="91" y="251"/>
                  </a:lnTo>
                  <a:lnTo>
                    <a:pt x="102" y="243"/>
                  </a:lnTo>
                  <a:lnTo>
                    <a:pt x="121" y="246"/>
                  </a:lnTo>
                  <a:lnTo>
                    <a:pt x="132" y="246"/>
                  </a:lnTo>
                  <a:lnTo>
                    <a:pt x="148" y="240"/>
                  </a:lnTo>
                  <a:lnTo>
                    <a:pt x="161" y="230"/>
                  </a:lnTo>
                  <a:lnTo>
                    <a:pt x="142" y="227"/>
                  </a:lnTo>
                  <a:lnTo>
                    <a:pt x="151" y="213"/>
                  </a:lnTo>
                  <a:lnTo>
                    <a:pt x="164" y="207"/>
                  </a:lnTo>
                  <a:lnTo>
                    <a:pt x="169" y="195"/>
                  </a:lnTo>
                  <a:lnTo>
                    <a:pt x="164" y="186"/>
                  </a:lnTo>
                  <a:lnTo>
                    <a:pt x="151" y="181"/>
                  </a:lnTo>
                  <a:lnTo>
                    <a:pt x="142" y="181"/>
                  </a:lnTo>
                  <a:lnTo>
                    <a:pt x="135" y="189"/>
                  </a:lnTo>
                  <a:lnTo>
                    <a:pt x="132" y="183"/>
                  </a:lnTo>
                  <a:lnTo>
                    <a:pt x="135" y="175"/>
                  </a:lnTo>
                  <a:lnTo>
                    <a:pt x="135" y="165"/>
                  </a:lnTo>
                  <a:lnTo>
                    <a:pt x="131" y="159"/>
                  </a:lnTo>
                  <a:lnTo>
                    <a:pt x="127" y="148"/>
                  </a:lnTo>
                  <a:lnTo>
                    <a:pt x="121" y="138"/>
                  </a:lnTo>
                  <a:lnTo>
                    <a:pt x="108" y="130"/>
                  </a:lnTo>
                  <a:lnTo>
                    <a:pt x="102" y="118"/>
                  </a:lnTo>
                  <a:lnTo>
                    <a:pt x="99" y="103"/>
                  </a:lnTo>
                  <a:lnTo>
                    <a:pt x="91" y="91"/>
                  </a:lnTo>
                  <a:lnTo>
                    <a:pt x="78" y="86"/>
                  </a:lnTo>
                  <a:lnTo>
                    <a:pt x="66" y="86"/>
                  </a:lnTo>
                  <a:lnTo>
                    <a:pt x="75" y="77"/>
                  </a:lnTo>
                  <a:lnTo>
                    <a:pt x="85" y="67"/>
                  </a:lnTo>
                  <a:lnTo>
                    <a:pt x="91" y="53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48" y="35"/>
                  </a:lnTo>
                  <a:lnTo>
                    <a:pt x="58" y="21"/>
                  </a:lnTo>
                  <a:lnTo>
                    <a:pt x="72" y="11"/>
                  </a:lnTo>
                  <a:lnTo>
                    <a:pt x="69" y="0"/>
                  </a:lnTo>
                  <a:lnTo>
                    <a:pt x="52" y="5"/>
                  </a:lnTo>
                  <a:lnTo>
                    <a:pt x="33" y="5"/>
                  </a:lnTo>
                  <a:lnTo>
                    <a:pt x="26" y="18"/>
                  </a:lnTo>
                  <a:lnTo>
                    <a:pt x="18" y="29"/>
                  </a:lnTo>
                  <a:lnTo>
                    <a:pt x="15" y="41"/>
                  </a:lnTo>
                  <a:lnTo>
                    <a:pt x="6" y="35"/>
                  </a:lnTo>
                  <a:lnTo>
                    <a:pt x="0" y="41"/>
                  </a:lnTo>
                  <a:lnTo>
                    <a:pt x="6" y="48"/>
                  </a:lnTo>
                  <a:lnTo>
                    <a:pt x="22" y="48"/>
                  </a:lnTo>
                  <a:lnTo>
                    <a:pt x="12" y="65"/>
                  </a:lnTo>
                  <a:lnTo>
                    <a:pt x="12" y="76"/>
                  </a:lnTo>
                  <a:lnTo>
                    <a:pt x="23" y="70"/>
                  </a:lnTo>
                  <a:lnTo>
                    <a:pt x="22" y="83"/>
                  </a:lnTo>
                  <a:lnTo>
                    <a:pt x="9" y="94"/>
                  </a:lnTo>
                  <a:lnTo>
                    <a:pt x="22" y="94"/>
                  </a:lnTo>
                  <a:lnTo>
                    <a:pt x="22" y="106"/>
                  </a:lnTo>
                  <a:lnTo>
                    <a:pt x="30" y="91"/>
                  </a:lnTo>
                  <a:lnTo>
                    <a:pt x="39" y="103"/>
                  </a:lnTo>
                  <a:lnTo>
                    <a:pt x="30" y="121"/>
                  </a:lnTo>
                  <a:lnTo>
                    <a:pt x="36" y="130"/>
                  </a:lnTo>
                  <a:lnTo>
                    <a:pt x="52" y="124"/>
                  </a:lnTo>
                  <a:lnTo>
                    <a:pt x="66" y="121"/>
                  </a:lnTo>
                  <a:lnTo>
                    <a:pt x="60" y="133"/>
                  </a:lnTo>
                  <a:lnTo>
                    <a:pt x="69" y="142"/>
                  </a:lnTo>
                  <a:lnTo>
                    <a:pt x="78" y="142"/>
                  </a:lnTo>
                  <a:lnTo>
                    <a:pt x="72" y="154"/>
                  </a:lnTo>
                  <a:lnTo>
                    <a:pt x="72" y="168"/>
                  </a:lnTo>
                  <a:lnTo>
                    <a:pt x="60" y="171"/>
                  </a:lnTo>
                  <a:lnTo>
                    <a:pt x="42" y="168"/>
                  </a:lnTo>
                  <a:lnTo>
                    <a:pt x="45" y="175"/>
                  </a:lnTo>
                  <a:lnTo>
                    <a:pt x="39" y="186"/>
                  </a:lnTo>
                  <a:lnTo>
                    <a:pt x="52" y="186"/>
                  </a:lnTo>
                  <a:lnTo>
                    <a:pt x="52" y="200"/>
                  </a:lnTo>
                  <a:lnTo>
                    <a:pt x="39" y="206"/>
                  </a:lnTo>
                  <a:lnTo>
                    <a:pt x="30" y="210"/>
                  </a:lnTo>
                  <a:lnTo>
                    <a:pt x="33" y="219"/>
                  </a:lnTo>
                  <a:lnTo>
                    <a:pt x="45" y="219"/>
                  </a:lnTo>
                  <a:lnTo>
                    <a:pt x="58" y="219"/>
                  </a:lnTo>
                  <a:lnTo>
                    <a:pt x="66" y="227"/>
                  </a:lnTo>
                  <a:lnTo>
                    <a:pt x="78" y="219"/>
                  </a:lnTo>
                  <a:lnTo>
                    <a:pt x="72" y="230"/>
                  </a:lnTo>
                  <a:lnTo>
                    <a:pt x="63" y="230"/>
                  </a:lnTo>
                  <a:lnTo>
                    <a:pt x="52" y="230"/>
                  </a:lnTo>
                  <a:lnTo>
                    <a:pt x="42" y="243"/>
                  </a:lnTo>
                  <a:lnTo>
                    <a:pt x="33" y="251"/>
                  </a:lnTo>
                  <a:lnTo>
                    <a:pt x="22" y="26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" name=""/>
            <p:cNvSpPr/>
            <p:nvPr/>
          </p:nvSpPr>
          <p:spPr>
            <a:xfrm>
              <a:off x="4141080" y="1575360"/>
              <a:ext cx="86400" cy="102600"/>
            </a:xfrm>
            <a:custGeom>
              <a:avLst/>
              <a:gdLst/>
              <a:ahLst/>
              <a:rect l="l" t="t" r="r" b="b"/>
              <a:pathLst>
                <a:path w="95" h="112">
                  <a:moveTo>
                    <a:pt x="0" y="92"/>
                  </a:moveTo>
                  <a:lnTo>
                    <a:pt x="3" y="102"/>
                  </a:lnTo>
                  <a:lnTo>
                    <a:pt x="15" y="111"/>
                  </a:lnTo>
                  <a:lnTo>
                    <a:pt x="29" y="108"/>
                  </a:lnTo>
                  <a:lnTo>
                    <a:pt x="45" y="102"/>
                  </a:lnTo>
                  <a:lnTo>
                    <a:pt x="59" y="95"/>
                  </a:lnTo>
                  <a:lnTo>
                    <a:pt x="78" y="92"/>
                  </a:lnTo>
                  <a:lnTo>
                    <a:pt x="81" y="78"/>
                  </a:lnTo>
                  <a:lnTo>
                    <a:pt x="84" y="67"/>
                  </a:lnTo>
                  <a:lnTo>
                    <a:pt x="84" y="51"/>
                  </a:lnTo>
                  <a:lnTo>
                    <a:pt x="78" y="40"/>
                  </a:lnTo>
                  <a:lnTo>
                    <a:pt x="94" y="30"/>
                  </a:lnTo>
                  <a:lnTo>
                    <a:pt x="90" y="14"/>
                  </a:lnTo>
                  <a:lnTo>
                    <a:pt x="84" y="2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9" y="2"/>
                  </a:lnTo>
                  <a:lnTo>
                    <a:pt x="29" y="19"/>
                  </a:lnTo>
                  <a:lnTo>
                    <a:pt x="42" y="22"/>
                  </a:lnTo>
                  <a:lnTo>
                    <a:pt x="36" y="30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15" y="43"/>
                  </a:lnTo>
                  <a:lnTo>
                    <a:pt x="6" y="51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15" y="78"/>
                  </a:lnTo>
                  <a:lnTo>
                    <a:pt x="12" y="92"/>
                  </a:lnTo>
                  <a:lnTo>
                    <a:pt x="0" y="9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" name=""/>
            <p:cNvSpPr/>
            <p:nvPr/>
          </p:nvSpPr>
          <p:spPr>
            <a:xfrm>
              <a:off x="4484160" y="1879560"/>
              <a:ext cx="24840" cy="37080"/>
            </a:xfrm>
            <a:custGeom>
              <a:avLst/>
              <a:gdLst/>
              <a:ahLst/>
              <a:rect l="l" t="t" r="r" b="b"/>
              <a:pathLst>
                <a:path w="27" h="41">
                  <a:moveTo>
                    <a:pt x="4" y="13"/>
                  </a:moveTo>
                  <a:lnTo>
                    <a:pt x="0" y="23"/>
                  </a:lnTo>
                  <a:lnTo>
                    <a:pt x="4" y="28"/>
                  </a:lnTo>
                  <a:lnTo>
                    <a:pt x="16" y="40"/>
                  </a:lnTo>
                  <a:lnTo>
                    <a:pt x="21" y="28"/>
                  </a:lnTo>
                  <a:lnTo>
                    <a:pt x="26" y="20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16" y="8"/>
                  </a:lnTo>
                  <a:lnTo>
                    <a:pt x="4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" name=""/>
            <p:cNvSpPr/>
            <p:nvPr/>
          </p:nvSpPr>
          <p:spPr>
            <a:xfrm>
              <a:off x="4477680" y="1917360"/>
              <a:ext cx="27720" cy="53640"/>
            </a:xfrm>
            <a:custGeom>
              <a:avLst/>
              <a:gdLst/>
              <a:ahLst/>
              <a:rect l="l" t="t" r="r" b="b"/>
              <a:pathLst>
                <a:path w="31" h="59">
                  <a:moveTo>
                    <a:pt x="0" y="7"/>
                  </a:moveTo>
                  <a:lnTo>
                    <a:pt x="0" y="15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3" y="49"/>
                  </a:lnTo>
                  <a:lnTo>
                    <a:pt x="12" y="58"/>
                  </a:lnTo>
                  <a:lnTo>
                    <a:pt x="18" y="49"/>
                  </a:lnTo>
                  <a:lnTo>
                    <a:pt x="26" y="49"/>
                  </a:lnTo>
                  <a:lnTo>
                    <a:pt x="30" y="39"/>
                  </a:lnTo>
                  <a:lnTo>
                    <a:pt x="30" y="27"/>
                  </a:lnTo>
                  <a:lnTo>
                    <a:pt x="30" y="18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12" y="7"/>
                  </a:lnTo>
                  <a:lnTo>
                    <a:pt x="6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8" name=""/>
            <p:cNvSpPr/>
            <p:nvPr/>
          </p:nvSpPr>
          <p:spPr>
            <a:xfrm>
              <a:off x="4555080" y="1979640"/>
              <a:ext cx="57600" cy="33120"/>
            </a:xfrm>
            <a:custGeom>
              <a:avLst/>
              <a:gdLst/>
              <a:ahLst/>
              <a:rect l="l" t="t" r="r" b="b"/>
              <a:pathLst>
                <a:path w="64" h="36">
                  <a:moveTo>
                    <a:pt x="0" y="7"/>
                  </a:moveTo>
                  <a:lnTo>
                    <a:pt x="6" y="18"/>
                  </a:lnTo>
                  <a:lnTo>
                    <a:pt x="11" y="18"/>
                  </a:lnTo>
                  <a:lnTo>
                    <a:pt x="26" y="24"/>
                  </a:lnTo>
                  <a:lnTo>
                    <a:pt x="36" y="27"/>
                  </a:lnTo>
                  <a:lnTo>
                    <a:pt x="42" y="35"/>
                  </a:lnTo>
                  <a:lnTo>
                    <a:pt x="53" y="35"/>
                  </a:lnTo>
                  <a:lnTo>
                    <a:pt x="56" y="30"/>
                  </a:lnTo>
                  <a:lnTo>
                    <a:pt x="53" y="21"/>
                  </a:lnTo>
                  <a:lnTo>
                    <a:pt x="56" y="10"/>
                  </a:lnTo>
                  <a:lnTo>
                    <a:pt x="63" y="0"/>
                  </a:lnTo>
                  <a:lnTo>
                    <a:pt x="50" y="4"/>
                  </a:lnTo>
                  <a:lnTo>
                    <a:pt x="36" y="4"/>
                  </a:lnTo>
                  <a:lnTo>
                    <a:pt x="26" y="4"/>
                  </a:lnTo>
                  <a:lnTo>
                    <a:pt x="17" y="2"/>
                  </a:lnTo>
                  <a:lnTo>
                    <a:pt x="6" y="2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9" name=""/>
            <p:cNvSpPr/>
            <p:nvPr/>
          </p:nvSpPr>
          <p:spPr>
            <a:xfrm>
              <a:off x="4712760" y="1979640"/>
              <a:ext cx="39960" cy="36360"/>
            </a:xfrm>
            <a:custGeom>
              <a:avLst/>
              <a:gdLst/>
              <a:ahLst/>
              <a:rect l="l" t="t" r="r" b="b"/>
              <a:pathLst>
                <a:path w="44" h="40">
                  <a:moveTo>
                    <a:pt x="0" y="12"/>
                  </a:moveTo>
                  <a:lnTo>
                    <a:pt x="9" y="18"/>
                  </a:lnTo>
                  <a:lnTo>
                    <a:pt x="9" y="29"/>
                  </a:lnTo>
                  <a:lnTo>
                    <a:pt x="12" y="33"/>
                  </a:lnTo>
                  <a:lnTo>
                    <a:pt x="17" y="33"/>
                  </a:lnTo>
                  <a:lnTo>
                    <a:pt x="23" y="39"/>
                  </a:lnTo>
                  <a:lnTo>
                    <a:pt x="33" y="33"/>
                  </a:lnTo>
                  <a:lnTo>
                    <a:pt x="39" y="39"/>
                  </a:lnTo>
                  <a:lnTo>
                    <a:pt x="36" y="29"/>
                  </a:lnTo>
                  <a:lnTo>
                    <a:pt x="33" y="18"/>
                  </a:lnTo>
                  <a:lnTo>
                    <a:pt x="43" y="20"/>
                  </a:lnTo>
                  <a:lnTo>
                    <a:pt x="36" y="9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0" name=""/>
            <p:cNvSpPr/>
            <p:nvPr/>
          </p:nvSpPr>
          <p:spPr>
            <a:xfrm>
              <a:off x="4756680" y="2034360"/>
              <a:ext cx="50040" cy="21600"/>
            </a:xfrm>
            <a:custGeom>
              <a:avLst/>
              <a:gdLst/>
              <a:ahLst/>
              <a:rect l="l" t="t" r="r" b="b"/>
              <a:pathLst>
                <a:path w="55" h="23">
                  <a:moveTo>
                    <a:pt x="0" y="14"/>
                  </a:moveTo>
                  <a:lnTo>
                    <a:pt x="7" y="14"/>
                  </a:lnTo>
                  <a:lnTo>
                    <a:pt x="20" y="14"/>
                  </a:lnTo>
                  <a:lnTo>
                    <a:pt x="27" y="22"/>
                  </a:lnTo>
                  <a:lnTo>
                    <a:pt x="38" y="22"/>
                  </a:lnTo>
                  <a:lnTo>
                    <a:pt x="54" y="18"/>
                  </a:lnTo>
                  <a:lnTo>
                    <a:pt x="54" y="10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33" y="10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1" name=""/>
            <p:cNvSpPr/>
            <p:nvPr/>
          </p:nvSpPr>
          <p:spPr>
            <a:xfrm>
              <a:off x="4914000" y="2034360"/>
              <a:ext cx="41760" cy="21600"/>
            </a:xfrm>
            <a:custGeom>
              <a:avLst/>
              <a:gdLst/>
              <a:ahLst/>
              <a:rect l="l" t="t" r="r" b="b"/>
              <a:pathLst>
                <a:path w="45" h="23">
                  <a:moveTo>
                    <a:pt x="0" y="13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5" y="19"/>
                  </a:lnTo>
                  <a:lnTo>
                    <a:pt x="28" y="16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0" y="1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2" name=""/>
            <p:cNvSpPr/>
            <p:nvPr/>
          </p:nvSpPr>
          <p:spPr>
            <a:xfrm>
              <a:off x="4372560" y="1946520"/>
              <a:ext cx="22320" cy="1980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1"/>
                  </a:moveTo>
                  <a:lnTo>
                    <a:pt x="6" y="13"/>
                  </a:lnTo>
                  <a:lnTo>
                    <a:pt x="17" y="21"/>
                  </a:lnTo>
                  <a:lnTo>
                    <a:pt x="24" y="7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3" name=""/>
            <p:cNvSpPr/>
            <p:nvPr/>
          </p:nvSpPr>
          <p:spPr>
            <a:xfrm>
              <a:off x="4830120" y="2016000"/>
              <a:ext cx="2592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9"/>
                  </a:moveTo>
                  <a:lnTo>
                    <a:pt x="6" y="23"/>
                  </a:lnTo>
                  <a:lnTo>
                    <a:pt x="20" y="13"/>
                  </a:lnTo>
                  <a:lnTo>
                    <a:pt x="27" y="0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4" name=""/>
            <p:cNvSpPr/>
            <p:nvPr/>
          </p:nvSpPr>
          <p:spPr>
            <a:xfrm>
              <a:off x="4800240" y="196056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0"/>
                  </a:moveTo>
                  <a:lnTo>
                    <a:pt x="26" y="0"/>
                  </a:lnTo>
                  <a:lnTo>
                    <a:pt x="2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5" name=""/>
            <p:cNvSpPr/>
            <p:nvPr/>
          </p:nvSpPr>
          <p:spPr>
            <a:xfrm>
              <a:off x="4799520" y="1975680"/>
              <a:ext cx="360" cy="144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6" name=""/>
            <p:cNvSpPr/>
            <p:nvPr/>
          </p:nvSpPr>
          <p:spPr>
            <a:xfrm>
              <a:off x="4481640" y="258804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16" y="23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7" name=""/>
            <p:cNvSpPr/>
            <p:nvPr/>
          </p:nvSpPr>
          <p:spPr>
            <a:xfrm>
              <a:off x="6388560" y="2820960"/>
              <a:ext cx="733680" cy="509400"/>
            </a:xfrm>
            <a:custGeom>
              <a:avLst/>
              <a:gdLst/>
              <a:ahLst/>
              <a:rect l="l" t="t" r="r" b="b"/>
              <a:pathLst>
                <a:path w="804" h="559">
                  <a:moveTo>
                    <a:pt x="36" y="448"/>
                  </a:moveTo>
                  <a:lnTo>
                    <a:pt x="45" y="449"/>
                  </a:lnTo>
                  <a:lnTo>
                    <a:pt x="55" y="463"/>
                  </a:lnTo>
                  <a:lnTo>
                    <a:pt x="66" y="466"/>
                  </a:lnTo>
                  <a:lnTo>
                    <a:pt x="75" y="466"/>
                  </a:lnTo>
                  <a:lnTo>
                    <a:pt x="88" y="466"/>
                  </a:lnTo>
                  <a:lnTo>
                    <a:pt x="99" y="466"/>
                  </a:lnTo>
                  <a:lnTo>
                    <a:pt x="102" y="460"/>
                  </a:lnTo>
                  <a:lnTo>
                    <a:pt x="112" y="452"/>
                  </a:lnTo>
                  <a:lnTo>
                    <a:pt x="121" y="452"/>
                  </a:lnTo>
                  <a:lnTo>
                    <a:pt x="128" y="445"/>
                  </a:lnTo>
                  <a:lnTo>
                    <a:pt x="132" y="442"/>
                  </a:lnTo>
                  <a:lnTo>
                    <a:pt x="148" y="439"/>
                  </a:lnTo>
                  <a:lnTo>
                    <a:pt x="158" y="439"/>
                  </a:lnTo>
                  <a:lnTo>
                    <a:pt x="172" y="439"/>
                  </a:lnTo>
                  <a:lnTo>
                    <a:pt x="184" y="439"/>
                  </a:lnTo>
                  <a:lnTo>
                    <a:pt x="194" y="439"/>
                  </a:lnTo>
                  <a:lnTo>
                    <a:pt x="202" y="439"/>
                  </a:lnTo>
                  <a:lnTo>
                    <a:pt x="211" y="434"/>
                  </a:lnTo>
                  <a:lnTo>
                    <a:pt x="214" y="422"/>
                  </a:lnTo>
                  <a:lnTo>
                    <a:pt x="227" y="419"/>
                  </a:lnTo>
                  <a:lnTo>
                    <a:pt x="237" y="415"/>
                  </a:lnTo>
                  <a:lnTo>
                    <a:pt x="248" y="410"/>
                  </a:lnTo>
                  <a:lnTo>
                    <a:pt x="257" y="404"/>
                  </a:lnTo>
                  <a:lnTo>
                    <a:pt x="270" y="407"/>
                  </a:lnTo>
                  <a:lnTo>
                    <a:pt x="281" y="404"/>
                  </a:lnTo>
                  <a:lnTo>
                    <a:pt x="294" y="404"/>
                  </a:lnTo>
                  <a:lnTo>
                    <a:pt x="303" y="398"/>
                  </a:lnTo>
                  <a:lnTo>
                    <a:pt x="314" y="395"/>
                  </a:lnTo>
                  <a:lnTo>
                    <a:pt x="324" y="393"/>
                  </a:lnTo>
                  <a:lnTo>
                    <a:pt x="339" y="393"/>
                  </a:lnTo>
                  <a:lnTo>
                    <a:pt x="347" y="393"/>
                  </a:lnTo>
                  <a:lnTo>
                    <a:pt x="357" y="393"/>
                  </a:lnTo>
                  <a:lnTo>
                    <a:pt x="366" y="398"/>
                  </a:lnTo>
                  <a:lnTo>
                    <a:pt x="376" y="401"/>
                  </a:lnTo>
                  <a:lnTo>
                    <a:pt x="387" y="401"/>
                  </a:lnTo>
                  <a:lnTo>
                    <a:pt x="399" y="404"/>
                  </a:lnTo>
                  <a:lnTo>
                    <a:pt x="409" y="410"/>
                  </a:lnTo>
                  <a:lnTo>
                    <a:pt x="418" y="415"/>
                  </a:lnTo>
                  <a:lnTo>
                    <a:pt x="415" y="422"/>
                  </a:lnTo>
                  <a:lnTo>
                    <a:pt x="426" y="428"/>
                  </a:lnTo>
                  <a:lnTo>
                    <a:pt x="429" y="439"/>
                  </a:lnTo>
                  <a:lnTo>
                    <a:pt x="436" y="448"/>
                  </a:lnTo>
                  <a:lnTo>
                    <a:pt x="439" y="457"/>
                  </a:lnTo>
                  <a:lnTo>
                    <a:pt x="445" y="466"/>
                  </a:lnTo>
                  <a:lnTo>
                    <a:pt x="448" y="457"/>
                  </a:lnTo>
                  <a:lnTo>
                    <a:pt x="456" y="449"/>
                  </a:lnTo>
                  <a:lnTo>
                    <a:pt x="466" y="442"/>
                  </a:lnTo>
                  <a:lnTo>
                    <a:pt x="478" y="436"/>
                  </a:lnTo>
                  <a:lnTo>
                    <a:pt x="482" y="425"/>
                  </a:lnTo>
                  <a:lnTo>
                    <a:pt x="488" y="419"/>
                  </a:lnTo>
                  <a:lnTo>
                    <a:pt x="491" y="436"/>
                  </a:lnTo>
                  <a:lnTo>
                    <a:pt x="485" y="445"/>
                  </a:lnTo>
                  <a:lnTo>
                    <a:pt x="482" y="455"/>
                  </a:lnTo>
                  <a:lnTo>
                    <a:pt x="478" y="463"/>
                  </a:lnTo>
                  <a:lnTo>
                    <a:pt x="472" y="466"/>
                  </a:lnTo>
                  <a:lnTo>
                    <a:pt x="469" y="472"/>
                  </a:lnTo>
                  <a:lnTo>
                    <a:pt x="478" y="469"/>
                  </a:lnTo>
                  <a:lnTo>
                    <a:pt x="488" y="469"/>
                  </a:lnTo>
                  <a:lnTo>
                    <a:pt x="491" y="460"/>
                  </a:lnTo>
                  <a:lnTo>
                    <a:pt x="493" y="449"/>
                  </a:lnTo>
                  <a:lnTo>
                    <a:pt x="499" y="457"/>
                  </a:lnTo>
                  <a:lnTo>
                    <a:pt x="502" y="466"/>
                  </a:lnTo>
                  <a:lnTo>
                    <a:pt x="499" y="474"/>
                  </a:lnTo>
                  <a:lnTo>
                    <a:pt x="493" y="480"/>
                  </a:lnTo>
                  <a:lnTo>
                    <a:pt x="505" y="480"/>
                  </a:lnTo>
                  <a:lnTo>
                    <a:pt x="518" y="484"/>
                  </a:lnTo>
                  <a:lnTo>
                    <a:pt x="524" y="493"/>
                  </a:lnTo>
                  <a:lnTo>
                    <a:pt x="529" y="504"/>
                  </a:lnTo>
                  <a:lnTo>
                    <a:pt x="527" y="510"/>
                  </a:lnTo>
                  <a:lnTo>
                    <a:pt x="529" y="517"/>
                  </a:lnTo>
                  <a:lnTo>
                    <a:pt x="535" y="525"/>
                  </a:lnTo>
                  <a:lnTo>
                    <a:pt x="542" y="531"/>
                  </a:lnTo>
                  <a:lnTo>
                    <a:pt x="554" y="534"/>
                  </a:lnTo>
                  <a:lnTo>
                    <a:pt x="561" y="542"/>
                  </a:lnTo>
                  <a:lnTo>
                    <a:pt x="565" y="536"/>
                  </a:lnTo>
                  <a:lnTo>
                    <a:pt x="575" y="539"/>
                  </a:lnTo>
                  <a:lnTo>
                    <a:pt x="584" y="542"/>
                  </a:lnTo>
                  <a:lnTo>
                    <a:pt x="594" y="546"/>
                  </a:lnTo>
                  <a:lnTo>
                    <a:pt x="600" y="549"/>
                  </a:lnTo>
                  <a:lnTo>
                    <a:pt x="611" y="542"/>
                  </a:lnTo>
                  <a:lnTo>
                    <a:pt x="621" y="536"/>
                  </a:lnTo>
                  <a:lnTo>
                    <a:pt x="627" y="528"/>
                  </a:lnTo>
                  <a:lnTo>
                    <a:pt x="630" y="542"/>
                  </a:lnTo>
                  <a:lnTo>
                    <a:pt x="641" y="536"/>
                  </a:lnTo>
                  <a:lnTo>
                    <a:pt x="641" y="546"/>
                  </a:lnTo>
                  <a:lnTo>
                    <a:pt x="651" y="552"/>
                  </a:lnTo>
                  <a:lnTo>
                    <a:pt x="660" y="558"/>
                  </a:lnTo>
                  <a:lnTo>
                    <a:pt x="670" y="546"/>
                  </a:lnTo>
                  <a:lnTo>
                    <a:pt x="674" y="542"/>
                  </a:lnTo>
                  <a:lnTo>
                    <a:pt x="687" y="534"/>
                  </a:lnTo>
                  <a:lnTo>
                    <a:pt x="693" y="531"/>
                  </a:lnTo>
                  <a:lnTo>
                    <a:pt x="706" y="528"/>
                  </a:lnTo>
                  <a:lnTo>
                    <a:pt x="717" y="528"/>
                  </a:lnTo>
                  <a:lnTo>
                    <a:pt x="727" y="522"/>
                  </a:lnTo>
                  <a:lnTo>
                    <a:pt x="730" y="514"/>
                  </a:lnTo>
                  <a:lnTo>
                    <a:pt x="730" y="504"/>
                  </a:lnTo>
                  <a:lnTo>
                    <a:pt x="733" y="493"/>
                  </a:lnTo>
                  <a:lnTo>
                    <a:pt x="736" y="481"/>
                  </a:lnTo>
                  <a:lnTo>
                    <a:pt x="742" y="472"/>
                  </a:lnTo>
                  <a:lnTo>
                    <a:pt x="747" y="463"/>
                  </a:lnTo>
                  <a:lnTo>
                    <a:pt x="750" y="449"/>
                  </a:lnTo>
                  <a:lnTo>
                    <a:pt x="757" y="439"/>
                  </a:lnTo>
                  <a:lnTo>
                    <a:pt x="760" y="434"/>
                  </a:lnTo>
                  <a:lnTo>
                    <a:pt x="766" y="422"/>
                  </a:lnTo>
                  <a:lnTo>
                    <a:pt x="776" y="417"/>
                  </a:lnTo>
                  <a:lnTo>
                    <a:pt x="779" y="410"/>
                  </a:lnTo>
                  <a:lnTo>
                    <a:pt x="784" y="401"/>
                  </a:lnTo>
                  <a:lnTo>
                    <a:pt x="787" y="393"/>
                  </a:lnTo>
                  <a:lnTo>
                    <a:pt x="790" y="383"/>
                  </a:lnTo>
                  <a:lnTo>
                    <a:pt x="790" y="372"/>
                  </a:lnTo>
                  <a:lnTo>
                    <a:pt x="796" y="360"/>
                  </a:lnTo>
                  <a:lnTo>
                    <a:pt x="799" y="350"/>
                  </a:lnTo>
                  <a:lnTo>
                    <a:pt x="799" y="342"/>
                  </a:lnTo>
                  <a:lnTo>
                    <a:pt x="803" y="333"/>
                  </a:lnTo>
                  <a:lnTo>
                    <a:pt x="799" y="322"/>
                  </a:lnTo>
                  <a:lnTo>
                    <a:pt x="796" y="312"/>
                  </a:lnTo>
                  <a:lnTo>
                    <a:pt x="793" y="301"/>
                  </a:lnTo>
                  <a:lnTo>
                    <a:pt x="790" y="290"/>
                  </a:lnTo>
                  <a:lnTo>
                    <a:pt x="790" y="283"/>
                  </a:lnTo>
                  <a:lnTo>
                    <a:pt x="787" y="271"/>
                  </a:lnTo>
                  <a:lnTo>
                    <a:pt x="780" y="263"/>
                  </a:lnTo>
                  <a:lnTo>
                    <a:pt x="772" y="253"/>
                  </a:lnTo>
                  <a:lnTo>
                    <a:pt x="766" y="242"/>
                  </a:lnTo>
                  <a:lnTo>
                    <a:pt x="757" y="239"/>
                  </a:lnTo>
                  <a:lnTo>
                    <a:pt x="750" y="233"/>
                  </a:lnTo>
                  <a:lnTo>
                    <a:pt x="747" y="225"/>
                  </a:lnTo>
                  <a:lnTo>
                    <a:pt x="747" y="215"/>
                  </a:lnTo>
                  <a:lnTo>
                    <a:pt x="739" y="212"/>
                  </a:lnTo>
                  <a:lnTo>
                    <a:pt x="730" y="204"/>
                  </a:lnTo>
                  <a:lnTo>
                    <a:pt x="723" y="212"/>
                  </a:lnTo>
                  <a:lnTo>
                    <a:pt x="720" y="201"/>
                  </a:lnTo>
                  <a:lnTo>
                    <a:pt x="717" y="193"/>
                  </a:lnTo>
                  <a:lnTo>
                    <a:pt x="714" y="186"/>
                  </a:lnTo>
                  <a:lnTo>
                    <a:pt x="706" y="183"/>
                  </a:lnTo>
                  <a:lnTo>
                    <a:pt x="706" y="174"/>
                  </a:lnTo>
                  <a:lnTo>
                    <a:pt x="697" y="169"/>
                  </a:lnTo>
                  <a:lnTo>
                    <a:pt x="687" y="160"/>
                  </a:lnTo>
                  <a:lnTo>
                    <a:pt x="678" y="156"/>
                  </a:lnTo>
                  <a:lnTo>
                    <a:pt x="670" y="153"/>
                  </a:lnTo>
                  <a:lnTo>
                    <a:pt x="660" y="147"/>
                  </a:lnTo>
                  <a:lnTo>
                    <a:pt x="657" y="142"/>
                  </a:lnTo>
                  <a:lnTo>
                    <a:pt x="651" y="133"/>
                  </a:lnTo>
                  <a:lnTo>
                    <a:pt x="654" y="126"/>
                  </a:lnTo>
                  <a:lnTo>
                    <a:pt x="651" y="115"/>
                  </a:lnTo>
                  <a:lnTo>
                    <a:pt x="648" y="109"/>
                  </a:lnTo>
                  <a:lnTo>
                    <a:pt x="641" y="101"/>
                  </a:lnTo>
                  <a:lnTo>
                    <a:pt x="641" y="91"/>
                  </a:lnTo>
                  <a:lnTo>
                    <a:pt x="637" y="83"/>
                  </a:lnTo>
                  <a:lnTo>
                    <a:pt x="637" y="74"/>
                  </a:lnTo>
                  <a:lnTo>
                    <a:pt x="627" y="66"/>
                  </a:lnTo>
                  <a:lnTo>
                    <a:pt x="624" y="62"/>
                  </a:lnTo>
                  <a:lnTo>
                    <a:pt x="611" y="64"/>
                  </a:lnTo>
                  <a:lnTo>
                    <a:pt x="605" y="62"/>
                  </a:lnTo>
                  <a:lnTo>
                    <a:pt x="602" y="50"/>
                  </a:lnTo>
                  <a:lnTo>
                    <a:pt x="602" y="42"/>
                  </a:lnTo>
                  <a:lnTo>
                    <a:pt x="597" y="32"/>
                  </a:lnTo>
                  <a:lnTo>
                    <a:pt x="594" y="21"/>
                  </a:lnTo>
                  <a:lnTo>
                    <a:pt x="588" y="12"/>
                  </a:lnTo>
                  <a:lnTo>
                    <a:pt x="588" y="1"/>
                  </a:lnTo>
                  <a:lnTo>
                    <a:pt x="578" y="0"/>
                  </a:lnTo>
                  <a:lnTo>
                    <a:pt x="572" y="4"/>
                  </a:lnTo>
                  <a:lnTo>
                    <a:pt x="572" y="15"/>
                  </a:lnTo>
                  <a:lnTo>
                    <a:pt x="565" y="21"/>
                  </a:lnTo>
                  <a:lnTo>
                    <a:pt x="565" y="32"/>
                  </a:lnTo>
                  <a:lnTo>
                    <a:pt x="565" y="36"/>
                  </a:lnTo>
                  <a:lnTo>
                    <a:pt x="564" y="47"/>
                  </a:lnTo>
                  <a:lnTo>
                    <a:pt x="564" y="56"/>
                  </a:lnTo>
                  <a:lnTo>
                    <a:pt x="564" y="66"/>
                  </a:lnTo>
                  <a:lnTo>
                    <a:pt x="564" y="74"/>
                  </a:lnTo>
                  <a:lnTo>
                    <a:pt x="564" y="83"/>
                  </a:lnTo>
                  <a:lnTo>
                    <a:pt x="561" y="94"/>
                  </a:lnTo>
                  <a:lnTo>
                    <a:pt x="557" y="101"/>
                  </a:lnTo>
                  <a:lnTo>
                    <a:pt x="551" y="109"/>
                  </a:lnTo>
                  <a:lnTo>
                    <a:pt x="551" y="121"/>
                  </a:lnTo>
                  <a:lnTo>
                    <a:pt x="542" y="124"/>
                  </a:lnTo>
                  <a:lnTo>
                    <a:pt x="532" y="126"/>
                  </a:lnTo>
                  <a:lnTo>
                    <a:pt x="521" y="118"/>
                  </a:lnTo>
                  <a:lnTo>
                    <a:pt x="515" y="109"/>
                  </a:lnTo>
                  <a:lnTo>
                    <a:pt x="505" y="107"/>
                  </a:lnTo>
                  <a:lnTo>
                    <a:pt x="493" y="101"/>
                  </a:lnTo>
                  <a:lnTo>
                    <a:pt x="488" y="98"/>
                  </a:lnTo>
                  <a:lnTo>
                    <a:pt x="478" y="91"/>
                  </a:lnTo>
                  <a:lnTo>
                    <a:pt x="463" y="91"/>
                  </a:lnTo>
                  <a:lnTo>
                    <a:pt x="459" y="83"/>
                  </a:lnTo>
                  <a:lnTo>
                    <a:pt x="452" y="80"/>
                  </a:lnTo>
                  <a:lnTo>
                    <a:pt x="442" y="74"/>
                  </a:lnTo>
                  <a:lnTo>
                    <a:pt x="448" y="66"/>
                  </a:lnTo>
                  <a:lnTo>
                    <a:pt x="452" y="62"/>
                  </a:lnTo>
                  <a:lnTo>
                    <a:pt x="452" y="53"/>
                  </a:lnTo>
                  <a:lnTo>
                    <a:pt x="452" y="42"/>
                  </a:lnTo>
                  <a:lnTo>
                    <a:pt x="463" y="42"/>
                  </a:lnTo>
                  <a:lnTo>
                    <a:pt x="463" y="33"/>
                  </a:lnTo>
                  <a:lnTo>
                    <a:pt x="472" y="26"/>
                  </a:lnTo>
                  <a:lnTo>
                    <a:pt x="459" y="21"/>
                  </a:lnTo>
                  <a:lnTo>
                    <a:pt x="452" y="29"/>
                  </a:lnTo>
                  <a:lnTo>
                    <a:pt x="448" y="21"/>
                  </a:lnTo>
                  <a:lnTo>
                    <a:pt x="436" y="26"/>
                  </a:lnTo>
                  <a:lnTo>
                    <a:pt x="423" y="21"/>
                  </a:lnTo>
                  <a:lnTo>
                    <a:pt x="412" y="21"/>
                  </a:lnTo>
                  <a:lnTo>
                    <a:pt x="399" y="18"/>
                  </a:lnTo>
                  <a:lnTo>
                    <a:pt x="390" y="12"/>
                  </a:lnTo>
                  <a:lnTo>
                    <a:pt x="379" y="7"/>
                  </a:lnTo>
                  <a:lnTo>
                    <a:pt x="384" y="15"/>
                  </a:lnTo>
                  <a:lnTo>
                    <a:pt x="379" y="26"/>
                  </a:lnTo>
                  <a:lnTo>
                    <a:pt x="366" y="26"/>
                  </a:lnTo>
                  <a:lnTo>
                    <a:pt x="354" y="26"/>
                  </a:lnTo>
                  <a:lnTo>
                    <a:pt x="343" y="33"/>
                  </a:lnTo>
                  <a:lnTo>
                    <a:pt x="336" y="39"/>
                  </a:lnTo>
                  <a:lnTo>
                    <a:pt x="339" y="47"/>
                  </a:lnTo>
                  <a:lnTo>
                    <a:pt x="330" y="47"/>
                  </a:lnTo>
                  <a:lnTo>
                    <a:pt x="327" y="56"/>
                  </a:lnTo>
                  <a:lnTo>
                    <a:pt x="317" y="64"/>
                  </a:lnTo>
                  <a:lnTo>
                    <a:pt x="327" y="69"/>
                  </a:lnTo>
                  <a:lnTo>
                    <a:pt x="324" y="77"/>
                  </a:lnTo>
                  <a:lnTo>
                    <a:pt x="314" y="71"/>
                  </a:lnTo>
                  <a:lnTo>
                    <a:pt x="306" y="71"/>
                  </a:lnTo>
                  <a:lnTo>
                    <a:pt x="294" y="77"/>
                  </a:lnTo>
                  <a:lnTo>
                    <a:pt x="294" y="69"/>
                  </a:lnTo>
                  <a:lnTo>
                    <a:pt x="287" y="62"/>
                  </a:lnTo>
                  <a:lnTo>
                    <a:pt x="278" y="56"/>
                  </a:lnTo>
                  <a:lnTo>
                    <a:pt x="270" y="53"/>
                  </a:lnTo>
                  <a:lnTo>
                    <a:pt x="263" y="62"/>
                  </a:lnTo>
                  <a:lnTo>
                    <a:pt x="254" y="62"/>
                  </a:lnTo>
                  <a:lnTo>
                    <a:pt x="251" y="66"/>
                  </a:lnTo>
                  <a:lnTo>
                    <a:pt x="237" y="66"/>
                  </a:lnTo>
                  <a:lnTo>
                    <a:pt x="237" y="74"/>
                  </a:lnTo>
                  <a:lnTo>
                    <a:pt x="224" y="83"/>
                  </a:lnTo>
                  <a:lnTo>
                    <a:pt x="224" y="91"/>
                  </a:lnTo>
                  <a:lnTo>
                    <a:pt x="221" y="98"/>
                  </a:lnTo>
                  <a:lnTo>
                    <a:pt x="205" y="94"/>
                  </a:lnTo>
                  <a:lnTo>
                    <a:pt x="202" y="104"/>
                  </a:lnTo>
                  <a:lnTo>
                    <a:pt x="211" y="109"/>
                  </a:lnTo>
                  <a:lnTo>
                    <a:pt x="202" y="121"/>
                  </a:lnTo>
                  <a:lnTo>
                    <a:pt x="197" y="112"/>
                  </a:lnTo>
                  <a:lnTo>
                    <a:pt x="194" y="101"/>
                  </a:lnTo>
                  <a:lnTo>
                    <a:pt x="184" y="109"/>
                  </a:lnTo>
                  <a:lnTo>
                    <a:pt x="175" y="118"/>
                  </a:lnTo>
                  <a:lnTo>
                    <a:pt x="178" y="126"/>
                  </a:lnTo>
                  <a:lnTo>
                    <a:pt x="178" y="131"/>
                  </a:lnTo>
                  <a:lnTo>
                    <a:pt x="172" y="139"/>
                  </a:lnTo>
                  <a:lnTo>
                    <a:pt x="165" y="150"/>
                  </a:lnTo>
                  <a:lnTo>
                    <a:pt x="158" y="156"/>
                  </a:lnTo>
                  <a:lnTo>
                    <a:pt x="151" y="160"/>
                  </a:lnTo>
                  <a:lnTo>
                    <a:pt x="139" y="160"/>
                  </a:lnTo>
                  <a:lnTo>
                    <a:pt x="128" y="166"/>
                  </a:lnTo>
                  <a:lnTo>
                    <a:pt x="115" y="166"/>
                  </a:lnTo>
                  <a:lnTo>
                    <a:pt x="109" y="171"/>
                  </a:lnTo>
                  <a:lnTo>
                    <a:pt x="96" y="171"/>
                  </a:lnTo>
                  <a:lnTo>
                    <a:pt x="88" y="177"/>
                  </a:lnTo>
                  <a:lnTo>
                    <a:pt x="79" y="177"/>
                  </a:lnTo>
                  <a:lnTo>
                    <a:pt x="66" y="177"/>
                  </a:lnTo>
                  <a:lnTo>
                    <a:pt x="56" y="183"/>
                  </a:lnTo>
                  <a:lnTo>
                    <a:pt x="49" y="186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23" y="201"/>
                  </a:lnTo>
                  <a:lnTo>
                    <a:pt x="22" y="209"/>
                  </a:lnTo>
                  <a:lnTo>
                    <a:pt x="15" y="201"/>
                  </a:lnTo>
                  <a:lnTo>
                    <a:pt x="9" y="207"/>
                  </a:lnTo>
                  <a:lnTo>
                    <a:pt x="6" y="215"/>
                  </a:lnTo>
                  <a:lnTo>
                    <a:pt x="9" y="224"/>
                  </a:lnTo>
                  <a:lnTo>
                    <a:pt x="9" y="231"/>
                  </a:lnTo>
                  <a:lnTo>
                    <a:pt x="3" y="239"/>
                  </a:lnTo>
                  <a:lnTo>
                    <a:pt x="3" y="250"/>
                  </a:lnTo>
                  <a:lnTo>
                    <a:pt x="6" y="260"/>
                  </a:lnTo>
                  <a:lnTo>
                    <a:pt x="12" y="269"/>
                  </a:lnTo>
                  <a:lnTo>
                    <a:pt x="15" y="277"/>
                  </a:lnTo>
                  <a:lnTo>
                    <a:pt x="15" y="288"/>
                  </a:lnTo>
                  <a:lnTo>
                    <a:pt x="9" y="283"/>
                  </a:lnTo>
                  <a:lnTo>
                    <a:pt x="3" y="274"/>
                  </a:lnTo>
                  <a:lnTo>
                    <a:pt x="9" y="293"/>
                  </a:lnTo>
                  <a:lnTo>
                    <a:pt x="0" y="283"/>
                  </a:lnTo>
                  <a:lnTo>
                    <a:pt x="3" y="293"/>
                  </a:lnTo>
                  <a:lnTo>
                    <a:pt x="12" y="301"/>
                  </a:lnTo>
                  <a:lnTo>
                    <a:pt x="15" y="315"/>
                  </a:lnTo>
                  <a:lnTo>
                    <a:pt x="15" y="322"/>
                  </a:lnTo>
                  <a:lnTo>
                    <a:pt x="23" y="331"/>
                  </a:lnTo>
                  <a:lnTo>
                    <a:pt x="30" y="342"/>
                  </a:lnTo>
                  <a:lnTo>
                    <a:pt x="33" y="350"/>
                  </a:lnTo>
                  <a:lnTo>
                    <a:pt x="33" y="360"/>
                  </a:lnTo>
                  <a:lnTo>
                    <a:pt x="36" y="372"/>
                  </a:lnTo>
                  <a:lnTo>
                    <a:pt x="42" y="383"/>
                  </a:lnTo>
                  <a:lnTo>
                    <a:pt x="45" y="390"/>
                  </a:lnTo>
                  <a:lnTo>
                    <a:pt x="49" y="398"/>
                  </a:lnTo>
                  <a:lnTo>
                    <a:pt x="49" y="410"/>
                  </a:lnTo>
                  <a:lnTo>
                    <a:pt x="49" y="419"/>
                  </a:lnTo>
                  <a:lnTo>
                    <a:pt x="49" y="428"/>
                  </a:lnTo>
                  <a:lnTo>
                    <a:pt x="45" y="434"/>
                  </a:lnTo>
                  <a:lnTo>
                    <a:pt x="36" y="436"/>
                  </a:lnTo>
                  <a:lnTo>
                    <a:pt x="36" y="44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8" name=""/>
            <p:cNvSpPr/>
            <p:nvPr/>
          </p:nvSpPr>
          <p:spPr>
            <a:xfrm>
              <a:off x="6693480" y="283032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13"/>
                  </a:moveTo>
                  <a:lnTo>
                    <a:pt x="12" y="13"/>
                  </a:lnTo>
                  <a:lnTo>
                    <a:pt x="17" y="23"/>
                  </a:lnTo>
                  <a:lnTo>
                    <a:pt x="27" y="9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9" name=""/>
            <p:cNvSpPr/>
            <p:nvPr/>
          </p:nvSpPr>
          <p:spPr>
            <a:xfrm>
              <a:off x="6812640" y="3260160"/>
              <a:ext cx="27720" cy="20520"/>
            </a:xfrm>
            <a:custGeom>
              <a:avLst/>
              <a:gdLst/>
              <a:ahLst/>
              <a:rect l="l" t="t" r="r" b="b"/>
              <a:pathLst>
                <a:path w="31" h="22">
                  <a:moveTo>
                    <a:pt x="0" y="9"/>
                  </a:moveTo>
                  <a:lnTo>
                    <a:pt x="6" y="21"/>
                  </a:lnTo>
                  <a:lnTo>
                    <a:pt x="22" y="21"/>
                  </a:lnTo>
                  <a:lnTo>
                    <a:pt x="30" y="9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0" name=""/>
            <p:cNvSpPr/>
            <p:nvPr/>
          </p:nvSpPr>
          <p:spPr>
            <a:xfrm>
              <a:off x="6960960" y="3362400"/>
              <a:ext cx="65160" cy="62640"/>
            </a:xfrm>
            <a:custGeom>
              <a:avLst/>
              <a:gdLst/>
              <a:ahLst/>
              <a:rect l="l" t="t" r="r" b="b"/>
              <a:pathLst>
                <a:path w="71" h="69">
                  <a:moveTo>
                    <a:pt x="0" y="0"/>
                  </a:moveTo>
                  <a:lnTo>
                    <a:pt x="0" y="11"/>
                  </a:lnTo>
                  <a:lnTo>
                    <a:pt x="3" y="24"/>
                  </a:lnTo>
                  <a:lnTo>
                    <a:pt x="9" y="35"/>
                  </a:lnTo>
                  <a:lnTo>
                    <a:pt x="9" y="43"/>
                  </a:lnTo>
                  <a:lnTo>
                    <a:pt x="14" y="53"/>
                  </a:lnTo>
                  <a:lnTo>
                    <a:pt x="17" y="59"/>
                  </a:lnTo>
                  <a:lnTo>
                    <a:pt x="30" y="68"/>
                  </a:lnTo>
                  <a:lnTo>
                    <a:pt x="42" y="68"/>
                  </a:lnTo>
                  <a:lnTo>
                    <a:pt x="47" y="59"/>
                  </a:lnTo>
                  <a:lnTo>
                    <a:pt x="50" y="51"/>
                  </a:lnTo>
                  <a:lnTo>
                    <a:pt x="60" y="56"/>
                  </a:lnTo>
                  <a:lnTo>
                    <a:pt x="63" y="46"/>
                  </a:lnTo>
                  <a:lnTo>
                    <a:pt x="66" y="35"/>
                  </a:lnTo>
                  <a:lnTo>
                    <a:pt x="70" y="29"/>
                  </a:lnTo>
                  <a:lnTo>
                    <a:pt x="70" y="18"/>
                  </a:lnTo>
                  <a:lnTo>
                    <a:pt x="70" y="8"/>
                  </a:lnTo>
                  <a:lnTo>
                    <a:pt x="63" y="2"/>
                  </a:lnTo>
                  <a:lnTo>
                    <a:pt x="50" y="8"/>
                  </a:lnTo>
                  <a:lnTo>
                    <a:pt x="39" y="11"/>
                  </a:lnTo>
                  <a:lnTo>
                    <a:pt x="27" y="11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840" bIns="15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1" name=""/>
            <p:cNvSpPr/>
            <p:nvPr/>
          </p:nvSpPr>
          <p:spPr>
            <a:xfrm>
              <a:off x="6061320" y="2554920"/>
              <a:ext cx="199440" cy="184680"/>
            </a:xfrm>
            <a:custGeom>
              <a:avLst/>
              <a:gdLst/>
              <a:ahLst/>
              <a:rect l="l" t="t" r="r" b="b"/>
              <a:pathLst>
                <a:path w="219" h="202">
                  <a:moveTo>
                    <a:pt x="0" y="0"/>
                  </a:moveTo>
                  <a:lnTo>
                    <a:pt x="3" y="9"/>
                  </a:lnTo>
                  <a:lnTo>
                    <a:pt x="6" y="15"/>
                  </a:lnTo>
                  <a:lnTo>
                    <a:pt x="15" y="23"/>
                  </a:lnTo>
                  <a:lnTo>
                    <a:pt x="26" y="32"/>
                  </a:lnTo>
                  <a:lnTo>
                    <a:pt x="33" y="35"/>
                  </a:lnTo>
                  <a:lnTo>
                    <a:pt x="39" y="42"/>
                  </a:lnTo>
                  <a:lnTo>
                    <a:pt x="48" y="47"/>
                  </a:lnTo>
                  <a:lnTo>
                    <a:pt x="52" y="56"/>
                  </a:lnTo>
                  <a:lnTo>
                    <a:pt x="60" y="61"/>
                  </a:lnTo>
                  <a:lnTo>
                    <a:pt x="69" y="67"/>
                  </a:lnTo>
                  <a:lnTo>
                    <a:pt x="69" y="73"/>
                  </a:lnTo>
                  <a:lnTo>
                    <a:pt x="75" y="82"/>
                  </a:lnTo>
                  <a:lnTo>
                    <a:pt x="78" y="94"/>
                  </a:lnTo>
                  <a:lnTo>
                    <a:pt x="91" y="99"/>
                  </a:lnTo>
                  <a:lnTo>
                    <a:pt x="93" y="104"/>
                  </a:lnTo>
                  <a:lnTo>
                    <a:pt x="102" y="112"/>
                  </a:lnTo>
                  <a:lnTo>
                    <a:pt x="105" y="120"/>
                  </a:lnTo>
                  <a:lnTo>
                    <a:pt x="112" y="129"/>
                  </a:lnTo>
                  <a:lnTo>
                    <a:pt x="112" y="136"/>
                  </a:lnTo>
                  <a:lnTo>
                    <a:pt x="121" y="144"/>
                  </a:lnTo>
                  <a:lnTo>
                    <a:pt x="129" y="156"/>
                  </a:lnTo>
                  <a:lnTo>
                    <a:pt x="139" y="161"/>
                  </a:lnTo>
                  <a:lnTo>
                    <a:pt x="142" y="167"/>
                  </a:lnTo>
                  <a:lnTo>
                    <a:pt x="151" y="174"/>
                  </a:lnTo>
                  <a:lnTo>
                    <a:pt x="164" y="182"/>
                  </a:lnTo>
                  <a:lnTo>
                    <a:pt x="175" y="191"/>
                  </a:lnTo>
                  <a:lnTo>
                    <a:pt x="181" y="199"/>
                  </a:lnTo>
                  <a:lnTo>
                    <a:pt x="187" y="201"/>
                  </a:lnTo>
                  <a:lnTo>
                    <a:pt x="191" y="196"/>
                  </a:lnTo>
                  <a:lnTo>
                    <a:pt x="200" y="196"/>
                  </a:lnTo>
                  <a:lnTo>
                    <a:pt x="208" y="201"/>
                  </a:lnTo>
                  <a:lnTo>
                    <a:pt x="211" y="193"/>
                  </a:lnTo>
                  <a:lnTo>
                    <a:pt x="211" y="182"/>
                  </a:lnTo>
                  <a:lnTo>
                    <a:pt x="211" y="171"/>
                  </a:lnTo>
                  <a:lnTo>
                    <a:pt x="211" y="161"/>
                  </a:lnTo>
                  <a:lnTo>
                    <a:pt x="218" y="153"/>
                  </a:lnTo>
                  <a:lnTo>
                    <a:pt x="211" y="147"/>
                  </a:lnTo>
                  <a:lnTo>
                    <a:pt x="205" y="141"/>
                  </a:lnTo>
                  <a:lnTo>
                    <a:pt x="197" y="141"/>
                  </a:lnTo>
                  <a:lnTo>
                    <a:pt x="191" y="134"/>
                  </a:lnTo>
                  <a:lnTo>
                    <a:pt x="184" y="129"/>
                  </a:lnTo>
                  <a:lnTo>
                    <a:pt x="181" y="118"/>
                  </a:lnTo>
                  <a:lnTo>
                    <a:pt x="169" y="118"/>
                  </a:lnTo>
                  <a:lnTo>
                    <a:pt x="164" y="112"/>
                  </a:lnTo>
                  <a:lnTo>
                    <a:pt x="169" y="104"/>
                  </a:lnTo>
                  <a:lnTo>
                    <a:pt x="169" y="96"/>
                  </a:lnTo>
                  <a:lnTo>
                    <a:pt x="164" y="91"/>
                  </a:lnTo>
                  <a:lnTo>
                    <a:pt x="154" y="91"/>
                  </a:lnTo>
                  <a:lnTo>
                    <a:pt x="154" y="80"/>
                  </a:lnTo>
                  <a:lnTo>
                    <a:pt x="148" y="80"/>
                  </a:lnTo>
                  <a:lnTo>
                    <a:pt x="139" y="73"/>
                  </a:lnTo>
                  <a:lnTo>
                    <a:pt x="129" y="70"/>
                  </a:lnTo>
                  <a:lnTo>
                    <a:pt x="121" y="61"/>
                  </a:lnTo>
                  <a:lnTo>
                    <a:pt x="109" y="61"/>
                  </a:lnTo>
                  <a:lnTo>
                    <a:pt x="99" y="53"/>
                  </a:lnTo>
                  <a:lnTo>
                    <a:pt x="93" y="44"/>
                  </a:lnTo>
                  <a:lnTo>
                    <a:pt x="85" y="40"/>
                  </a:lnTo>
                  <a:lnTo>
                    <a:pt x="75" y="35"/>
                  </a:lnTo>
                  <a:lnTo>
                    <a:pt x="66" y="29"/>
                  </a:lnTo>
                  <a:lnTo>
                    <a:pt x="60" y="21"/>
                  </a:lnTo>
                  <a:lnTo>
                    <a:pt x="55" y="12"/>
                  </a:lnTo>
                  <a:lnTo>
                    <a:pt x="45" y="8"/>
                  </a:lnTo>
                  <a:lnTo>
                    <a:pt x="33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2" name=""/>
            <p:cNvSpPr/>
            <p:nvPr/>
          </p:nvSpPr>
          <p:spPr>
            <a:xfrm>
              <a:off x="6245640" y="2741400"/>
              <a:ext cx="163800" cy="46080"/>
            </a:xfrm>
            <a:custGeom>
              <a:avLst/>
              <a:gdLst/>
              <a:ahLst/>
              <a:rect l="l" t="t" r="r" b="b"/>
              <a:pathLst>
                <a:path w="180" h="51">
                  <a:moveTo>
                    <a:pt x="0" y="14"/>
                  </a:moveTo>
                  <a:lnTo>
                    <a:pt x="12" y="14"/>
                  </a:lnTo>
                  <a:lnTo>
                    <a:pt x="25" y="20"/>
                  </a:lnTo>
                  <a:lnTo>
                    <a:pt x="21" y="25"/>
                  </a:lnTo>
                  <a:lnTo>
                    <a:pt x="31" y="25"/>
                  </a:lnTo>
                  <a:lnTo>
                    <a:pt x="42" y="28"/>
                  </a:lnTo>
                  <a:lnTo>
                    <a:pt x="51" y="30"/>
                  </a:lnTo>
                  <a:lnTo>
                    <a:pt x="64" y="32"/>
                  </a:lnTo>
                  <a:lnTo>
                    <a:pt x="70" y="30"/>
                  </a:lnTo>
                  <a:lnTo>
                    <a:pt x="81" y="30"/>
                  </a:lnTo>
                  <a:lnTo>
                    <a:pt x="91" y="32"/>
                  </a:lnTo>
                  <a:lnTo>
                    <a:pt x="100" y="38"/>
                  </a:lnTo>
                  <a:lnTo>
                    <a:pt x="108" y="38"/>
                  </a:lnTo>
                  <a:lnTo>
                    <a:pt x="120" y="41"/>
                  </a:lnTo>
                  <a:lnTo>
                    <a:pt x="130" y="41"/>
                  </a:lnTo>
                  <a:lnTo>
                    <a:pt x="139" y="44"/>
                  </a:lnTo>
                  <a:lnTo>
                    <a:pt x="150" y="41"/>
                  </a:lnTo>
                  <a:lnTo>
                    <a:pt x="160" y="44"/>
                  </a:lnTo>
                  <a:lnTo>
                    <a:pt x="169" y="47"/>
                  </a:lnTo>
                  <a:lnTo>
                    <a:pt x="179" y="50"/>
                  </a:lnTo>
                  <a:lnTo>
                    <a:pt x="179" y="41"/>
                  </a:lnTo>
                  <a:lnTo>
                    <a:pt x="179" y="30"/>
                  </a:lnTo>
                  <a:lnTo>
                    <a:pt x="169" y="30"/>
                  </a:lnTo>
                  <a:lnTo>
                    <a:pt x="160" y="30"/>
                  </a:lnTo>
                  <a:lnTo>
                    <a:pt x="147" y="30"/>
                  </a:lnTo>
                  <a:lnTo>
                    <a:pt x="144" y="22"/>
                  </a:lnTo>
                  <a:lnTo>
                    <a:pt x="139" y="17"/>
                  </a:lnTo>
                  <a:lnTo>
                    <a:pt x="130" y="14"/>
                  </a:lnTo>
                  <a:lnTo>
                    <a:pt x="117" y="11"/>
                  </a:lnTo>
                  <a:lnTo>
                    <a:pt x="108" y="8"/>
                  </a:lnTo>
                  <a:lnTo>
                    <a:pt x="100" y="17"/>
                  </a:lnTo>
                  <a:lnTo>
                    <a:pt x="94" y="17"/>
                  </a:lnTo>
                  <a:lnTo>
                    <a:pt x="81" y="14"/>
                  </a:lnTo>
                  <a:lnTo>
                    <a:pt x="72" y="14"/>
                  </a:lnTo>
                  <a:lnTo>
                    <a:pt x="64" y="14"/>
                  </a:lnTo>
                  <a:lnTo>
                    <a:pt x="61" y="5"/>
                  </a:lnTo>
                  <a:lnTo>
                    <a:pt x="48" y="5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9" y="8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3" name=""/>
            <p:cNvSpPr/>
            <p:nvPr/>
          </p:nvSpPr>
          <p:spPr>
            <a:xfrm>
              <a:off x="6409800" y="277632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5"/>
                  </a:moveTo>
                  <a:lnTo>
                    <a:pt x="8" y="10"/>
                  </a:lnTo>
                  <a:lnTo>
                    <a:pt x="15" y="21"/>
                  </a:lnTo>
                  <a:lnTo>
                    <a:pt x="26" y="10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4" name=""/>
            <p:cNvSpPr/>
            <p:nvPr/>
          </p:nvSpPr>
          <p:spPr>
            <a:xfrm>
              <a:off x="6436800" y="2776320"/>
              <a:ext cx="141480" cy="19800"/>
            </a:xfrm>
            <a:custGeom>
              <a:avLst/>
              <a:gdLst/>
              <a:ahLst/>
              <a:rect l="l" t="t" r="r" b="b"/>
              <a:pathLst>
                <a:path w="155" h="22">
                  <a:moveTo>
                    <a:pt x="0" y="18"/>
                  </a:moveTo>
                  <a:lnTo>
                    <a:pt x="11" y="18"/>
                  </a:lnTo>
                  <a:lnTo>
                    <a:pt x="23" y="21"/>
                  </a:lnTo>
                  <a:lnTo>
                    <a:pt x="33" y="18"/>
                  </a:lnTo>
                  <a:lnTo>
                    <a:pt x="41" y="15"/>
                  </a:lnTo>
                  <a:lnTo>
                    <a:pt x="50" y="15"/>
                  </a:lnTo>
                  <a:lnTo>
                    <a:pt x="60" y="12"/>
                  </a:lnTo>
                  <a:lnTo>
                    <a:pt x="69" y="1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100" y="15"/>
                  </a:lnTo>
                  <a:lnTo>
                    <a:pt x="112" y="15"/>
                  </a:lnTo>
                  <a:lnTo>
                    <a:pt x="120" y="15"/>
                  </a:lnTo>
                  <a:lnTo>
                    <a:pt x="130" y="12"/>
                  </a:lnTo>
                  <a:lnTo>
                    <a:pt x="142" y="9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30" y="12"/>
                  </a:lnTo>
                  <a:lnTo>
                    <a:pt x="120" y="6"/>
                  </a:lnTo>
                  <a:lnTo>
                    <a:pt x="112" y="9"/>
                  </a:lnTo>
                  <a:lnTo>
                    <a:pt x="100" y="6"/>
                  </a:lnTo>
                  <a:lnTo>
                    <a:pt x="90" y="3"/>
                  </a:lnTo>
                  <a:lnTo>
                    <a:pt x="80" y="6"/>
                  </a:lnTo>
                  <a:lnTo>
                    <a:pt x="69" y="12"/>
                  </a:lnTo>
                  <a:lnTo>
                    <a:pt x="60" y="6"/>
                  </a:lnTo>
                  <a:lnTo>
                    <a:pt x="47" y="6"/>
                  </a:lnTo>
                  <a:lnTo>
                    <a:pt x="36" y="0"/>
                  </a:lnTo>
                  <a:lnTo>
                    <a:pt x="41" y="9"/>
                  </a:lnTo>
                  <a:lnTo>
                    <a:pt x="33" y="6"/>
                  </a:lnTo>
                  <a:lnTo>
                    <a:pt x="20" y="6"/>
                  </a:lnTo>
                  <a:lnTo>
                    <a:pt x="11" y="6"/>
                  </a:lnTo>
                  <a:lnTo>
                    <a:pt x="3" y="6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5" name=""/>
            <p:cNvSpPr/>
            <p:nvPr/>
          </p:nvSpPr>
          <p:spPr>
            <a:xfrm>
              <a:off x="6590880" y="2776320"/>
              <a:ext cx="23040" cy="1980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21"/>
                  </a:moveTo>
                  <a:lnTo>
                    <a:pt x="25" y="21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6" name=""/>
            <p:cNvSpPr/>
            <p:nvPr/>
          </p:nvSpPr>
          <p:spPr>
            <a:xfrm>
              <a:off x="6616080" y="276876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0" y="23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7" name=""/>
            <p:cNvSpPr/>
            <p:nvPr/>
          </p:nvSpPr>
          <p:spPr>
            <a:xfrm>
              <a:off x="6493680" y="2796840"/>
              <a:ext cx="35280" cy="21600"/>
            </a:xfrm>
            <a:custGeom>
              <a:avLst/>
              <a:gdLst/>
              <a:ahLst/>
              <a:rect l="l" t="t" r="r" b="b"/>
              <a:pathLst>
                <a:path w="39" h="24">
                  <a:moveTo>
                    <a:pt x="0" y="0"/>
                  </a:moveTo>
                  <a:lnTo>
                    <a:pt x="3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5" y="23"/>
                  </a:lnTo>
                  <a:lnTo>
                    <a:pt x="38" y="15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8" name=""/>
            <p:cNvSpPr/>
            <p:nvPr/>
          </p:nvSpPr>
          <p:spPr>
            <a:xfrm>
              <a:off x="6575040" y="2782080"/>
              <a:ext cx="65880" cy="32040"/>
            </a:xfrm>
            <a:custGeom>
              <a:avLst/>
              <a:gdLst/>
              <a:ahLst/>
              <a:rect l="l" t="t" r="r" b="b"/>
              <a:pathLst>
                <a:path w="72" h="35">
                  <a:moveTo>
                    <a:pt x="0" y="34"/>
                  </a:moveTo>
                  <a:lnTo>
                    <a:pt x="9" y="34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5" y="16"/>
                  </a:lnTo>
                  <a:lnTo>
                    <a:pt x="47" y="13"/>
                  </a:lnTo>
                  <a:lnTo>
                    <a:pt x="57" y="10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1" y="2"/>
                  </a:lnTo>
                  <a:lnTo>
                    <a:pt x="30" y="5"/>
                  </a:lnTo>
                  <a:lnTo>
                    <a:pt x="27" y="10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9" name=""/>
            <p:cNvSpPr/>
            <p:nvPr/>
          </p:nvSpPr>
          <p:spPr>
            <a:xfrm>
              <a:off x="6715800" y="2761560"/>
              <a:ext cx="23400" cy="2124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5" y="12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0" name=""/>
            <p:cNvSpPr/>
            <p:nvPr/>
          </p:nvSpPr>
          <p:spPr>
            <a:xfrm>
              <a:off x="6766200" y="2735640"/>
              <a:ext cx="23760" cy="24480"/>
            </a:xfrm>
            <a:custGeom>
              <a:avLst/>
              <a:gdLst/>
              <a:ahLst/>
              <a:rect l="l" t="t" r="r" b="b"/>
              <a:pathLst>
                <a:path w="27" h="27">
                  <a:moveTo>
                    <a:pt x="0" y="26"/>
                  </a:moveTo>
                  <a:lnTo>
                    <a:pt x="18" y="17"/>
                  </a:lnTo>
                  <a:lnTo>
                    <a:pt x="26" y="6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15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1" name=""/>
            <p:cNvSpPr/>
            <p:nvPr/>
          </p:nvSpPr>
          <p:spPr>
            <a:xfrm>
              <a:off x="6245640" y="2670120"/>
              <a:ext cx="2412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8"/>
                  </a:moveTo>
                  <a:lnTo>
                    <a:pt x="7" y="8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26" y="28"/>
                  </a:lnTo>
                  <a:lnTo>
                    <a:pt x="26" y="19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3" y="0"/>
                  </a:lnTo>
                  <a:lnTo>
                    <a:pt x="1" y="2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2" name=""/>
            <p:cNvSpPr/>
            <p:nvPr/>
          </p:nvSpPr>
          <p:spPr>
            <a:xfrm>
              <a:off x="6287760" y="2687400"/>
              <a:ext cx="2232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16"/>
                  </a:moveTo>
                  <a:lnTo>
                    <a:pt x="12" y="22"/>
                  </a:lnTo>
                  <a:lnTo>
                    <a:pt x="24" y="5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3" name=""/>
            <p:cNvSpPr/>
            <p:nvPr/>
          </p:nvSpPr>
          <p:spPr>
            <a:xfrm>
              <a:off x="6383880" y="2758680"/>
              <a:ext cx="25920" cy="720"/>
            </a:xfrm>
            <a:custGeom>
              <a:avLst/>
              <a:gdLst/>
              <a:ahLst/>
              <a:rect l="l" t="t" r="r" b="b"/>
              <a:pathLst>
                <a:path w="28" h="1">
                  <a:moveTo>
                    <a:pt x="0" y="0"/>
                  </a:move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" name=""/>
            <p:cNvSpPr/>
            <p:nvPr/>
          </p:nvSpPr>
          <p:spPr>
            <a:xfrm>
              <a:off x="6308280" y="2533320"/>
              <a:ext cx="191160" cy="178920"/>
            </a:xfrm>
            <a:custGeom>
              <a:avLst/>
              <a:gdLst/>
              <a:ahLst/>
              <a:rect l="l" t="t" r="r" b="b"/>
              <a:pathLst>
                <a:path w="209" h="196">
                  <a:moveTo>
                    <a:pt x="0" y="106"/>
                  </a:moveTo>
                  <a:lnTo>
                    <a:pt x="0" y="117"/>
                  </a:lnTo>
                  <a:lnTo>
                    <a:pt x="4" y="123"/>
                  </a:lnTo>
                  <a:lnTo>
                    <a:pt x="4" y="130"/>
                  </a:lnTo>
                  <a:lnTo>
                    <a:pt x="14" y="136"/>
                  </a:lnTo>
                  <a:lnTo>
                    <a:pt x="24" y="147"/>
                  </a:lnTo>
                  <a:lnTo>
                    <a:pt x="24" y="155"/>
                  </a:lnTo>
                  <a:lnTo>
                    <a:pt x="27" y="165"/>
                  </a:lnTo>
                  <a:lnTo>
                    <a:pt x="27" y="176"/>
                  </a:lnTo>
                  <a:lnTo>
                    <a:pt x="38" y="176"/>
                  </a:lnTo>
                  <a:lnTo>
                    <a:pt x="48" y="176"/>
                  </a:lnTo>
                  <a:lnTo>
                    <a:pt x="54" y="171"/>
                  </a:lnTo>
                  <a:lnTo>
                    <a:pt x="57" y="185"/>
                  </a:lnTo>
                  <a:lnTo>
                    <a:pt x="67" y="182"/>
                  </a:lnTo>
                  <a:lnTo>
                    <a:pt x="78" y="182"/>
                  </a:lnTo>
                  <a:lnTo>
                    <a:pt x="84" y="176"/>
                  </a:lnTo>
                  <a:lnTo>
                    <a:pt x="97" y="185"/>
                  </a:lnTo>
                  <a:lnTo>
                    <a:pt x="110" y="182"/>
                  </a:lnTo>
                  <a:lnTo>
                    <a:pt x="115" y="190"/>
                  </a:lnTo>
                  <a:lnTo>
                    <a:pt x="115" y="195"/>
                  </a:lnTo>
                  <a:lnTo>
                    <a:pt x="124" y="192"/>
                  </a:lnTo>
                  <a:lnTo>
                    <a:pt x="134" y="190"/>
                  </a:lnTo>
                  <a:lnTo>
                    <a:pt x="145" y="185"/>
                  </a:lnTo>
                  <a:lnTo>
                    <a:pt x="148" y="176"/>
                  </a:lnTo>
                  <a:lnTo>
                    <a:pt x="155" y="162"/>
                  </a:lnTo>
                  <a:lnTo>
                    <a:pt x="148" y="155"/>
                  </a:lnTo>
                  <a:lnTo>
                    <a:pt x="155" y="147"/>
                  </a:lnTo>
                  <a:lnTo>
                    <a:pt x="164" y="141"/>
                  </a:lnTo>
                  <a:lnTo>
                    <a:pt x="171" y="133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80" y="109"/>
                  </a:lnTo>
                  <a:lnTo>
                    <a:pt x="188" y="109"/>
                  </a:lnTo>
                  <a:lnTo>
                    <a:pt x="201" y="109"/>
                  </a:lnTo>
                  <a:lnTo>
                    <a:pt x="195" y="101"/>
                  </a:lnTo>
                  <a:lnTo>
                    <a:pt x="185" y="96"/>
                  </a:lnTo>
                  <a:lnTo>
                    <a:pt x="177" y="88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1" y="65"/>
                  </a:lnTo>
                  <a:lnTo>
                    <a:pt x="177" y="58"/>
                  </a:lnTo>
                  <a:lnTo>
                    <a:pt x="180" y="47"/>
                  </a:lnTo>
                  <a:lnTo>
                    <a:pt x="192" y="47"/>
                  </a:lnTo>
                  <a:lnTo>
                    <a:pt x="185" y="39"/>
                  </a:lnTo>
                  <a:lnTo>
                    <a:pt x="198" y="36"/>
                  </a:lnTo>
                  <a:lnTo>
                    <a:pt x="208" y="33"/>
                  </a:lnTo>
                  <a:lnTo>
                    <a:pt x="198" y="29"/>
                  </a:lnTo>
                  <a:lnTo>
                    <a:pt x="185" y="23"/>
                  </a:lnTo>
                  <a:lnTo>
                    <a:pt x="177" y="21"/>
                  </a:lnTo>
                  <a:lnTo>
                    <a:pt x="177" y="9"/>
                  </a:lnTo>
                  <a:lnTo>
                    <a:pt x="168" y="4"/>
                  </a:lnTo>
                  <a:lnTo>
                    <a:pt x="161" y="0"/>
                  </a:lnTo>
                  <a:lnTo>
                    <a:pt x="155" y="7"/>
                  </a:lnTo>
                  <a:lnTo>
                    <a:pt x="145" y="15"/>
                  </a:lnTo>
                  <a:lnTo>
                    <a:pt x="140" y="21"/>
                  </a:lnTo>
                  <a:lnTo>
                    <a:pt x="131" y="29"/>
                  </a:lnTo>
                  <a:lnTo>
                    <a:pt x="131" y="36"/>
                  </a:lnTo>
                  <a:lnTo>
                    <a:pt x="115" y="36"/>
                  </a:lnTo>
                  <a:lnTo>
                    <a:pt x="107" y="42"/>
                  </a:lnTo>
                  <a:lnTo>
                    <a:pt x="97" y="53"/>
                  </a:lnTo>
                  <a:lnTo>
                    <a:pt x="88" y="58"/>
                  </a:lnTo>
                  <a:lnTo>
                    <a:pt x="81" y="65"/>
                  </a:lnTo>
                  <a:lnTo>
                    <a:pt x="73" y="71"/>
                  </a:lnTo>
                  <a:lnTo>
                    <a:pt x="60" y="71"/>
                  </a:lnTo>
                  <a:lnTo>
                    <a:pt x="51" y="74"/>
                  </a:lnTo>
                  <a:lnTo>
                    <a:pt x="48" y="85"/>
                  </a:lnTo>
                  <a:lnTo>
                    <a:pt x="41" y="96"/>
                  </a:lnTo>
                  <a:lnTo>
                    <a:pt x="33" y="96"/>
                  </a:lnTo>
                  <a:lnTo>
                    <a:pt x="20" y="93"/>
                  </a:lnTo>
                  <a:lnTo>
                    <a:pt x="11" y="88"/>
                  </a:lnTo>
                  <a:lnTo>
                    <a:pt x="1" y="96"/>
                  </a:lnTo>
                  <a:lnTo>
                    <a:pt x="0" y="10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" name=""/>
            <p:cNvSpPr/>
            <p:nvPr/>
          </p:nvSpPr>
          <p:spPr>
            <a:xfrm>
              <a:off x="6490080" y="2618640"/>
              <a:ext cx="116640" cy="119160"/>
            </a:xfrm>
            <a:custGeom>
              <a:avLst/>
              <a:gdLst/>
              <a:ahLst/>
              <a:rect l="l" t="t" r="r" b="b"/>
              <a:pathLst>
                <a:path w="128" h="131">
                  <a:moveTo>
                    <a:pt x="0" y="79"/>
                  </a:moveTo>
                  <a:lnTo>
                    <a:pt x="3" y="90"/>
                  </a:lnTo>
                  <a:lnTo>
                    <a:pt x="12" y="90"/>
                  </a:lnTo>
                  <a:lnTo>
                    <a:pt x="18" y="100"/>
                  </a:lnTo>
                  <a:lnTo>
                    <a:pt x="15" y="109"/>
                  </a:lnTo>
                  <a:lnTo>
                    <a:pt x="12" y="120"/>
                  </a:lnTo>
                  <a:lnTo>
                    <a:pt x="12" y="128"/>
                  </a:lnTo>
                  <a:lnTo>
                    <a:pt x="20" y="128"/>
                  </a:lnTo>
                  <a:lnTo>
                    <a:pt x="29" y="125"/>
                  </a:lnTo>
                  <a:lnTo>
                    <a:pt x="29" y="117"/>
                  </a:lnTo>
                  <a:lnTo>
                    <a:pt x="29" y="109"/>
                  </a:lnTo>
                  <a:lnTo>
                    <a:pt x="29" y="100"/>
                  </a:lnTo>
                  <a:lnTo>
                    <a:pt x="29" y="90"/>
                  </a:lnTo>
                  <a:lnTo>
                    <a:pt x="26" y="82"/>
                  </a:lnTo>
                  <a:lnTo>
                    <a:pt x="36" y="76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2" y="90"/>
                  </a:lnTo>
                  <a:lnTo>
                    <a:pt x="48" y="96"/>
                  </a:lnTo>
                  <a:lnTo>
                    <a:pt x="56" y="100"/>
                  </a:lnTo>
                  <a:lnTo>
                    <a:pt x="54" y="111"/>
                  </a:lnTo>
                  <a:lnTo>
                    <a:pt x="62" y="114"/>
                  </a:lnTo>
                  <a:lnTo>
                    <a:pt x="68" y="109"/>
                  </a:lnTo>
                  <a:lnTo>
                    <a:pt x="68" y="123"/>
                  </a:lnTo>
                  <a:lnTo>
                    <a:pt x="75" y="130"/>
                  </a:lnTo>
                  <a:lnTo>
                    <a:pt x="84" y="123"/>
                  </a:lnTo>
                  <a:lnTo>
                    <a:pt x="84" y="111"/>
                  </a:lnTo>
                  <a:lnTo>
                    <a:pt x="78" y="106"/>
                  </a:lnTo>
                  <a:lnTo>
                    <a:pt x="72" y="96"/>
                  </a:lnTo>
                  <a:lnTo>
                    <a:pt x="65" y="90"/>
                  </a:lnTo>
                  <a:lnTo>
                    <a:pt x="72" y="85"/>
                  </a:lnTo>
                  <a:lnTo>
                    <a:pt x="65" y="76"/>
                  </a:lnTo>
                  <a:lnTo>
                    <a:pt x="62" y="71"/>
                  </a:lnTo>
                  <a:lnTo>
                    <a:pt x="54" y="64"/>
                  </a:lnTo>
                  <a:lnTo>
                    <a:pt x="65" y="58"/>
                  </a:lnTo>
                  <a:lnTo>
                    <a:pt x="72" y="53"/>
                  </a:lnTo>
                  <a:lnTo>
                    <a:pt x="81" y="44"/>
                  </a:lnTo>
                  <a:lnTo>
                    <a:pt x="92" y="44"/>
                  </a:lnTo>
                  <a:lnTo>
                    <a:pt x="84" y="39"/>
                  </a:lnTo>
                  <a:lnTo>
                    <a:pt x="75" y="41"/>
                  </a:lnTo>
                  <a:lnTo>
                    <a:pt x="65" y="44"/>
                  </a:lnTo>
                  <a:lnTo>
                    <a:pt x="54" y="44"/>
                  </a:lnTo>
                  <a:lnTo>
                    <a:pt x="48" y="53"/>
                  </a:lnTo>
                  <a:lnTo>
                    <a:pt x="36" y="53"/>
                  </a:lnTo>
                  <a:lnTo>
                    <a:pt x="32" y="44"/>
                  </a:lnTo>
                  <a:lnTo>
                    <a:pt x="23" y="41"/>
                  </a:lnTo>
                  <a:lnTo>
                    <a:pt x="23" y="32"/>
                  </a:lnTo>
                  <a:lnTo>
                    <a:pt x="29" y="23"/>
                  </a:lnTo>
                  <a:lnTo>
                    <a:pt x="36" y="20"/>
                  </a:lnTo>
                  <a:lnTo>
                    <a:pt x="42" y="23"/>
                  </a:lnTo>
                  <a:lnTo>
                    <a:pt x="51" y="20"/>
                  </a:lnTo>
                  <a:lnTo>
                    <a:pt x="62" y="20"/>
                  </a:lnTo>
                  <a:lnTo>
                    <a:pt x="72" y="20"/>
                  </a:lnTo>
                  <a:lnTo>
                    <a:pt x="84" y="20"/>
                  </a:lnTo>
                  <a:lnTo>
                    <a:pt x="92" y="23"/>
                  </a:lnTo>
                  <a:lnTo>
                    <a:pt x="101" y="23"/>
                  </a:lnTo>
                  <a:lnTo>
                    <a:pt x="114" y="20"/>
                  </a:lnTo>
                  <a:lnTo>
                    <a:pt x="120" y="9"/>
                  </a:lnTo>
                  <a:lnTo>
                    <a:pt x="127" y="2"/>
                  </a:lnTo>
                  <a:lnTo>
                    <a:pt x="120" y="0"/>
                  </a:lnTo>
                  <a:lnTo>
                    <a:pt x="117" y="2"/>
                  </a:lnTo>
                  <a:lnTo>
                    <a:pt x="111" y="9"/>
                  </a:lnTo>
                  <a:lnTo>
                    <a:pt x="101" y="15"/>
                  </a:lnTo>
                  <a:lnTo>
                    <a:pt x="90" y="15"/>
                  </a:lnTo>
                  <a:lnTo>
                    <a:pt x="81" y="15"/>
                  </a:lnTo>
                  <a:lnTo>
                    <a:pt x="72" y="12"/>
                  </a:lnTo>
                  <a:lnTo>
                    <a:pt x="62" y="9"/>
                  </a:lnTo>
                  <a:lnTo>
                    <a:pt x="51" y="9"/>
                  </a:lnTo>
                  <a:lnTo>
                    <a:pt x="42" y="6"/>
                  </a:lnTo>
                  <a:lnTo>
                    <a:pt x="36" y="15"/>
                  </a:lnTo>
                  <a:lnTo>
                    <a:pt x="23" y="15"/>
                  </a:lnTo>
                  <a:lnTo>
                    <a:pt x="20" y="23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12" y="44"/>
                  </a:lnTo>
                  <a:lnTo>
                    <a:pt x="12" y="53"/>
                  </a:lnTo>
                  <a:lnTo>
                    <a:pt x="12" y="64"/>
                  </a:lnTo>
                  <a:lnTo>
                    <a:pt x="6" y="71"/>
                  </a:lnTo>
                  <a:lnTo>
                    <a:pt x="0" y="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" name=""/>
            <p:cNvSpPr/>
            <p:nvPr/>
          </p:nvSpPr>
          <p:spPr>
            <a:xfrm>
              <a:off x="6644160" y="2612160"/>
              <a:ext cx="27000" cy="48600"/>
            </a:xfrm>
            <a:custGeom>
              <a:avLst/>
              <a:gdLst/>
              <a:ahLst/>
              <a:rect l="l" t="t" r="r" b="b"/>
              <a:pathLst>
                <a:path w="29" h="53">
                  <a:moveTo>
                    <a:pt x="0" y="17"/>
                  </a:moveTo>
                  <a:lnTo>
                    <a:pt x="6" y="26"/>
                  </a:lnTo>
                  <a:lnTo>
                    <a:pt x="6" y="34"/>
                  </a:lnTo>
                  <a:lnTo>
                    <a:pt x="6" y="41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15" y="43"/>
                  </a:lnTo>
                  <a:lnTo>
                    <a:pt x="12" y="36"/>
                  </a:lnTo>
                  <a:lnTo>
                    <a:pt x="15" y="28"/>
                  </a:lnTo>
                  <a:lnTo>
                    <a:pt x="24" y="28"/>
                  </a:lnTo>
                  <a:lnTo>
                    <a:pt x="18" y="23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15" y="15"/>
                  </a:lnTo>
                  <a:lnTo>
                    <a:pt x="9" y="8"/>
                  </a:lnTo>
                  <a:lnTo>
                    <a:pt x="15" y="0"/>
                  </a:lnTo>
                  <a:lnTo>
                    <a:pt x="6" y="5"/>
                  </a:lnTo>
                  <a:lnTo>
                    <a:pt x="3" y="10"/>
                  </a:lnTo>
                  <a:lnTo>
                    <a:pt x="0" y="1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" name=""/>
            <p:cNvSpPr/>
            <p:nvPr/>
          </p:nvSpPr>
          <p:spPr>
            <a:xfrm>
              <a:off x="6618960" y="269568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8"/>
                  </a:moveTo>
                  <a:lnTo>
                    <a:pt x="6" y="21"/>
                  </a:lnTo>
                  <a:lnTo>
                    <a:pt x="20" y="21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" name=""/>
            <p:cNvSpPr/>
            <p:nvPr/>
          </p:nvSpPr>
          <p:spPr>
            <a:xfrm>
              <a:off x="6654240" y="2689920"/>
              <a:ext cx="53280" cy="22320"/>
            </a:xfrm>
            <a:custGeom>
              <a:avLst/>
              <a:gdLst/>
              <a:ahLst/>
              <a:rect l="l" t="t" r="r" b="b"/>
              <a:pathLst>
                <a:path w="58" h="24">
                  <a:moveTo>
                    <a:pt x="0" y="9"/>
                  </a:moveTo>
                  <a:lnTo>
                    <a:pt x="12" y="16"/>
                  </a:lnTo>
                  <a:lnTo>
                    <a:pt x="19" y="13"/>
                  </a:lnTo>
                  <a:lnTo>
                    <a:pt x="30" y="16"/>
                  </a:lnTo>
                  <a:lnTo>
                    <a:pt x="45" y="19"/>
                  </a:lnTo>
                  <a:lnTo>
                    <a:pt x="57" y="23"/>
                  </a:lnTo>
                  <a:lnTo>
                    <a:pt x="57" y="1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" name=""/>
            <p:cNvSpPr/>
            <p:nvPr/>
          </p:nvSpPr>
          <p:spPr>
            <a:xfrm>
              <a:off x="6590880" y="2675160"/>
              <a:ext cx="23040" cy="144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12" y="0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0" name=""/>
            <p:cNvSpPr/>
            <p:nvPr/>
          </p:nvSpPr>
          <p:spPr>
            <a:xfrm>
              <a:off x="6642000" y="2668680"/>
              <a:ext cx="25920" cy="2052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22"/>
                  </a:moveTo>
                  <a:lnTo>
                    <a:pt x="27" y="22"/>
                  </a:lnTo>
                  <a:lnTo>
                    <a:pt x="1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1" name=""/>
            <p:cNvSpPr/>
            <p:nvPr/>
          </p:nvSpPr>
          <p:spPr>
            <a:xfrm>
              <a:off x="6699960" y="2646000"/>
              <a:ext cx="23040" cy="1944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2"/>
                  </a:moveTo>
                  <a:lnTo>
                    <a:pt x="10" y="21"/>
                  </a:lnTo>
                  <a:lnTo>
                    <a:pt x="24" y="12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2" name=""/>
            <p:cNvSpPr/>
            <p:nvPr/>
          </p:nvSpPr>
          <p:spPr>
            <a:xfrm>
              <a:off x="6790320" y="2658600"/>
              <a:ext cx="2304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0"/>
                  </a:moveTo>
                  <a:lnTo>
                    <a:pt x="13" y="22"/>
                  </a:lnTo>
                  <a:lnTo>
                    <a:pt x="24" y="22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3" name=""/>
            <p:cNvSpPr/>
            <p:nvPr/>
          </p:nvSpPr>
          <p:spPr>
            <a:xfrm>
              <a:off x="6707520" y="2651040"/>
              <a:ext cx="363600" cy="167400"/>
            </a:xfrm>
            <a:custGeom>
              <a:avLst/>
              <a:gdLst/>
              <a:ahLst/>
              <a:rect l="l" t="t" r="r" b="b"/>
              <a:pathLst>
                <a:path w="398" h="184">
                  <a:moveTo>
                    <a:pt x="0" y="19"/>
                  </a:moveTo>
                  <a:lnTo>
                    <a:pt x="12" y="22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28" y="34"/>
                  </a:lnTo>
                  <a:lnTo>
                    <a:pt x="36" y="34"/>
                  </a:lnTo>
                  <a:lnTo>
                    <a:pt x="49" y="32"/>
                  </a:lnTo>
                  <a:lnTo>
                    <a:pt x="61" y="30"/>
                  </a:lnTo>
                  <a:lnTo>
                    <a:pt x="58" y="40"/>
                  </a:lnTo>
                  <a:lnTo>
                    <a:pt x="45" y="40"/>
                  </a:lnTo>
                  <a:lnTo>
                    <a:pt x="36" y="43"/>
                  </a:lnTo>
                  <a:lnTo>
                    <a:pt x="28" y="43"/>
                  </a:lnTo>
                  <a:lnTo>
                    <a:pt x="22" y="46"/>
                  </a:lnTo>
                  <a:lnTo>
                    <a:pt x="28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9" y="67"/>
                  </a:lnTo>
                  <a:lnTo>
                    <a:pt x="49" y="67"/>
                  </a:lnTo>
                  <a:lnTo>
                    <a:pt x="58" y="57"/>
                  </a:lnTo>
                  <a:lnTo>
                    <a:pt x="64" y="62"/>
                  </a:lnTo>
                  <a:lnTo>
                    <a:pt x="72" y="67"/>
                  </a:lnTo>
                  <a:lnTo>
                    <a:pt x="82" y="72"/>
                  </a:lnTo>
                  <a:lnTo>
                    <a:pt x="94" y="72"/>
                  </a:lnTo>
                  <a:lnTo>
                    <a:pt x="107" y="75"/>
                  </a:lnTo>
                  <a:lnTo>
                    <a:pt x="118" y="81"/>
                  </a:lnTo>
                  <a:lnTo>
                    <a:pt x="131" y="83"/>
                  </a:lnTo>
                  <a:lnTo>
                    <a:pt x="140" y="89"/>
                  </a:lnTo>
                  <a:lnTo>
                    <a:pt x="145" y="94"/>
                  </a:lnTo>
                  <a:lnTo>
                    <a:pt x="151" y="104"/>
                  </a:lnTo>
                  <a:lnTo>
                    <a:pt x="155" y="113"/>
                  </a:lnTo>
                  <a:lnTo>
                    <a:pt x="158" y="124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42"/>
                  </a:lnTo>
                  <a:lnTo>
                    <a:pt x="148" y="142"/>
                  </a:lnTo>
                  <a:lnTo>
                    <a:pt x="158" y="136"/>
                  </a:lnTo>
                  <a:lnTo>
                    <a:pt x="173" y="136"/>
                  </a:lnTo>
                  <a:lnTo>
                    <a:pt x="185" y="136"/>
                  </a:lnTo>
                  <a:lnTo>
                    <a:pt x="188" y="142"/>
                  </a:lnTo>
                  <a:lnTo>
                    <a:pt x="194" y="148"/>
                  </a:lnTo>
                  <a:lnTo>
                    <a:pt x="204" y="153"/>
                  </a:lnTo>
                  <a:lnTo>
                    <a:pt x="213" y="156"/>
                  </a:lnTo>
                  <a:lnTo>
                    <a:pt x="221" y="156"/>
                  </a:lnTo>
                  <a:lnTo>
                    <a:pt x="237" y="159"/>
                  </a:lnTo>
                  <a:lnTo>
                    <a:pt x="246" y="153"/>
                  </a:lnTo>
                  <a:lnTo>
                    <a:pt x="249" y="150"/>
                  </a:lnTo>
                  <a:lnTo>
                    <a:pt x="246" y="142"/>
                  </a:lnTo>
                  <a:lnTo>
                    <a:pt x="254" y="139"/>
                  </a:lnTo>
                  <a:lnTo>
                    <a:pt x="257" y="134"/>
                  </a:lnTo>
                  <a:lnTo>
                    <a:pt x="267" y="128"/>
                  </a:lnTo>
                  <a:lnTo>
                    <a:pt x="276" y="128"/>
                  </a:lnTo>
                  <a:lnTo>
                    <a:pt x="283" y="128"/>
                  </a:lnTo>
                  <a:lnTo>
                    <a:pt x="294" y="134"/>
                  </a:lnTo>
                  <a:lnTo>
                    <a:pt x="303" y="136"/>
                  </a:lnTo>
                  <a:lnTo>
                    <a:pt x="310" y="145"/>
                  </a:lnTo>
                  <a:lnTo>
                    <a:pt x="313" y="153"/>
                  </a:lnTo>
                  <a:lnTo>
                    <a:pt x="322" y="160"/>
                  </a:lnTo>
                  <a:lnTo>
                    <a:pt x="330" y="166"/>
                  </a:lnTo>
                  <a:lnTo>
                    <a:pt x="333" y="171"/>
                  </a:lnTo>
                  <a:lnTo>
                    <a:pt x="343" y="174"/>
                  </a:lnTo>
                  <a:lnTo>
                    <a:pt x="359" y="174"/>
                  </a:lnTo>
                  <a:lnTo>
                    <a:pt x="366" y="177"/>
                  </a:lnTo>
                  <a:lnTo>
                    <a:pt x="376" y="177"/>
                  </a:lnTo>
                  <a:lnTo>
                    <a:pt x="382" y="183"/>
                  </a:lnTo>
                  <a:lnTo>
                    <a:pt x="395" y="183"/>
                  </a:lnTo>
                  <a:lnTo>
                    <a:pt x="397" y="174"/>
                  </a:lnTo>
                  <a:lnTo>
                    <a:pt x="385" y="174"/>
                  </a:lnTo>
                  <a:lnTo>
                    <a:pt x="376" y="169"/>
                  </a:lnTo>
                  <a:lnTo>
                    <a:pt x="382" y="163"/>
                  </a:lnTo>
                  <a:lnTo>
                    <a:pt x="373" y="163"/>
                  </a:lnTo>
                  <a:lnTo>
                    <a:pt x="363" y="160"/>
                  </a:lnTo>
                  <a:lnTo>
                    <a:pt x="366" y="153"/>
                  </a:lnTo>
                  <a:lnTo>
                    <a:pt x="355" y="156"/>
                  </a:lnTo>
                  <a:lnTo>
                    <a:pt x="349" y="148"/>
                  </a:lnTo>
                  <a:lnTo>
                    <a:pt x="346" y="136"/>
                  </a:lnTo>
                  <a:lnTo>
                    <a:pt x="336" y="131"/>
                  </a:lnTo>
                  <a:lnTo>
                    <a:pt x="327" y="124"/>
                  </a:lnTo>
                  <a:lnTo>
                    <a:pt x="322" y="115"/>
                  </a:lnTo>
                  <a:lnTo>
                    <a:pt x="330" y="113"/>
                  </a:lnTo>
                  <a:lnTo>
                    <a:pt x="340" y="113"/>
                  </a:lnTo>
                  <a:lnTo>
                    <a:pt x="340" y="104"/>
                  </a:lnTo>
                  <a:lnTo>
                    <a:pt x="330" y="99"/>
                  </a:lnTo>
                  <a:lnTo>
                    <a:pt x="322" y="99"/>
                  </a:lnTo>
                  <a:lnTo>
                    <a:pt x="310" y="94"/>
                  </a:lnTo>
                  <a:lnTo>
                    <a:pt x="297" y="92"/>
                  </a:lnTo>
                  <a:lnTo>
                    <a:pt x="297" y="81"/>
                  </a:lnTo>
                  <a:lnTo>
                    <a:pt x="291" y="75"/>
                  </a:lnTo>
                  <a:lnTo>
                    <a:pt x="283" y="69"/>
                  </a:lnTo>
                  <a:lnTo>
                    <a:pt x="273" y="64"/>
                  </a:lnTo>
                  <a:lnTo>
                    <a:pt x="264" y="62"/>
                  </a:lnTo>
                  <a:lnTo>
                    <a:pt x="253" y="57"/>
                  </a:lnTo>
                  <a:lnTo>
                    <a:pt x="243" y="54"/>
                  </a:lnTo>
                  <a:lnTo>
                    <a:pt x="230" y="48"/>
                  </a:lnTo>
                  <a:lnTo>
                    <a:pt x="221" y="48"/>
                  </a:lnTo>
                  <a:lnTo>
                    <a:pt x="213" y="43"/>
                  </a:lnTo>
                  <a:lnTo>
                    <a:pt x="204" y="40"/>
                  </a:lnTo>
                  <a:lnTo>
                    <a:pt x="191" y="37"/>
                  </a:lnTo>
                  <a:lnTo>
                    <a:pt x="185" y="37"/>
                  </a:lnTo>
                  <a:lnTo>
                    <a:pt x="173" y="32"/>
                  </a:lnTo>
                  <a:lnTo>
                    <a:pt x="164" y="30"/>
                  </a:lnTo>
                  <a:lnTo>
                    <a:pt x="151" y="25"/>
                  </a:lnTo>
                  <a:lnTo>
                    <a:pt x="143" y="22"/>
                  </a:lnTo>
                  <a:lnTo>
                    <a:pt x="131" y="25"/>
                  </a:lnTo>
                  <a:lnTo>
                    <a:pt x="124" y="32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101" y="48"/>
                  </a:lnTo>
                  <a:lnTo>
                    <a:pt x="94" y="54"/>
                  </a:lnTo>
                  <a:lnTo>
                    <a:pt x="88" y="54"/>
                  </a:lnTo>
                  <a:lnTo>
                    <a:pt x="79" y="48"/>
                  </a:lnTo>
                  <a:lnTo>
                    <a:pt x="72" y="40"/>
                  </a:lnTo>
                  <a:lnTo>
                    <a:pt x="68" y="37"/>
                  </a:lnTo>
                  <a:lnTo>
                    <a:pt x="64" y="27"/>
                  </a:lnTo>
                  <a:lnTo>
                    <a:pt x="68" y="19"/>
                  </a:lnTo>
                  <a:lnTo>
                    <a:pt x="61" y="8"/>
                  </a:lnTo>
                  <a:lnTo>
                    <a:pt x="49" y="8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18" y="8"/>
                  </a:lnTo>
                  <a:lnTo>
                    <a:pt x="9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4" name=""/>
            <p:cNvSpPr/>
            <p:nvPr/>
          </p:nvSpPr>
          <p:spPr>
            <a:xfrm>
              <a:off x="6507720" y="2343600"/>
              <a:ext cx="79200" cy="98640"/>
            </a:xfrm>
            <a:custGeom>
              <a:avLst/>
              <a:gdLst/>
              <a:ahLst/>
              <a:rect l="l" t="t" r="r" b="b"/>
              <a:pathLst>
                <a:path w="87" h="108">
                  <a:moveTo>
                    <a:pt x="0" y="44"/>
                  </a:moveTo>
                  <a:lnTo>
                    <a:pt x="0" y="51"/>
                  </a:lnTo>
                  <a:lnTo>
                    <a:pt x="3" y="59"/>
                  </a:lnTo>
                  <a:lnTo>
                    <a:pt x="3" y="71"/>
                  </a:lnTo>
                  <a:lnTo>
                    <a:pt x="12" y="77"/>
                  </a:lnTo>
                  <a:lnTo>
                    <a:pt x="15" y="71"/>
                  </a:lnTo>
                  <a:lnTo>
                    <a:pt x="22" y="77"/>
                  </a:lnTo>
                  <a:lnTo>
                    <a:pt x="15" y="82"/>
                  </a:lnTo>
                  <a:lnTo>
                    <a:pt x="15" y="87"/>
                  </a:lnTo>
                  <a:lnTo>
                    <a:pt x="28" y="92"/>
                  </a:lnTo>
                  <a:lnTo>
                    <a:pt x="36" y="87"/>
                  </a:lnTo>
                  <a:lnTo>
                    <a:pt x="46" y="89"/>
                  </a:lnTo>
                  <a:lnTo>
                    <a:pt x="55" y="101"/>
                  </a:lnTo>
                  <a:lnTo>
                    <a:pt x="55" y="92"/>
                  </a:lnTo>
                  <a:lnTo>
                    <a:pt x="55" y="87"/>
                  </a:lnTo>
                  <a:lnTo>
                    <a:pt x="65" y="92"/>
                  </a:lnTo>
                  <a:lnTo>
                    <a:pt x="71" y="101"/>
                  </a:lnTo>
                  <a:lnTo>
                    <a:pt x="79" y="107"/>
                  </a:lnTo>
                  <a:lnTo>
                    <a:pt x="86" y="104"/>
                  </a:lnTo>
                  <a:lnTo>
                    <a:pt x="76" y="95"/>
                  </a:lnTo>
                  <a:lnTo>
                    <a:pt x="73" y="89"/>
                  </a:lnTo>
                  <a:lnTo>
                    <a:pt x="82" y="87"/>
                  </a:lnTo>
                  <a:lnTo>
                    <a:pt x="71" y="84"/>
                  </a:lnTo>
                  <a:lnTo>
                    <a:pt x="62" y="82"/>
                  </a:lnTo>
                  <a:lnTo>
                    <a:pt x="55" y="82"/>
                  </a:lnTo>
                  <a:lnTo>
                    <a:pt x="49" y="87"/>
                  </a:lnTo>
                  <a:lnTo>
                    <a:pt x="39" y="82"/>
                  </a:lnTo>
                  <a:lnTo>
                    <a:pt x="36" y="74"/>
                  </a:lnTo>
                  <a:lnTo>
                    <a:pt x="31" y="59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49" y="35"/>
                  </a:lnTo>
                  <a:lnTo>
                    <a:pt x="52" y="27"/>
                  </a:lnTo>
                  <a:lnTo>
                    <a:pt x="46" y="21"/>
                  </a:lnTo>
                  <a:lnTo>
                    <a:pt x="46" y="11"/>
                  </a:lnTo>
                  <a:lnTo>
                    <a:pt x="49" y="0"/>
                  </a:lnTo>
                  <a:lnTo>
                    <a:pt x="43" y="5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2" y="11"/>
                  </a:lnTo>
                  <a:lnTo>
                    <a:pt x="9" y="18"/>
                  </a:lnTo>
                  <a:lnTo>
                    <a:pt x="12" y="27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0" y="4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" name=""/>
            <p:cNvSpPr/>
            <p:nvPr/>
          </p:nvSpPr>
          <p:spPr>
            <a:xfrm>
              <a:off x="6462000" y="2464560"/>
              <a:ext cx="46440" cy="46080"/>
            </a:xfrm>
            <a:custGeom>
              <a:avLst/>
              <a:gdLst/>
              <a:ahLst/>
              <a:rect l="l" t="t" r="r" b="b"/>
              <a:pathLst>
                <a:path w="51" h="51">
                  <a:moveTo>
                    <a:pt x="0" y="50"/>
                  </a:moveTo>
                  <a:lnTo>
                    <a:pt x="12" y="44"/>
                  </a:lnTo>
                  <a:lnTo>
                    <a:pt x="14" y="40"/>
                  </a:lnTo>
                  <a:lnTo>
                    <a:pt x="24" y="34"/>
                  </a:lnTo>
                  <a:lnTo>
                    <a:pt x="30" y="23"/>
                  </a:lnTo>
                  <a:lnTo>
                    <a:pt x="37" y="20"/>
                  </a:lnTo>
                  <a:lnTo>
                    <a:pt x="50" y="13"/>
                  </a:lnTo>
                  <a:lnTo>
                    <a:pt x="43" y="0"/>
                  </a:lnTo>
                  <a:lnTo>
                    <a:pt x="37" y="13"/>
                  </a:lnTo>
                  <a:lnTo>
                    <a:pt x="30" y="23"/>
                  </a:lnTo>
                  <a:lnTo>
                    <a:pt x="20" y="29"/>
                  </a:lnTo>
                  <a:lnTo>
                    <a:pt x="12" y="34"/>
                  </a:lnTo>
                  <a:lnTo>
                    <a:pt x="3" y="43"/>
                  </a:lnTo>
                  <a:lnTo>
                    <a:pt x="0" y="5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" name=""/>
            <p:cNvSpPr/>
            <p:nvPr/>
          </p:nvSpPr>
          <p:spPr>
            <a:xfrm>
              <a:off x="6516360" y="2430000"/>
              <a:ext cx="23040" cy="22320"/>
            </a:xfrm>
            <a:custGeom>
              <a:avLst/>
              <a:gdLst/>
              <a:ahLst/>
              <a:rect l="l" t="t" r="r" b="b"/>
              <a:pathLst>
                <a:path w="25" h="24">
                  <a:moveTo>
                    <a:pt x="0" y="0"/>
                  </a:moveTo>
                  <a:lnTo>
                    <a:pt x="9" y="6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" name=""/>
            <p:cNvSpPr/>
            <p:nvPr/>
          </p:nvSpPr>
          <p:spPr>
            <a:xfrm>
              <a:off x="6590880" y="2445480"/>
              <a:ext cx="23040" cy="3780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0" y="6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6" y="41"/>
                  </a:lnTo>
                  <a:lnTo>
                    <a:pt x="16" y="38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25" y="23"/>
                  </a:lnTo>
                  <a:lnTo>
                    <a:pt x="21" y="15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" name=""/>
            <p:cNvSpPr/>
            <p:nvPr/>
          </p:nvSpPr>
          <p:spPr>
            <a:xfrm>
              <a:off x="6546960" y="2455560"/>
              <a:ext cx="45360" cy="4716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0" y="24"/>
                  </a:moveTo>
                  <a:lnTo>
                    <a:pt x="9" y="24"/>
                  </a:lnTo>
                  <a:lnTo>
                    <a:pt x="15" y="26"/>
                  </a:lnTo>
                  <a:lnTo>
                    <a:pt x="15" y="34"/>
                  </a:lnTo>
                  <a:lnTo>
                    <a:pt x="9" y="37"/>
                  </a:lnTo>
                  <a:lnTo>
                    <a:pt x="12" y="45"/>
                  </a:lnTo>
                  <a:lnTo>
                    <a:pt x="22" y="51"/>
                  </a:lnTo>
                  <a:lnTo>
                    <a:pt x="28" y="45"/>
                  </a:lnTo>
                  <a:lnTo>
                    <a:pt x="22" y="37"/>
                  </a:lnTo>
                  <a:lnTo>
                    <a:pt x="30" y="39"/>
                  </a:lnTo>
                  <a:lnTo>
                    <a:pt x="33" y="34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49" y="31"/>
                  </a:lnTo>
                  <a:lnTo>
                    <a:pt x="39" y="31"/>
                  </a:lnTo>
                  <a:lnTo>
                    <a:pt x="39" y="24"/>
                  </a:lnTo>
                  <a:lnTo>
                    <a:pt x="39" y="13"/>
                  </a:lnTo>
                  <a:lnTo>
                    <a:pt x="36" y="22"/>
                  </a:lnTo>
                  <a:lnTo>
                    <a:pt x="28" y="26"/>
                  </a:lnTo>
                  <a:lnTo>
                    <a:pt x="30" y="19"/>
                  </a:lnTo>
                  <a:lnTo>
                    <a:pt x="22" y="19"/>
                  </a:lnTo>
                  <a:lnTo>
                    <a:pt x="22" y="5"/>
                  </a:lnTo>
                  <a:lnTo>
                    <a:pt x="12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8"/>
                  </a:lnTo>
                  <a:lnTo>
                    <a:pt x="0" y="19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" name=""/>
            <p:cNvSpPr/>
            <p:nvPr/>
          </p:nvSpPr>
          <p:spPr>
            <a:xfrm>
              <a:off x="6546240" y="2488680"/>
              <a:ext cx="84600" cy="68760"/>
            </a:xfrm>
            <a:custGeom>
              <a:avLst/>
              <a:gdLst/>
              <a:ahLst/>
              <a:rect l="l" t="t" r="r" b="b"/>
              <a:pathLst>
                <a:path w="93" h="76">
                  <a:moveTo>
                    <a:pt x="0" y="45"/>
                  </a:moveTo>
                  <a:lnTo>
                    <a:pt x="3" y="52"/>
                  </a:lnTo>
                  <a:lnTo>
                    <a:pt x="6" y="45"/>
                  </a:lnTo>
                  <a:lnTo>
                    <a:pt x="9" y="37"/>
                  </a:lnTo>
                  <a:lnTo>
                    <a:pt x="15" y="37"/>
                  </a:lnTo>
                  <a:lnTo>
                    <a:pt x="19" y="43"/>
                  </a:lnTo>
                  <a:lnTo>
                    <a:pt x="25" y="43"/>
                  </a:lnTo>
                  <a:lnTo>
                    <a:pt x="30" y="37"/>
                  </a:lnTo>
                  <a:lnTo>
                    <a:pt x="39" y="40"/>
                  </a:lnTo>
                  <a:lnTo>
                    <a:pt x="46" y="43"/>
                  </a:lnTo>
                  <a:lnTo>
                    <a:pt x="39" y="48"/>
                  </a:lnTo>
                  <a:lnTo>
                    <a:pt x="39" y="58"/>
                  </a:lnTo>
                  <a:lnTo>
                    <a:pt x="49" y="63"/>
                  </a:lnTo>
                  <a:lnTo>
                    <a:pt x="55" y="69"/>
                  </a:lnTo>
                  <a:lnTo>
                    <a:pt x="61" y="69"/>
                  </a:lnTo>
                  <a:lnTo>
                    <a:pt x="66" y="75"/>
                  </a:lnTo>
                  <a:lnTo>
                    <a:pt x="76" y="63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69" y="48"/>
                  </a:lnTo>
                  <a:lnTo>
                    <a:pt x="76" y="43"/>
                  </a:lnTo>
                  <a:lnTo>
                    <a:pt x="79" y="50"/>
                  </a:lnTo>
                  <a:lnTo>
                    <a:pt x="85" y="61"/>
                  </a:lnTo>
                  <a:lnTo>
                    <a:pt x="85" y="52"/>
                  </a:lnTo>
                  <a:lnTo>
                    <a:pt x="92" y="45"/>
                  </a:lnTo>
                  <a:lnTo>
                    <a:pt x="92" y="37"/>
                  </a:lnTo>
                  <a:lnTo>
                    <a:pt x="85" y="26"/>
                  </a:lnTo>
                  <a:lnTo>
                    <a:pt x="85" y="16"/>
                  </a:lnTo>
                  <a:lnTo>
                    <a:pt x="79" y="8"/>
                  </a:lnTo>
                  <a:lnTo>
                    <a:pt x="66" y="0"/>
                  </a:lnTo>
                  <a:lnTo>
                    <a:pt x="69" y="13"/>
                  </a:lnTo>
                  <a:lnTo>
                    <a:pt x="65" y="16"/>
                  </a:lnTo>
                  <a:lnTo>
                    <a:pt x="58" y="13"/>
                  </a:lnTo>
                  <a:lnTo>
                    <a:pt x="52" y="23"/>
                  </a:lnTo>
                  <a:lnTo>
                    <a:pt x="46" y="23"/>
                  </a:lnTo>
                  <a:lnTo>
                    <a:pt x="39" y="31"/>
                  </a:lnTo>
                  <a:lnTo>
                    <a:pt x="36" y="23"/>
                  </a:lnTo>
                  <a:lnTo>
                    <a:pt x="30" y="20"/>
                  </a:lnTo>
                  <a:lnTo>
                    <a:pt x="22" y="23"/>
                  </a:lnTo>
                  <a:lnTo>
                    <a:pt x="15" y="29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0" y="4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" name=""/>
            <p:cNvSpPr/>
            <p:nvPr/>
          </p:nvSpPr>
          <p:spPr>
            <a:xfrm>
              <a:off x="7025400" y="2710800"/>
              <a:ext cx="75240" cy="35280"/>
            </a:xfrm>
            <a:custGeom>
              <a:avLst/>
              <a:gdLst/>
              <a:ahLst/>
              <a:rect l="l" t="t" r="r" b="b"/>
              <a:pathLst>
                <a:path w="83" h="39">
                  <a:moveTo>
                    <a:pt x="0" y="25"/>
                  </a:moveTo>
                  <a:lnTo>
                    <a:pt x="0" y="29"/>
                  </a:lnTo>
                  <a:lnTo>
                    <a:pt x="9" y="32"/>
                  </a:lnTo>
                  <a:lnTo>
                    <a:pt x="17" y="38"/>
                  </a:lnTo>
                  <a:lnTo>
                    <a:pt x="26" y="38"/>
                  </a:lnTo>
                  <a:lnTo>
                    <a:pt x="36" y="38"/>
                  </a:lnTo>
                  <a:lnTo>
                    <a:pt x="45" y="38"/>
                  </a:lnTo>
                  <a:lnTo>
                    <a:pt x="56" y="35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5" y="16"/>
                  </a:lnTo>
                  <a:lnTo>
                    <a:pt x="82" y="11"/>
                  </a:lnTo>
                  <a:lnTo>
                    <a:pt x="78" y="0"/>
                  </a:lnTo>
                  <a:lnTo>
                    <a:pt x="63" y="0"/>
                  </a:lnTo>
                  <a:lnTo>
                    <a:pt x="66" y="14"/>
                  </a:lnTo>
                  <a:lnTo>
                    <a:pt x="56" y="14"/>
                  </a:lnTo>
                  <a:lnTo>
                    <a:pt x="50" y="25"/>
                  </a:lnTo>
                  <a:lnTo>
                    <a:pt x="42" y="25"/>
                  </a:lnTo>
                  <a:lnTo>
                    <a:pt x="33" y="25"/>
                  </a:lnTo>
                  <a:lnTo>
                    <a:pt x="20" y="28"/>
                  </a:lnTo>
                  <a:lnTo>
                    <a:pt x="9" y="28"/>
                  </a:lnTo>
                  <a:lnTo>
                    <a:pt x="0" y="2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1" name=""/>
            <p:cNvSpPr/>
            <p:nvPr/>
          </p:nvSpPr>
          <p:spPr>
            <a:xfrm>
              <a:off x="6995520" y="2679120"/>
              <a:ext cx="24840" cy="720"/>
            </a:xfrm>
            <a:custGeom>
              <a:avLst/>
              <a:gdLst/>
              <a:ahLst/>
              <a:rect l="l" t="t" r="r" b="b"/>
              <a:pathLst>
                <a:path w="27" h="1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2" name=""/>
            <p:cNvSpPr/>
            <p:nvPr/>
          </p:nvSpPr>
          <p:spPr>
            <a:xfrm>
              <a:off x="7071840" y="2687400"/>
              <a:ext cx="43560" cy="37800"/>
            </a:xfrm>
            <a:custGeom>
              <a:avLst/>
              <a:gdLst/>
              <a:ahLst/>
              <a:rect l="l" t="t" r="r" b="b"/>
              <a:pathLst>
                <a:path w="48" h="42">
                  <a:moveTo>
                    <a:pt x="0" y="0"/>
                  </a:moveTo>
                  <a:lnTo>
                    <a:pt x="12" y="8"/>
                  </a:lnTo>
                  <a:lnTo>
                    <a:pt x="22" y="16"/>
                  </a:lnTo>
                  <a:lnTo>
                    <a:pt x="32" y="16"/>
                  </a:lnTo>
                  <a:lnTo>
                    <a:pt x="37" y="26"/>
                  </a:lnTo>
                  <a:lnTo>
                    <a:pt x="40" y="41"/>
                  </a:lnTo>
                  <a:lnTo>
                    <a:pt x="47" y="32"/>
                  </a:lnTo>
                  <a:lnTo>
                    <a:pt x="43" y="24"/>
                  </a:lnTo>
                  <a:lnTo>
                    <a:pt x="32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3" name=""/>
            <p:cNvSpPr/>
            <p:nvPr/>
          </p:nvSpPr>
          <p:spPr>
            <a:xfrm>
              <a:off x="7142040" y="2735640"/>
              <a:ext cx="25920" cy="23040"/>
            </a:xfrm>
            <a:custGeom>
              <a:avLst/>
              <a:gdLst/>
              <a:ahLst/>
              <a:rect l="l" t="t" r="r" b="b"/>
              <a:pathLst>
                <a:path w="29" h="25">
                  <a:moveTo>
                    <a:pt x="0" y="0"/>
                  </a:moveTo>
                  <a:lnTo>
                    <a:pt x="3" y="9"/>
                  </a:lnTo>
                  <a:lnTo>
                    <a:pt x="9" y="18"/>
                  </a:lnTo>
                  <a:lnTo>
                    <a:pt x="15" y="24"/>
                  </a:lnTo>
                  <a:lnTo>
                    <a:pt x="28" y="18"/>
                  </a:lnTo>
                  <a:lnTo>
                    <a:pt x="18" y="1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760" bIns="-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04" name=""/>
          <p:cNvSpPr/>
          <p:nvPr/>
        </p:nvSpPr>
        <p:spPr>
          <a:xfrm>
            <a:off x="4656240" y="1692360"/>
            <a:ext cx="7128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" name=""/>
          <p:cNvSpPr/>
          <p:nvPr/>
        </p:nvSpPr>
        <p:spPr>
          <a:xfrm>
            <a:off x="6759720" y="3033720"/>
            <a:ext cx="6984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6" name=""/>
          <p:cNvSpPr/>
          <p:nvPr/>
        </p:nvSpPr>
        <p:spPr>
          <a:xfrm>
            <a:off x="2341440" y="1936800"/>
            <a:ext cx="7164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7" name=""/>
          <p:cNvSpPr/>
          <p:nvPr/>
        </p:nvSpPr>
        <p:spPr>
          <a:xfrm>
            <a:off x="6629400" y="1974960"/>
            <a:ext cx="71280" cy="7128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480" bIns="24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8" name=""/>
          <p:cNvSpPr/>
          <p:nvPr/>
        </p:nvSpPr>
        <p:spPr>
          <a:xfrm>
            <a:off x="6373800" y="2104920"/>
            <a:ext cx="71280" cy="716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9" name=""/>
          <p:cNvSpPr/>
          <p:nvPr/>
        </p:nvSpPr>
        <p:spPr>
          <a:xfrm>
            <a:off x="6141960" y="2548080"/>
            <a:ext cx="71640" cy="7128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480" bIns="24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0" name=""/>
          <p:cNvSpPr/>
          <p:nvPr/>
        </p:nvSpPr>
        <p:spPr>
          <a:xfrm>
            <a:off x="5145120" y="3960720"/>
            <a:ext cx="3951360" cy="257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Growing business via electronic platform on EnronOnline. Currently making markets in emissions, coal and freight online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Conduit into transportation market making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Expanding into Asian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1" name=""/>
          <p:cNvSpPr/>
          <p:nvPr/>
        </p:nvSpPr>
        <p:spPr>
          <a:xfrm>
            <a:off x="4732200" y="3117960"/>
            <a:ext cx="7164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2" name=""/>
          <p:cNvSpPr/>
          <p:nvPr/>
        </p:nvSpPr>
        <p:spPr>
          <a:xfrm>
            <a:off x="5713560" y="2251080"/>
            <a:ext cx="7128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3" name=""/>
          <p:cNvSpPr/>
          <p:nvPr/>
        </p:nvSpPr>
        <p:spPr>
          <a:xfrm>
            <a:off x="6799320" y="2003400"/>
            <a:ext cx="7128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4" name=""/>
          <p:cNvSpPr/>
          <p:nvPr/>
        </p:nvSpPr>
        <p:spPr>
          <a:xfrm>
            <a:off x="2579760" y="2079720"/>
            <a:ext cx="7128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5" name=""/>
          <p:cNvSpPr/>
          <p:nvPr/>
        </p:nvSpPr>
        <p:spPr>
          <a:xfrm>
            <a:off x="2897280" y="1920960"/>
            <a:ext cx="7128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6" name=""/>
          <p:cNvSpPr/>
          <p:nvPr/>
        </p:nvSpPr>
        <p:spPr>
          <a:xfrm>
            <a:off x="3062160" y="2498760"/>
            <a:ext cx="7164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7" name=""/>
          <p:cNvSpPr/>
          <p:nvPr/>
        </p:nvSpPr>
        <p:spPr>
          <a:xfrm>
            <a:off x="4275000" y="1730520"/>
            <a:ext cx="7164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8" name=""/>
          <p:cNvSpPr/>
          <p:nvPr/>
        </p:nvSpPr>
        <p:spPr>
          <a:xfrm>
            <a:off x="5202360" y="2225520"/>
            <a:ext cx="7128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9" name=""/>
          <p:cNvSpPr/>
          <p:nvPr/>
        </p:nvSpPr>
        <p:spPr>
          <a:xfrm>
            <a:off x="7372440" y="1738440"/>
            <a:ext cx="1495440" cy="1000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0" name=""/>
          <p:cNvSpPr/>
          <p:nvPr/>
        </p:nvSpPr>
        <p:spPr>
          <a:xfrm>
            <a:off x="7729560" y="1809720"/>
            <a:ext cx="10699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Active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Areas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 Offices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" name=""/>
          <p:cNvSpPr/>
          <p:nvPr/>
        </p:nvSpPr>
        <p:spPr>
          <a:xfrm>
            <a:off x="7504200" y="2363760"/>
            <a:ext cx="234720" cy="22212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360" bIns="27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" name=""/>
          <p:cNvSpPr/>
          <p:nvPr/>
        </p:nvSpPr>
        <p:spPr>
          <a:xfrm>
            <a:off x="2951280" y="1816200"/>
            <a:ext cx="128520" cy="12204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" name=""/>
          <p:cNvSpPr/>
          <p:nvPr/>
        </p:nvSpPr>
        <p:spPr>
          <a:xfrm>
            <a:off x="2498760" y="2082960"/>
            <a:ext cx="128520" cy="12204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" name=""/>
          <p:cNvSpPr/>
          <p:nvPr/>
        </p:nvSpPr>
        <p:spPr>
          <a:xfrm>
            <a:off x="4218120" y="1573200"/>
            <a:ext cx="12852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" name=""/>
          <p:cNvSpPr/>
          <p:nvPr/>
        </p:nvSpPr>
        <p:spPr>
          <a:xfrm>
            <a:off x="2765520" y="2035080"/>
            <a:ext cx="12852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" name=""/>
          <p:cNvSpPr/>
          <p:nvPr/>
        </p:nvSpPr>
        <p:spPr>
          <a:xfrm>
            <a:off x="6975360" y="3130560"/>
            <a:ext cx="12888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" name=""/>
          <p:cNvSpPr/>
          <p:nvPr/>
        </p:nvSpPr>
        <p:spPr>
          <a:xfrm>
            <a:off x="6799320" y="1935000"/>
            <a:ext cx="12852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" name=""/>
          <p:cNvSpPr/>
          <p:nvPr/>
        </p:nvSpPr>
        <p:spPr>
          <a:xfrm>
            <a:off x="6127920" y="2516040"/>
            <a:ext cx="12852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" name=""/>
          <p:cNvSpPr/>
          <p:nvPr/>
        </p:nvSpPr>
        <p:spPr>
          <a:xfrm>
            <a:off x="4432320" y="1601640"/>
            <a:ext cx="12852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" name=""/>
          <p:cNvSpPr/>
          <p:nvPr/>
        </p:nvSpPr>
        <p:spPr>
          <a:xfrm>
            <a:off x="4737240" y="3073320"/>
            <a:ext cx="12852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" name=""/>
          <p:cNvSpPr/>
          <p:nvPr/>
        </p:nvSpPr>
        <p:spPr>
          <a:xfrm>
            <a:off x="7508880" y="1909800"/>
            <a:ext cx="177840" cy="177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" name=""/>
          <p:cNvSpPr/>
          <p:nvPr/>
        </p:nvSpPr>
        <p:spPr>
          <a:xfrm>
            <a:off x="420840" y="4059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" name=""/>
          <p:cNvSpPr/>
          <p:nvPr/>
        </p:nvSpPr>
        <p:spPr>
          <a:xfrm>
            <a:off x="420840" y="441468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" name=""/>
          <p:cNvSpPr/>
          <p:nvPr/>
        </p:nvSpPr>
        <p:spPr>
          <a:xfrm>
            <a:off x="420840" y="52182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" name=""/>
          <p:cNvSpPr/>
          <p:nvPr/>
        </p:nvSpPr>
        <p:spPr>
          <a:xfrm>
            <a:off x="4954680" y="4059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" name=""/>
          <p:cNvSpPr/>
          <p:nvPr/>
        </p:nvSpPr>
        <p:spPr>
          <a:xfrm>
            <a:off x="4954680" y="51134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" name=""/>
          <p:cNvSpPr/>
          <p:nvPr/>
        </p:nvSpPr>
        <p:spPr>
          <a:xfrm>
            <a:off x="4954680" y="57135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A94AA4D-576C-47C8-A40E-DE9B36EBF59A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39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0" name=""/>
          <p:cNvSpPr/>
          <p:nvPr/>
        </p:nvSpPr>
        <p:spPr>
          <a:xfrm>
            <a:off x="601560" y="3970440"/>
            <a:ext cx="3810240" cy="22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Creating a global Enron network of LNG supplies, transportation, terminals and markets to maximize optionality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Gaining access to a broader network of terminals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1" name=""/>
          <p:cNvSpPr/>
          <p:nvPr/>
        </p:nvSpPr>
        <p:spPr>
          <a:xfrm>
            <a:off x="5154480" y="3970440"/>
            <a:ext cx="3810240" cy="204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Marketing and optimizing the use 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 Lakshmic, Hoegh Galleon and Excalibur LNG vessels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online market making network and creating 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 Asian hub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2" name=""/>
          <p:cNvSpPr/>
          <p:nvPr/>
        </p:nvSpPr>
        <p:spPr>
          <a:xfrm>
            <a:off x="1895400" y="934920"/>
            <a:ext cx="5324400" cy="28576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43" name=""/>
          <p:cNvGrpSpPr/>
          <p:nvPr/>
        </p:nvGrpSpPr>
        <p:grpSpPr>
          <a:xfrm>
            <a:off x="1909800" y="960480"/>
            <a:ext cx="5271840" cy="2766960"/>
            <a:chOff x="1909800" y="960480"/>
            <a:chExt cx="5271840" cy="2766960"/>
          </a:xfrm>
        </p:grpSpPr>
        <p:sp>
          <p:nvSpPr>
            <p:cNvPr id="744" name=""/>
            <p:cNvSpPr/>
            <p:nvPr/>
          </p:nvSpPr>
          <p:spPr>
            <a:xfrm>
              <a:off x="4158720" y="961200"/>
              <a:ext cx="3022920" cy="1663920"/>
            </a:xfrm>
            <a:custGeom>
              <a:avLst/>
              <a:gdLst/>
              <a:ahLst/>
              <a:rect l="l" t="t" r="r" b="b"/>
              <a:pathLst>
                <a:path w="3312" h="1823">
                  <a:moveTo>
                    <a:pt x="880" y="1303"/>
                  </a:moveTo>
                  <a:lnTo>
                    <a:pt x="873" y="1333"/>
                  </a:lnTo>
                  <a:lnTo>
                    <a:pt x="883" y="1333"/>
                  </a:lnTo>
                  <a:lnTo>
                    <a:pt x="922" y="1386"/>
                  </a:lnTo>
                  <a:lnTo>
                    <a:pt x="932" y="1406"/>
                  </a:lnTo>
                  <a:lnTo>
                    <a:pt x="949" y="1416"/>
                  </a:lnTo>
                  <a:lnTo>
                    <a:pt x="962" y="1435"/>
                  </a:lnTo>
                  <a:lnTo>
                    <a:pt x="962" y="1470"/>
                  </a:lnTo>
                  <a:lnTo>
                    <a:pt x="975" y="1483"/>
                  </a:lnTo>
                  <a:lnTo>
                    <a:pt x="986" y="1486"/>
                  </a:lnTo>
                  <a:lnTo>
                    <a:pt x="995" y="1494"/>
                  </a:lnTo>
                  <a:lnTo>
                    <a:pt x="1017" y="1529"/>
                  </a:lnTo>
                  <a:lnTo>
                    <a:pt x="1028" y="1542"/>
                  </a:lnTo>
                  <a:lnTo>
                    <a:pt x="1044" y="1601"/>
                  </a:lnTo>
                  <a:lnTo>
                    <a:pt x="1044" y="1612"/>
                  </a:lnTo>
                  <a:lnTo>
                    <a:pt x="1050" y="1621"/>
                  </a:lnTo>
                  <a:lnTo>
                    <a:pt x="1077" y="1618"/>
                  </a:lnTo>
                  <a:lnTo>
                    <a:pt x="1090" y="1615"/>
                  </a:lnTo>
                  <a:lnTo>
                    <a:pt x="1092" y="1609"/>
                  </a:lnTo>
                  <a:lnTo>
                    <a:pt x="1123" y="1609"/>
                  </a:lnTo>
                  <a:lnTo>
                    <a:pt x="1137" y="1598"/>
                  </a:lnTo>
                  <a:lnTo>
                    <a:pt x="1156" y="1597"/>
                  </a:lnTo>
                  <a:lnTo>
                    <a:pt x="1174" y="1583"/>
                  </a:lnTo>
                  <a:lnTo>
                    <a:pt x="1226" y="1569"/>
                  </a:lnTo>
                  <a:lnTo>
                    <a:pt x="1229" y="1559"/>
                  </a:lnTo>
                  <a:lnTo>
                    <a:pt x="1237" y="1553"/>
                  </a:lnTo>
                  <a:lnTo>
                    <a:pt x="1259" y="1545"/>
                  </a:lnTo>
                  <a:lnTo>
                    <a:pt x="1276" y="1545"/>
                  </a:lnTo>
                  <a:lnTo>
                    <a:pt x="1283" y="1539"/>
                  </a:lnTo>
                  <a:lnTo>
                    <a:pt x="1286" y="1532"/>
                  </a:lnTo>
                  <a:lnTo>
                    <a:pt x="1307" y="1526"/>
                  </a:lnTo>
                  <a:lnTo>
                    <a:pt x="1319" y="1510"/>
                  </a:lnTo>
                  <a:lnTo>
                    <a:pt x="1338" y="1504"/>
                  </a:lnTo>
                  <a:lnTo>
                    <a:pt x="1335" y="1489"/>
                  </a:lnTo>
                  <a:lnTo>
                    <a:pt x="1341" y="1480"/>
                  </a:lnTo>
                  <a:lnTo>
                    <a:pt x="1349" y="1480"/>
                  </a:lnTo>
                  <a:lnTo>
                    <a:pt x="1365" y="1462"/>
                  </a:lnTo>
                  <a:lnTo>
                    <a:pt x="1374" y="1442"/>
                  </a:lnTo>
                  <a:lnTo>
                    <a:pt x="1368" y="1438"/>
                  </a:lnTo>
                  <a:lnTo>
                    <a:pt x="1356" y="1421"/>
                  </a:lnTo>
                  <a:lnTo>
                    <a:pt x="1325" y="1410"/>
                  </a:lnTo>
                  <a:lnTo>
                    <a:pt x="1307" y="1397"/>
                  </a:lnTo>
                  <a:lnTo>
                    <a:pt x="1310" y="1371"/>
                  </a:lnTo>
                  <a:lnTo>
                    <a:pt x="1305" y="1371"/>
                  </a:lnTo>
                  <a:lnTo>
                    <a:pt x="1265" y="1407"/>
                  </a:lnTo>
                  <a:lnTo>
                    <a:pt x="1234" y="1407"/>
                  </a:lnTo>
                  <a:lnTo>
                    <a:pt x="1229" y="1413"/>
                  </a:lnTo>
                  <a:lnTo>
                    <a:pt x="1204" y="1406"/>
                  </a:lnTo>
                  <a:lnTo>
                    <a:pt x="1210" y="1397"/>
                  </a:lnTo>
                  <a:lnTo>
                    <a:pt x="1210" y="1378"/>
                  </a:lnTo>
                  <a:lnTo>
                    <a:pt x="1207" y="1371"/>
                  </a:lnTo>
                  <a:lnTo>
                    <a:pt x="1201" y="1373"/>
                  </a:lnTo>
                  <a:lnTo>
                    <a:pt x="1193" y="1389"/>
                  </a:lnTo>
                  <a:lnTo>
                    <a:pt x="1183" y="1375"/>
                  </a:lnTo>
                  <a:lnTo>
                    <a:pt x="1183" y="1359"/>
                  </a:lnTo>
                  <a:lnTo>
                    <a:pt x="1156" y="1335"/>
                  </a:lnTo>
                  <a:lnTo>
                    <a:pt x="1144" y="1309"/>
                  </a:lnTo>
                  <a:lnTo>
                    <a:pt x="1134" y="1306"/>
                  </a:lnTo>
                  <a:lnTo>
                    <a:pt x="1147" y="1300"/>
                  </a:lnTo>
                  <a:lnTo>
                    <a:pt x="1160" y="1283"/>
                  </a:lnTo>
                  <a:lnTo>
                    <a:pt x="1171" y="1292"/>
                  </a:lnTo>
                  <a:lnTo>
                    <a:pt x="1180" y="1289"/>
                  </a:lnTo>
                  <a:lnTo>
                    <a:pt x="1186" y="1298"/>
                  </a:lnTo>
                  <a:lnTo>
                    <a:pt x="1210" y="1335"/>
                  </a:lnTo>
                  <a:lnTo>
                    <a:pt x="1223" y="1341"/>
                  </a:lnTo>
                  <a:lnTo>
                    <a:pt x="1256" y="1362"/>
                  </a:lnTo>
                  <a:lnTo>
                    <a:pt x="1265" y="1359"/>
                  </a:lnTo>
                  <a:lnTo>
                    <a:pt x="1273" y="1365"/>
                  </a:lnTo>
                  <a:lnTo>
                    <a:pt x="1305" y="1354"/>
                  </a:lnTo>
                  <a:lnTo>
                    <a:pt x="1313" y="1354"/>
                  </a:lnTo>
                  <a:lnTo>
                    <a:pt x="1319" y="1359"/>
                  </a:lnTo>
                  <a:lnTo>
                    <a:pt x="1325" y="1378"/>
                  </a:lnTo>
                  <a:lnTo>
                    <a:pt x="1416" y="1392"/>
                  </a:lnTo>
                  <a:lnTo>
                    <a:pt x="1455" y="1383"/>
                  </a:lnTo>
                  <a:lnTo>
                    <a:pt x="1471" y="1389"/>
                  </a:lnTo>
                  <a:lnTo>
                    <a:pt x="1501" y="1383"/>
                  </a:lnTo>
                  <a:lnTo>
                    <a:pt x="1510" y="1386"/>
                  </a:lnTo>
                  <a:lnTo>
                    <a:pt x="1523" y="1397"/>
                  </a:lnTo>
                  <a:lnTo>
                    <a:pt x="1528" y="1413"/>
                  </a:lnTo>
                  <a:lnTo>
                    <a:pt x="1547" y="1421"/>
                  </a:lnTo>
                  <a:lnTo>
                    <a:pt x="1561" y="1435"/>
                  </a:lnTo>
                  <a:lnTo>
                    <a:pt x="1586" y="1432"/>
                  </a:lnTo>
                  <a:lnTo>
                    <a:pt x="1583" y="1442"/>
                  </a:lnTo>
                  <a:lnTo>
                    <a:pt x="1559" y="1445"/>
                  </a:lnTo>
                  <a:lnTo>
                    <a:pt x="1570" y="1462"/>
                  </a:lnTo>
                  <a:lnTo>
                    <a:pt x="1589" y="1472"/>
                  </a:lnTo>
                  <a:lnTo>
                    <a:pt x="1613" y="1470"/>
                  </a:lnTo>
                  <a:lnTo>
                    <a:pt x="1619" y="1465"/>
                  </a:lnTo>
                  <a:lnTo>
                    <a:pt x="1626" y="1445"/>
                  </a:lnTo>
                  <a:lnTo>
                    <a:pt x="1632" y="1445"/>
                  </a:lnTo>
                  <a:lnTo>
                    <a:pt x="1629" y="1456"/>
                  </a:lnTo>
                  <a:lnTo>
                    <a:pt x="1634" y="1472"/>
                  </a:lnTo>
                  <a:lnTo>
                    <a:pt x="1632" y="1491"/>
                  </a:lnTo>
                  <a:lnTo>
                    <a:pt x="1637" y="1507"/>
                  </a:lnTo>
                  <a:lnTo>
                    <a:pt x="1634" y="1512"/>
                  </a:lnTo>
                  <a:lnTo>
                    <a:pt x="1643" y="1553"/>
                  </a:lnTo>
                  <a:lnTo>
                    <a:pt x="1668" y="1588"/>
                  </a:lnTo>
                  <a:lnTo>
                    <a:pt x="1676" y="1626"/>
                  </a:lnTo>
                  <a:lnTo>
                    <a:pt x="1695" y="1650"/>
                  </a:lnTo>
                  <a:lnTo>
                    <a:pt x="1706" y="1688"/>
                  </a:lnTo>
                  <a:lnTo>
                    <a:pt x="1722" y="1701"/>
                  </a:lnTo>
                  <a:lnTo>
                    <a:pt x="1728" y="1703"/>
                  </a:lnTo>
                  <a:lnTo>
                    <a:pt x="1738" y="1698"/>
                  </a:lnTo>
                  <a:lnTo>
                    <a:pt x="1741" y="1691"/>
                  </a:lnTo>
                  <a:lnTo>
                    <a:pt x="1759" y="1682"/>
                  </a:lnTo>
                  <a:lnTo>
                    <a:pt x="1759" y="1674"/>
                  </a:lnTo>
                  <a:lnTo>
                    <a:pt x="1765" y="1666"/>
                  </a:lnTo>
                  <a:lnTo>
                    <a:pt x="1774" y="1666"/>
                  </a:lnTo>
                  <a:lnTo>
                    <a:pt x="1774" y="1639"/>
                  </a:lnTo>
                  <a:lnTo>
                    <a:pt x="1782" y="1623"/>
                  </a:lnTo>
                  <a:lnTo>
                    <a:pt x="1785" y="1612"/>
                  </a:lnTo>
                  <a:lnTo>
                    <a:pt x="1779" y="1580"/>
                  </a:lnTo>
                  <a:lnTo>
                    <a:pt x="1785" y="1564"/>
                  </a:lnTo>
                  <a:lnTo>
                    <a:pt x="1798" y="1566"/>
                  </a:lnTo>
                  <a:lnTo>
                    <a:pt x="1801" y="1559"/>
                  </a:lnTo>
                  <a:lnTo>
                    <a:pt x="1815" y="1556"/>
                  </a:lnTo>
                  <a:lnTo>
                    <a:pt x="1822" y="1542"/>
                  </a:lnTo>
                  <a:lnTo>
                    <a:pt x="1868" y="1512"/>
                  </a:lnTo>
                  <a:lnTo>
                    <a:pt x="1885" y="1494"/>
                  </a:lnTo>
                  <a:lnTo>
                    <a:pt x="1904" y="1489"/>
                  </a:lnTo>
                  <a:lnTo>
                    <a:pt x="1917" y="1472"/>
                  </a:lnTo>
                  <a:lnTo>
                    <a:pt x="1920" y="1462"/>
                  </a:lnTo>
                  <a:lnTo>
                    <a:pt x="1937" y="1453"/>
                  </a:lnTo>
                  <a:lnTo>
                    <a:pt x="1940" y="1448"/>
                  </a:lnTo>
                  <a:lnTo>
                    <a:pt x="1943" y="1459"/>
                  </a:lnTo>
                  <a:lnTo>
                    <a:pt x="1983" y="1453"/>
                  </a:lnTo>
                  <a:lnTo>
                    <a:pt x="2003" y="1435"/>
                  </a:lnTo>
                  <a:lnTo>
                    <a:pt x="2019" y="1467"/>
                  </a:lnTo>
                  <a:lnTo>
                    <a:pt x="2040" y="1489"/>
                  </a:lnTo>
                  <a:lnTo>
                    <a:pt x="2046" y="1489"/>
                  </a:lnTo>
                  <a:lnTo>
                    <a:pt x="2052" y="1510"/>
                  </a:lnTo>
                  <a:lnTo>
                    <a:pt x="2062" y="1510"/>
                  </a:lnTo>
                  <a:lnTo>
                    <a:pt x="2067" y="1539"/>
                  </a:lnTo>
                  <a:lnTo>
                    <a:pt x="2062" y="1559"/>
                  </a:lnTo>
                  <a:lnTo>
                    <a:pt x="2086" y="1566"/>
                  </a:lnTo>
                  <a:lnTo>
                    <a:pt x="2109" y="1550"/>
                  </a:lnTo>
                  <a:lnTo>
                    <a:pt x="2116" y="1545"/>
                  </a:lnTo>
                  <a:lnTo>
                    <a:pt x="2128" y="1556"/>
                  </a:lnTo>
                  <a:lnTo>
                    <a:pt x="2135" y="1583"/>
                  </a:lnTo>
                  <a:lnTo>
                    <a:pt x="2152" y="1626"/>
                  </a:lnTo>
                  <a:lnTo>
                    <a:pt x="2146" y="1636"/>
                  </a:lnTo>
                  <a:lnTo>
                    <a:pt x="2152" y="1653"/>
                  </a:lnTo>
                  <a:lnTo>
                    <a:pt x="2146" y="1659"/>
                  </a:lnTo>
                  <a:lnTo>
                    <a:pt x="2146" y="1677"/>
                  </a:lnTo>
                  <a:lnTo>
                    <a:pt x="2139" y="1688"/>
                  </a:lnTo>
                  <a:lnTo>
                    <a:pt x="2143" y="1703"/>
                  </a:lnTo>
                  <a:lnTo>
                    <a:pt x="2149" y="1701"/>
                  </a:lnTo>
                  <a:lnTo>
                    <a:pt x="2176" y="1730"/>
                  </a:lnTo>
                  <a:lnTo>
                    <a:pt x="2185" y="1757"/>
                  </a:lnTo>
                  <a:lnTo>
                    <a:pt x="2188" y="1762"/>
                  </a:lnTo>
                  <a:lnTo>
                    <a:pt x="2188" y="1771"/>
                  </a:lnTo>
                  <a:lnTo>
                    <a:pt x="2204" y="1788"/>
                  </a:lnTo>
                  <a:lnTo>
                    <a:pt x="2204" y="1798"/>
                  </a:lnTo>
                  <a:lnTo>
                    <a:pt x="2247" y="1822"/>
                  </a:lnTo>
                  <a:lnTo>
                    <a:pt x="2261" y="1822"/>
                  </a:lnTo>
                  <a:lnTo>
                    <a:pt x="2258" y="1812"/>
                  </a:lnTo>
                  <a:lnTo>
                    <a:pt x="2244" y="1795"/>
                  </a:lnTo>
                  <a:lnTo>
                    <a:pt x="2244" y="1760"/>
                  </a:lnTo>
                  <a:lnTo>
                    <a:pt x="2207" y="1725"/>
                  </a:lnTo>
                  <a:lnTo>
                    <a:pt x="2188" y="1720"/>
                  </a:lnTo>
                  <a:lnTo>
                    <a:pt x="2179" y="1701"/>
                  </a:lnTo>
                  <a:lnTo>
                    <a:pt x="2174" y="1695"/>
                  </a:lnTo>
                  <a:lnTo>
                    <a:pt x="2174" y="1682"/>
                  </a:lnTo>
                  <a:lnTo>
                    <a:pt x="2162" y="1685"/>
                  </a:lnTo>
                  <a:lnTo>
                    <a:pt x="2158" y="1666"/>
                  </a:lnTo>
                  <a:lnTo>
                    <a:pt x="2174" y="1630"/>
                  </a:lnTo>
                  <a:lnTo>
                    <a:pt x="2176" y="1609"/>
                  </a:lnTo>
                  <a:lnTo>
                    <a:pt x="2185" y="1607"/>
                  </a:lnTo>
                  <a:lnTo>
                    <a:pt x="2195" y="1609"/>
                  </a:lnTo>
                  <a:lnTo>
                    <a:pt x="2195" y="1621"/>
                  </a:lnTo>
                  <a:lnTo>
                    <a:pt x="2212" y="1623"/>
                  </a:lnTo>
                  <a:lnTo>
                    <a:pt x="2228" y="1630"/>
                  </a:lnTo>
                  <a:lnTo>
                    <a:pt x="2241" y="1653"/>
                  </a:lnTo>
                  <a:lnTo>
                    <a:pt x="2277" y="1668"/>
                  </a:lnTo>
                  <a:lnTo>
                    <a:pt x="2274" y="1688"/>
                  </a:lnTo>
                  <a:lnTo>
                    <a:pt x="2277" y="1692"/>
                  </a:lnTo>
                  <a:lnTo>
                    <a:pt x="2291" y="1682"/>
                  </a:lnTo>
                  <a:lnTo>
                    <a:pt x="2301" y="1680"/>
                  </a:lnTo>
                  <a:lnTo>
                    <a:pt x="2310" y="1674"/>
                  </a:lnTo>
                  <a:lnTo>
                    <a:pt x="2310" y="1663"/>
                  </a:lnTo>
                  <a:lnTo>
                    <a:pt x="2321" y="1663"/>
                  </a:lnTo>
                  <a:lnTo>
                    <a:pt x="2356" y="1644"/>
                  </a:lnTo>
                  <a:lnTo>
                    <a:pt x="2361" y="1601"/>
                  </a:lnTo>
                  <a:lnTo>
                    <a:pt x="2353" y="1574"/>
                  </a:lnTo>
                  <a:lnTo>
                    <a:pt x="2304" y="1529"/>
                  </a:lnTo>
                  <a:lnTo>
                    <a:pt x="2288" y="1507"/>
                  </a:lnTo>
                  <a:lnTo>
                    <a:pt x="2294" y="1489"/>
                  </a:lnTo>
                  <a:lnTo>
                    <a:pt x="2316" y="1470"/>
                  </a:lnTo>
                  <a:lnTo>
                    <a:pt x="2346" y="1456"/>
                  </a:lnTo>
                  <a:lnTo>
                    <a:pt x="2370" y="1462"/>
                  </a:lnTo>
                  <a:lnTo>
                    <a:pt x="2367" y="1470"/>
                  </a:lnTo>
                  <a:lnTo>
                    <a:pt x="2373" y="1480"/>
                  </a:lnTo>
                  <a:lnTo>
                    <a:pt x="2380" y="1480"/>
                  </a:lnTo>
                  <a:lnTo>
                    <a:pt x="2386" y="1477"/>
                  </a:lnTo>
                  <a:lnTo>
                    <a:pt x="2380" y="1470"/>
                  </a:lnTo>
                  <a:lnTo>
                    <a:pt x="2383" y="1465"/>
                  </a:lnTo>
                  <a:lnTo>
                    <a:pt x="2433" y="1451"/>
                  </a:lnTo>
                  <a:lnTo>
                    <a:pt x="2437" y="1439"/>
                  </a:lnTo>
                  <a:lnTo>
                    <a:pt x="2446" y="1445"/>
                  </a:lnTo>
                  <a:lnTo>
                    <a:pt x="2449" y="1438"/>
                  </a:lnTo>
                  <a:lnTo>
                    <a:pt x="2459" y="1445"/>
                  </a:lnTo>
                  <a:lnTo>
                    <a:pt x="2465" y="1438"/>
                  </a:lnTo>
                  <a:lnTo>
                    <a:pt x="2495" y="1435"/>
                  </a:lnTo>
                  <a:lnTo>
                    <a:pt x="2503" y="1430"/>
                  </a:lnTo>
                  <a:lnTo>
                    <a:pt x="2536" y="1406"/>
                  </a:lnTo>
                  <a:lnTo>
                    <a:pt x="2536" y="1400"/>
                  </a:lnTo>
                  <a:lnTo>
                    <a:pt x="2549" y="1400"/>
                  </a:lnTo>
                  <a:lnTo>
                    <a:pt x="2568" y="1373"/>
                  </a:lnTo>
                  <a:lnTo>
                    <a:pt x="2568" y="1357"/>
                  </a:lnTo>
                  <a:lnTo>
                    <a:pt x="2572" y="1359"/>
                  </a:lnTo>
                  <a:lnTo>
                    <a:pt x="2598" y="1330"/>
                  </a:lnTo>
                  <a:lnTo>
                    <a:pt x="2604" y="1330"/>
                  </a:lnTo>
                  <a:lnTo>
                    <a:pt x="2615" y="1292"/>
                  </a:lnTo>
                  <a:lnTo>
                    <a:pt x="2582" y="1286"/>
                  </a:lnTo>
                  <a:lnTo>
                    <a:pt x="2612" y="1274"/>
                  </a:lnTo>
                  <a:lnTo>
                    <a:pt x="2609" y="1268"/>
                  </a:lnTo>
                  <a:lnTo>
                    <a:pt x="2601" y="1260"/>
                  </a:lnTo>
                  <a:lnTo>
                    <a:pt x="2609" y="1260"/>
                  </a:lnTo>
                  <a:lnTo>
                    <a:pt x="2607" y="1248"/>
                  </a:lnTo>
                  <a:lnTo>
                    <a:pt x="2591" y="1241"/>
                  </a:lnTo>
                  <a:lnTo>
                    <a:pt x="2582" y="1203"/>
                  </a:lnTo>
                  <a:lnTo>
                    <a:pt x="2558" y="1192"/>
                  </a:lnTo>
                  <a:lnTo>
                    <a:pt x="2568" y="1177"/>
                  </a:lnTo>
                  <a:lnTo>
                    <a:pt x="2588" y="1163"/>
                  </a:lnTo>
                  <a:lnTo>
                    <a:pt x="2591" y="1154"/>
                  </a:lnTo>
                  <a:lnTo>
                    <a:pt x="2615" y="1144"/>
                  </a:lnTo>
                  <a:lnTo>
                    <a:pt x="2621" y="1150"/>
                  </a:lnTo>
                  <a:lnTo>
                    <a:pt x="2628" y="1139"/>
                  </a:lnTo>
                  <a:lnTo>
                    <a:pt x="2598" y="1133"/>
                  </a:lnTo>
                  <a:lnTo>
                    <a:pt x="2591" y="1128"/>
                  </a:lnTo>
                  <a:lnTo>
                    <a:pt x="2582" y="1130"/>
                  </a:lnTo>
                  <a:lnTo>
                    <a:pt x="2571" y="1144"/>
                  </a:lnTo>
                  <a:lnTo>
                    <a:pt x="2561" y="1144"/>
                  </a:lnTo>
                  <a:lnTo>
                    <a:pt x="2552" y="1139"/>
                  </a:lnTo>
                  <a:lnTo>
                    <a:pt x="2552" y="1128"/>
                  </a:lnTo>
                  <a:lnTo>
                    <a:pt x="2528" y="1109"/>
                  </a:lnTo>
                  <a:lnTo>
                    <a:pt x="2535" y="1095"/>
                  </a:lnTo>
                  <a:lnTo>
                    <a:pt x="2542" y="1098"/>
                  </a:lnTo>
                  <a:lnTo>
                    <a:pt x="2555" y="1095"/>
                  </a:lnTo>
                  <a:lnTo>
                    <a:pt x="2565" y="1083"/>
                  </a:lnTo>
                  <a:lnTo>
                    <a:pt x="2582" y="1074"/>
                  </a:lnTo>
                  <a:lnTo>
                    <a:pt x="2601" y="1056"/>
                  </a:lnTo>
                  <a:lnTo>
                    <a:pt x="2612" y="1057"/>
                  </a:lnTo>
                  <a:lnTo>
                    <a:pt x="2618" y="1069"/>
                  </a:lnTo>
                  <a:lnTo>
                    <a:pt x="2601" y="1088"/>
                  </a:lnTo>
                  <a:lnTo>
                    <a:pt x="2607" y="1095"/>
                  </a:lnTo>
                  <a:lnTo>
                    <a:pt x="2598" y="1106"/>
                  </a:lnTo>
                  <a:lnTo>
                    <a:pt x="2615" y="1098"/>
                  </a:lnTo>
                  <a:lnTo>
                    <a:pt x="2621" y="1090"/>
                  </a:lnTo>
                  <a:lnTo>
                    <a:pt x="2645" y="1083"/>
                  </a:lnTo>
                  <a:lnTo>
                    <a:pt x="2655" y="1083"/>
                  </a:lnTo>
                  <a:lnTo>
                    <a:pt x="2681" y="1090"/>
                  </a:lnTo>
                  <a:lnTo>
                    <a:pt x="2670" y="1121"/>
                  </a:lnTo>
                  <a:lnTo>
                    <a:pt x="2681" y="1130"/>
                  </a:lnTo>
                  <a:lnTo>
                    <a:pt x="2694" y="1128"/>
                  </a:lnTo>
                  <a:lnTo>
                    <a:pt x="2707" y="1136"/>
                  </a:lnTo>
                  <a:lnTo>
                    <a:pt x="2710" y="1144"/>
                  </a:lnTo>
                  <a:lnTo>
                    <a:pt x="2697" y="1147"/>
                  </a:lnTo>
                  <a:lnTo>
                    <a:pt x="2710" y="1171"/>
                  </a:lnTo>
                  <a:lnTo>
                    <a:pt x="2700" y="1182"/>
                  </a:lnTo>
                  <a:lnTo>
                    <a:pt x="2707" y="1203"/>
                  </a:lnTo>
                  <a:lnTo>
                    <a:pt x="2718" y="1195"/>
                  </a:lnTo>
                  <a:lnTo>
                    <a:pt x="2754" y="1184"/>
                  </a:lnTo>
                  <a:lnTo>
                    <a:pt x="2761" y="1165"/>
                  </a:lnTo>
                  <a:lnTo>
                    <a:pt x="2757" y="1133"/>
                  </a:lnTo>
                  <a:lnTo>
                    <a:pt x="2740" y="1106"/>
                  </a:lnTo>
                  <a:lnTo>
                    <a:pt x="2721" y="1095"/>
                  </a:lnTo>
                  <a:lnTo>
                    <a:pt x="2724" y="1088"/>
                  </a:lnTo>
                  <a:lnTo>
                    <a:pt x="2721" y="1083"/>
                  </a:lnTo>
                  <a:lnTo>
                    <a:pt x="2740" y="1074"/>
                  </a:lnTo>
                  <a:lnTo>
                    <a:pt x="2767" y="1057"/>
                  </a:lnTo>
                  <a:lnTo>
                    <a:pt x="2764" y="1042"/>
                  </a:lnTo>
                  <a:lnTo>
                    <a:pt x="2776" y="1028"/>
                  </a:lnTo>
                  <a:lnTo>
                    <a:pt x="2789" y="1025"/>
                  </a:lnTo>
                  <a:lnTo>
                    <a:pt x="2791" y="1018"/>
                  </a:lnTo>
                  <a:lnTo>
                    <a:pt x="2797" y="1018"/>
                  </a:lnTo>
                  <a:lnTo>
                    <a:pt x="2810" y="1001"/>
                  </a:lnTo>
                  <a:lnTo>
                    <a:pt x="2819" y="1001"/>
                  </a:lnTo>
                  <a:lnTo>
                    <a:pt x="2819" y="1010"/>
                  </a:lnTo>
                  <a:lnTo>
                    <a:pt x="2836" y="1015"/>
                  </a:lnTo>
                  <a:lnTo>
                    <a:pt x="2873" y="995"/>
                  </a:lnTo>
                  <a:lnTo>
                    <a:pt x="2885" y="974"/>
                  </a:lnTo>
                  <a:lnTo>
                    <a:pt x="2931" y="929"/>
                  </a:lnTo>
                  <a:lnTo>
                    <a:pt x="2942" y="904"/>
                  </a:lnTo>
                  <a:lnTo>
                    <a:pt x="2975" y="866"/>
                  </a:lnTo>
                  <a:lnTo>
                    <a:pt x="2982" y="842"/>
                  </a:lnTo>
                  <a:lnTo>
                    <a:pt x="2982" y="800"/>
                  </a:lnTo>
                  <a:lnTo>
                    <a:pt x="3001" y="765"/>
                  </a:lnTo>
                  <a:lnTo>
                    <a:pt x="2994" y="759"/>
                  </a:lnTo>
                  <a:lnTo>
                    <a:pt x="2994" y="745"/>
                  </a:lnTo>
                  <a:lnTo>
                    <a:pt x="3001" y="736"/>
                  </a:lnTo>
                  <a:lnTo>
                    <a:pt x="2979" y="719"/>
                  </a:lnTo>
                  <a:lnTo>
                    <a:pt x="2975" y="710"/>
                  </a:lnTo>
                  <a:lnTo>
                    <a:pt x="2964" y="706"/>
                  </a:lnTo>
                  <a:lnTo>
                    <a:pt x="2949" y="706"/>
                  </a:lnTo>
                  <a:lnTo>
                    <a:pt x="2939" y="722"/>
                  </a:lnTo>
                  <a:lnTo>
                    <a:pt x="2922" y="727"/>
                  </a:lnTo>
                  <a:lnTo>
                    <a:pt x="2928" y="716"/>
                  </a:lnTo>
                  <a:lnTo>
                    <a:pt x="2928" y="703"/>
                  </a:lnTo>
                  <a:lnTo>
                    <a:pt x="2915" y="706"/>
                  </a:lnTo>
                  <a:lnTo>
                    <a:pt x="2906" y="719"/>
                  </a:lnTo>
                  <a:lnTo>
                    <a:pt x="2906" y="695"/>
                  </a:lnTo>
                  <a:lnTo>
                    <a:pt x="2892" y="698"/>
                  </a:lnTo>
                  <a:lnTo>
                    <a:pt x="2879" y="692"/>
                  </a:lnTo>
                  <a:lnTo>
                    <a:pt x="2876" y="684"/>
                  </a:lnTo>
                  <a:lnTo>
                    <a:pt x="2892" y="675"/>
                  </a:lnTo>
                  <a:lnTo>
                    <a:pt x="2919" y="651"/>
                  </a:lnTo>
                  <a:lnTo>
                    <a:pt x="2952" y="613"/>
                  </a:lnTo>
                  <a:lnTo>
                    <a:pt x="2979" y="592"/>
                  </a:lnTo>
                  <a:lnTo>
                    <a:pt x="2994" y="571"/>
                  </a:lnTo>
                  <a:lnTo>
                    <a:pt x="3028" y="542"/>
                  </a:lnTo>
                  <a:lnTo>
                    <a:pt x="3084" y="542"/>
                  </a:lnTo>
                  <a:lnTo>
                    <a:pt x="3091" y="547"/>
                  </a:lnTo>
                  <a:lnTo>
                    <a:pt x="3103" y="536"/>
                  </a:lnTo>
                  <a:lnTo>
                    <a:pt x="3121" y="542"/>
                  </a:lnTo>
                  <a:lnTo>
                    <a:pt x="3137" y="542"/>
                  </a:lnTo>
                  <a:lnTo>
                    <a:pt x="3149" y="542"/>
                  </a:lnTo>
                  <a:lnTo>
                    <a:pt x="3151" y="528"/>
                  </a:lnTo>
                  <a:lnTo>
                    <a:pt x="3160" y="525"/>
                  </a:lnTo>
                  <a:lnTo>
                    <a:pt x="3187" y="533"/>
                  </a:lnTo>
                  <a:lnTo>
                    <a:pt x="3200" y="531"/>
                  </a:lnTo>
                  <a:lnTo>
                    <a:pt x="3206" y="542"/>
                  </a:lnTo>
                  <a:lnTo>
                    <a:pt x="3194" y="549"/>
                  </a:lnTo>
                  <a:lnTo>
                    <a:pt x="3200" y="557"/>
                  </a:lnTo>
                  <a:lnTo>
                    <a:pt x="3213" y="557"/>
                  </a:lnTo>
                  <a:lnTo>
                    <a:pt x="3239" y="547"/>
                  </a:lnTo>
                  <a:lnTo>
                    <a:pt x="3252" y="549"/>
                  </a:lnTo>
                  <a:lnTo>
                    <a:pt x="3276" y="547"/>
                  </a:lnTo>
                  <a:lnTo>
                    <a:pt x="3266" y="536"/>
                  </a:lnTo>
                  <a:lnTo>
                    <a:pt x="3255" y="533"/>
                  </a:lnTo>
                  <a:lnTo>
                    <a:pt x="3260" y="516"/>
                  </a:lnTo>
                  <a:lnTo>
                    <a:pt x="3309" y="457"/>
                  </a:lnTo>
                  <a:lnTo>
                    <a:pt x="3311" y="40"/>
                  </a:lnTo>
                  <a:lnTo>
                    <a:pt x="3292" y="33"/>
                  </a:lnTo>
                  <a:lnTo>
                    <a:pt x="3263" y="43"/>
                  </a:lnTo>
                  <a:lnTo>
                    <a:pt x="3222" y="46"/>
                  </a:lnTo>
                  <a:lnTo>
                    <a:pt x="3222" y="30"/>
                  </a:lnTo>
                  <a:lnTo>
                    <a:pt x="3203" y="14"/>
                  </a:lnTo>
                  <a:lnTo>
                    <a:pt x="3186" y="14"/>
                  </a:lnTo>
                  <a:lnTo>
                    <a:pt x="3173" y="1"/>
                  </a:lnTo>
                  <a:lnTo>
                    <a:pt x="2971" y="2"/>
                  </a:lnTo>
                  <a:lnTo>
                    <a:pt x="2975" y="11"/>
                  </a:lnTo>
                  <a:lnTo>
                    <a:pt x="2945" y="7"/>
                  </a:lnTo>
                  <a:lnTo>
                    <a:pt x="2906" y="11"/>
                  </a:lnTo>
                  <a:lnTo>
                    <a:pt x="2892" y="1"/>
                  </a:lnTo>
                  <a:lnTo>
                    <a:pt x="2873" y="7"/>
                  </a:lnTo>
                  <a:lnTo>
                    <a:pt x="2862" y="19"/>
                  </a:lnTo>
                  <a:lnTo>
                    <a:pt x="2843" y="11"/>
                  </a:lnTo>
                  <a:lnTo>
                    <a:pt x="2827" y="2"/>
                  </a:lnTo>
                  <a:lnTo>
                    <a:pt x="2813" y="33"/>
                  </a:lnTo>
                  <a:lnTo>
                    <a:pt x="2797" y="51"/>
                  </a:lnTo>
                  <a:lnTo>
                    <a:pt x="2779" y="43"/>
                  </a:lnTo>
                  <a:lnTo>
                    <a:pt x="2761" y="19"/>
                  </a:lnTo>
                  <a:lnTo>
                    <a:pt x="2753" y="1"/>
                  </a:lnTo>
                  <a:lnTo>
                    <a:pt x="1811" y="1"/>
                  </a:lnTo>
                  <a:lnTo>
                    <a:pt x="1700" y="0"/>
                  </a:lnTo>
                  <a:lnTo>
                    <a:pt x="1710" y="11"/>
                  </a:lnTo>
                  <a:lnTo>
                    <a:pt x="1738" y="25"/>
                  </a:lnTo>
                  <a:lnTo>
                    <a:pt x="1746" y="39"/>
                  </a:lnTo>
                  <a:lnTo>
                    <a:pt x="1686" y="19"/>
                  </a:lnTo>
                  <a:lnTo>
                    <a:pt x="1689" y="2"/>
                  </a:lnTo>
                  <a:lnTo>
                    <a:pt x="1661" y="2"/>
                  </a:lnTo>
                  <a:lnTo>
                    <a:pt x="1640" y="19"/>
                  </a:lnTo>
                  <a:lnTo>
                    <a:pt x="1665" y="63"/>
                  </a:lnTo>
                  <a:lnTo>
                    <a:pt x="1656" y="84"/>
                  </a:lnTo>
                  <a:lnTo>
                    <a:pt x="1649" y="108"/>
                  </a:lnTo>
                  <a:lnTo>
                    <a:pt x="1656" y="137"/>
                  </a:lnTo>
                  <a:lnTo>
                    <a:pt x="1689" y="143"/>
                  </a:lnTo>
                  <a:lnTo>
                    <a:pt x="1670" y="154"/>
                  </a:lnTo>
                  <a:lnTo>
                    <a:pt x="1668" y="178"/>
                  </a:lnTo>
                  <a:lnTo>
                    <a:pt x="1673" y="207"/>
                  </a:lnTo>
                  <a:lnTo>
                    <a:pt x="1649" y="245"/>
                  </a:lnTo>
                  <a:lnTo>
                    <a:pt x="1610" y="269"/>
                  </a:lnTo>
                  <a:lnTo>
                    <a:pt x="1589" y="251"/>
                  </a:lnTo>
                  <a:lnTo>
                    <a:pt x="1613" y="237"/>
                  </a:lnTo>
                  <a:lnTo>
                    <a:pt x="1629" y="221"/>
                  </a:lnTo>
                  <a:lnTo>
                    <a:pt x="1640" y="202"/>
                  </a:lnTo>
                  <a:lnTo>
                    <a:pt x="1640" y="184"/>
                  </a:lnTo>
                  <a:lnTo>
                    <a:pt x="1649" y="162"/>
                  </a:lnTo>
                  <a:lnTo>
                    <a:pt x="1632" y="143"/>
                  </a:lnTo>
                  <a:lnTo>
                    <a:pt x="1632" y="33"/>
                  </a:lnTo>
                  <a:lnTo>
                    <a:pt x="1612" y="12"/>
                  </a:lnTo>
                  <a:lnTo>
                    <a:pt x="1616" y="0"/>
                  </a:lnTo>
                  <a:lnTo>
                    <a:pt x="1544" y="2"/>
                  </a:lnTo>
                  <a:lnTo>
                    <a:pt x="1544" y="7"/>
                  </a:lnTo>
                  <a:lnTo>
                    <a:pt x="1520" y="25"/>
                  </a:lnTo>
                  <a:lnTo>
                    <a:pt x="1517" y="46"/>
                  </a:lnTo>
                  <a:lnTo>
                    <a:pt x="1525" y="71"/>
                  </a:lnTo>
                  <a:lnTo>
                    <a:pt x="1517" y="92"/>
                  </a:lnTo>
                  <a:lnTo>
                    <a:pt x="1517" y="108"/>
                  </a:lnTo>
                  <a:lnTo>
                    <a:pt x="1534" y="116"/>
                  </a:lnTo>
                  <a:lnTo>
                    <a:pt x="1547" y="143"/>
                  </a:lnTo>
                  <a:lnTo>
                    <a:pt x="1559" y="154"/>
                  </a:lnTo>
                  <a:lnTo>
                    <a:pt x="1550" y="178"/>
                  </a:lnTo>
                  <a:lnTo>
                    <a:pt x="1534" y="167"/>
                  </a:lnTo>
                  <a:lnTo>
                    <a:pt x="1520" y="151"/>
                  </a:lnTo>
                  <a:lnTo>
                    <a:pt x="1498" y="143"/>
                  </a:lnTo>
                  <a:lnTo>
                    <a:pt x="1480" y="130"/>
                  </a:lnTo>
                  <a:lnTo>
                    <a:pt x="1458" y="127"/>
                  </a:lnTo>
                  <a:lnTo>
                    <a:pt x="1438" y="108"/>
                  </a:lnTo>
                  <a:lnTo>
                    <a:pt x="1414" y="105"/>
                  </a:lnTo>
                  <a:lnTo>
                    <a:pt x="1382" y="87"/>
                  </a:lnTo>
                  <a:lnTo>
                    <a:pt x="1362" y="66"/>
                  </a:lnTo>
                  <a:lnTo>
                    <a:pt x="1349" y="84"/>
                  </a:lnTo>
                  <a:lnTo>
                    <a:pt x="1362" y="95"/>
                  </a:lnTo>
                  <a:lnTo>
                    <a:pt x="1382" y="108"/>
                  </a:lnTo>
                  <a:lnTo>
                    <a:pt x="1401" y="143"/>
                  </a:lnTo>
                  <a:lnTo>
                    <a:pt x="1389" y="154"/>
                  </a:lnTo>
                  <a:lnTo>
                    <a:pt x="1374" y="160"/>
                  </a:lnTo>
                  <a:lnTo>
                    <a:pt x="1374" y="175"/>
                  </a:lnTo>
                  <a:lnTo>
                    <a:pt x="1362" y="169"/>
                  </a:lnTo>
                  <a:lnTo>
                    <a:pt x="1362" y="143"/>
                  </a:lnTo>
                  <a:lnTo>
                    <a:pt x="1343" y="151"/>
                  </a:lnTo>
                  <a:lnTo>
                    <a:pt x="1325" y="167"/>
                  </a:lnTo>
                  <a:lnTo>
                    <a:pt x="1302" y="162"/>
                  </a:lnTo>
                  <a:lnTo>
                    <a:pt x="1283" y="167"/>
                  </a:lnTo>
                  <a:lnTo>
                    <a:pt x="1276" y="184"/>
                  </a:lnTo>
                  <a:lnTo>
                    <a:pt x="1259" y="167"/>
                  </a:lnTo>
                  <a:lnTo>
                    <a:pt x="1259" y="143"/>
                  </a:lnTo>
                  <a:lnTo>
                    <a:pt x="1220" y="167"/>
                  </a:lnTo>
                  <a:lnTo>
                    <a:pt x="1201" y="175"/>
                  </a:lnTo>
                  <a:lnTo>
                    <a:pt x="1144" y="207"/>
                  </a:lnTo>
                  <a:lnTo>
                    <a:pt x="1144" y="231"/>
                  </a:lnTo>
                  <a:lnTo>
                    <a:pt x="1126" y="245"/>
                  </a:lnTo>
                  <a:lnTo>
                    <a:pt x="1107" y="245"/>
                  </a:lnTo>
                  <a:lnTo>
                    <a:pt x="1095" y="230"/>
                  </a:lnTo>
                  <a:lnTo>
                    <a:pt x="1077" y="221"/>
                  </a:lnTo>
                  <a:lnTo>
                    <a:pt x="1090" y="202"/>
                  </a:lnTo>
                  <a:lnTo>
                    <a:pt x="1114" y="199"/>
                  </a:lnTo>
                  <a:lnTo>
                    <a:pt x="1104" y="178"/>
                  </a:lnTo>
                  <a:lnTo>
                    <a:pt x="1092" y="167"/>
                  </a:lnTo>
                  <a:lnTo>
                    <a:pt x="1071" y="167"/>
                  </a:lnTo>
                  <a:lnTo>
                    <a:pt x="1044" y="160"/>
                  </a:lnTo>
                  <a:lnTo>
                    <a:pt x="1062" y="178"/>
                  </a:lnTo>
                  <a:lnTo>
                    <a:pt x="1062" y="207"/>
                  </a:lnTo>
                  <a:lnTo>
                    <a:pt x="1055" y="230"/>
                  </a:lnTo>
                  <a:lnTo>
                    <a:pt x="1071" y="237"/>
                  </a:lnTo>
                  <a:lnTo>
                    <a:pt x="1071" y="259"/>
                  </a:lnTo>
                  <a:lnTo>
                    <a:pt x="1058" y="275"/>
                  </a:lnTo>
                  <a:lnTo>
                    <a:pt x="1022" y="264"/>
                  </a:lnTo>
                  <a:lnTo>
                    <a:pt x="1011" y="278"/>
                  </a:lnTo>
                  <a:lnTo>
                    <a:pt x="975" y="302"/>
                  </a:lnTo>
                  <a:lnTo>
                    <a:pt x="992" y="342"/>
                  </a:lnTo>
                  <a:lnTo>
                    <a:pt x="971" y="339"/>
                  </a:lnTo>
                  <a:lnTo>
                    <a:pt x="935" y="321"/>
                  </a:lnTo>
                  <a:lnTo>
                    <a:pt x="919" y="318"/>
                  </a:lnTo>
                  <a:lnTo>
                    <a:pt x="910" y="331"/>
                  </a:lnTo>
                  <a:lnTo>
                    <a:pt x="926" y="348"/>
                  </a:lnTo>
                  <a:lnTo>
                    <a:pt x="941" y="348"/>
                  </a:lnTo>
                  <a:lnTo>
                    <a:pt x="941" y="369"/>
                  </a:lnTo>
                  <a:lnTo>
                    <a:pt x="916" y="369"/>
                  </a:lnTo>
                  <a:lnTo>
                    <a:pt x="896" y="354"/>
                  </a:lnTo>
                  <a:lnTo>
                    <a:pt x="873" y="342"/>
                  </a:lnTo>
                  <a:lnTo>
                    <a:pt x="873" y="280"/>
                  </a:lnTo>
                  <a:lnTo>
                    <a:pt x="837" y="251"/>
                  </a:lnTo>
                  <a:lnTo>
                    <a:pt x="826" y="230"/>
                  </a:lnTo>
                  <a:lnTo>
                    <a:pt x="843" y="245"/>
                  </a:lnTo>
                  <a:lnTo>
                    <a:pt x="869" y="251"/>
                  </a:lnTo>
                  <a:lnTo>
                    <a:pt x="886" y="264"/>
                  </a:lnTo>
                  <a:lnTo>
                    <a:pt x="946" y="278"/>
                  </a:lnTo>
                  <a:lnTo>
                    <a:pt x="971" y="275"/>
                  </a:lnTo>
                  <a:lnTo>
                    <a:pt x="992" y="264"/>
                  </a:lnTo>
                  <a:lnTo>
                    <a:pt x="1005" y="248"/>
                  </a:lnTo>
                  <a:lnTo>
                    <a:pt x="1005" y="227"/>
                  </a:lnTo>
                  <a:lnTo>
                    <a:pt x="998" y="207"/>
                  </a:lnTo>
                  <a:lnTo>
                    <a:pt x="919" y="146"/>
                  </a:lnTo>
                  <a:lnTo>
                    <a:pt x="899" y="134"/>
                  </a:lnTo>
                  <a:lnTo>
                    <a:pt x="843" y="122"/>
                  </a:lnTo>
                  <a:lnTo>
                    <a:pt x="843" y="105"/>
                  </a:lnTo>
                  <a:lnTo>
                    <a:pt x="823" y="95"/>
                  </a:lnTo>
                  <a:lnTo>
                    <a:pt x="807" y="105"/>
                  </a:lnTo>
                  <a:lnTo>
                    <a:pt x="780" y="101"/>
                  </a:lnTo>
                  <a:lnTo>
                    <a:pt x="757" y="84"/>
                  </a:lnTo>
                  <a:lnTo>
                    <a:pt x="780" y="87"/>
                  </a:lnTo>
                  <a:lnTo>
                    <a:pt x="804" y="71"/>
                  </a:lnTo>
                  <a:lnTo>
                    <a:pt x="763" y="43"/>
                  </a:lnTo>
                  <a:lnTo>
                    <a:pt x="734" y="33"/>
                  </a:lnTo>
                  <a:lnTo>
                    <a:pt x="717" y="66"/>
                  </a:lnTo>
                  <a:lnTo>
                    <a:pt x="714" y="43"/>
                  </a:lnTo>
                  <a:lnTo>
                    <a:pt x="692" y="63"/>
                  </a:lnTo>
                  <a:lnTo>
                    <a:pt x="695" y="30"/>
                  </a:lnTo>
                  <a:lnTo>
                    <a:pt x="678" y="39"/>
                  </a:lnTo>
                  <a:lnTo>
                    <a:pt x="668" y="57"/>
                  </a:lnTo>
                  <a:lnTo>
                    <a:pt x="647" y="43"/>
                  </a:lnTo>
                  <a:lnTo>
                    <a:pt x="629" y="57"/>
                  </a:lnTo>
                  <a:lnTo>
                    <a:pt x="611" y="78"/>
                  </a:lnTo>
                  <a:lnTo>
                    <a:pt x="586" y="87"/>
                  </a:lnTo>
                  <a:lnTo>
                    <a:pt x="559" y="87"/>
                  </a:lnTo>
                  <a:lnTo>
                    <a:pt x="545" y="113"/>
                  </a:lnTo>
                  <a:lnTo>
                    <a:pt x="523" y="122"/>
                  </a:lnTo>
                  <a:lnTo>
                    <a:pt x="523" y="137"/>
                  </a:lnTo>
                  <a:lnTo>
                    <a:pt x="532" y="143"/>
                  </a:lnTo>
                  <a:lnTo>
                    <a:pt x="513" y="160"/>
                  </a:lnTo>
                  <a:lnTo>
                    <a:pt x="513" y="143"/>
                  </a:lnTo>
                  <a:lnTo>
                    <a:pt x="502" y="154"/>
                  </a:lnTo>
                  <a:lnTo>
                    <a:pt x="505" y="130"/>
                  </a:lnTo>
                  <a:lnTo>
                    <a:pt x="472" y="160"/>
                  </a:lnTo>
                  <a:lnTo>
                    <a:pt x="483" y="169"/>
                  </a:lnTo>
                  <a:lnTo>
                    <a:pt x="456" y="178"/>
                  </a:lnTo>
                  <a:lnTo>
                    <a:pt x="440" y="199"/>
                  </a:lnTo>
                  <a:lnTo>
                    <a:pt x="463" y="184"/>
                  </a:lnTo>
                  <a:lnTo>
                    <a:pt x="505" y="175"/>
                  </a:lnTo>
                  <a:lnTo>
                    <a:pt x="483" y="199"/>
                  </a:lnTo>
                  <a:lnTo>
                    <a:pt x="475" y="219"/>
                  </a:lnTo>
                  <a:lnTo>
                    <a:pt x="459" y="237"/>
                  </a:lnTo>
                  <a:lnTo>
                    <a:pt x="426" y="313"/>
                  </a:lnTo>
                  <a:lnTo>
                    <a:pt x="407" y="328"/>
                  </a:lnTo>
                  <a:lnTo>
                    <a:pt x="371" y="386"/>
                  </a:lnTo>
                  <a:lnTo>
                    <a:pt x="360" y="375"/>
                  </a:lnTo>
                  <a:lnTo>
                    <a:pt x="341" y="404"/>
                  </a:lnTo>
                  <a:lnTo>
                    <a:pt x="323" y="410"/>
                  </a:lnTo>
                  <a:lnTo>
                    <a:pt x="281" y="450"/>
                  </a:lnTo>
                  <a:lnTo>
                    <a:pt x="287" y="460"/>
                  </a:lnTo>
                  <a:lnTo>
                    <a:pt x="281" y="474"/>
                  </a:lnTo>
                  <a:lnTo>
                    <a:pt x="284" y="504"/>
                  </a:lnTo>
                  <a:lnTo>
                    <a:pt x="295" y="519"/>
                  </a:lnTo>
                  <a:lnTo>
                    <a:pt x="287" y="531"/>
                  </a:lnTo>
                  <a:lnTo>
                    <a:pt x="293" y="542"/>
                  </a:lnTo>
                  <a:lnTo>
                    <a:pt x="305" y="542"/>
                  </a:lnTo>
                  <a:lnTo>
                    <a:pt x="295" y="552"/>
                  </a:lnTo>
                  <a:lnTo>
                    <a:pt x="295" y="566"/>
                  </a:lnTo>
                  <a:lnTo>
                    <a:pt x="320" y="581"/>
                  </a:lnTo>
                  <a:lnTo>
                    <a:pt x="335" y="584"/>
                  </a:lnTo>
                  <a:lnTo>
                    <a:pt x="354" y="577"/>
                  </a:lnTo>
                  <a:lnTo>
                    <a:pt x="377" y="552"/>
                  </a:lnTo>
                  <a:lnTo>
                    <a:pt x="387" y="552"/>
                  </a:lnTo>
                  <a:lnTo>
                    <a:pt x="396" y="542"/>
                  </a:lnTo>
                  <a:lnTo>
                    <a:pt x="404" y="549"/>
                  </a:lnTo>
                  <a:lnTo>
                    <a:pt x="429" y="622"/>
                  </a:lnTo>
                  <a:lnTo>
                    <a:pt x="440" y="636"/>
                  </a:lnTo>
                  <a:lnTo>
                    <a:pt x="436" y="646"/>
                  </a:lnTo>
                  <a:lnTo>
                    <a:pt x="440" y="657"/>
                  </a:lnTo>
                  <a:lnTo>
                    <a:pt x="440" y="668"/>
                  </a:lnTo>
                  <a:lnTo>
                    <a:pt x="469" y="668"/>
                  </a:lnTo>
                  <a:lnTo>
                    <a:pt x="466" y="657"/>
                  </a:lnTo>
                  <a:lnTo>
                    <a:pt x="475" y="646"/>
                  </a:lnTo>
                  <a:lnTo>
                    <a:pt x="502" y="646"/>
                  </a:lnTo>
                  <a:lnTo>
                    <a:pt x="508" y="627"/>
                  </a:lnTo>
                  <a:lnTo>
                    <a:pt x="519" y="566"/>
                  </a:lnTo>
                  <a:lnTo>
                    <a:pt x="549" y="547"/>
                  </a:lnTo>
                  <a:lnTo>
                    <a:pt x="542" y="542"/>
                  </a:lnTo>
                  <a:lnTo>
                    <a:pt x="559" y="522"/>
                  </a:lnTo>
                  <a:lnTo>
                    <a:pt x="553" y="509"/>
                  </a:lnTo>
                  <a:lnTo>
                    <a:pt x="526" y="487"/>
                  </a:lnTo>
                  <a:lnTo>
                    <a:pt x="532" y="434"/>
                  </a:lnTo>
                  <a:lnTo>
                    <a:pt x="549" y="404"/>
                  </a:lnTo>
                  <a:lnTo>
                    <a:pt x="595" y="372"/>
                  </a:lnTo>
                  <a:lnTo>
                    <a:pt x="602" y="358"/>
                  </a:lnTo>
                  <a:lnTo>
                    <a:pt x="614" y="345"/>
                  </a:lnTo>
                  <a:lnTo>
                    <a:pt x="602" y="334"/>
                  </a:lnTo>
                  <a:lnTo>
                    <a:pt x="611" y="321"/>
                  </a:lnTo>
                  <a:lnTo>
                    <a:pt x="611" y="310"/>
                  </a:lnTo>
                  <a:lnTo>
                    <a:pt x="622" y="302"/>
                  </a:lnTo>
                  <a:lnTo>
                    <a:pt x="629" y="289"/>
                  </a:lnTo>
                  <a:lnTo>
                    <a:pt x="659" y="292"/>
                  </a:lnTo>
                  <a:lnTo>
                    <a:pt x="671" y="289"/>
                  </a:lnTo>
                  <a:lnTo>
                    <a:pt x="690" y="302"/>
                  </a:lnTo>
                  <a:lnTo>
                    <a:pt x="690" y="324"/>
                  </a:lnTo>
                  <a:lnTo>
                    <a:pt x="674" y="331"/>
                  </a:lnTo>
                  <a:lnTo>
                    <a:pt x="662" y="354"/>
                  </a:lnTo>
                  <a:lnTo>
                    <a:pt x="614" y="404"/>
                  </a:lnTo>
                  <a:lnTo>
                    <a:pt x="605" y="425"/>
                  </a:lnTo>
                  <a:lnTo>
                    <a:pt x="608" y="445"/>
                  </a:lnTo>
                  <a:lnTo>
                    <a:pt x="614" y="460"/>
                  </a:lnTo>
                  <a:lnTo>
                    <a:pt x="608" y="493"/>
                  </a:lnTo>
                  <a:lnTo>
                    <a:pt x="632" y="509"/>
                  </a:lnTo>
                  <a:lnTo>
                    <a:pt x="654" y="516"/>
                  </a:lnTo>
                  <a:lnTo>
                    <a:pt x="726" y="495"/>
                  </a:lnTo>
                  <a:lnTo>
                    <a:pt x="747" y="495"/>
                  </a:lnTo>
                  <a:lnTo>
                    <a:pt x="763" y="509"/>
                  </a:lnTo>
                  <a:lnTo>
                    <a:pt x="777" y="509"/>
                  </a:lnTo>
                  <a:lnTo>
                    <a:pt x="783" y="522"/>
                  </a:lnTo>
                  <a:lnTo>
                    <a:pt x="764" y="516"/>
                  </a:lnTo>
                  <a:lnTo>
                    <a:pt x="741" y="536"/>
                  </a:lnTo>
                  <a:lnTo>
                    <a:pt x="717" y="536"/>
                  </a:lnTo>
                  <a:lnTo>
                    <a:pt x="698" y="531"/>
                  </a:lnTo>
                  <a:lnTo>
                    <a:pt x="665" y="536"/>
                  </a:lnTo>
                  <a:lnTo>
                    <a:pt x="654" y="547"/>
                  </a:lnTo>
                  <a:lnTo>
                    <a:pt x="655" y="574"/>
                  </a:lnTo>
                  <a:lnTo>
                    <a:pt x="668" y="577"/>
                  </a:lnTo>
                  <a:lnTo>
                    <a:pt x="668" y="609"/>
                  </a:lnTo>
                  <a:lnTo>
                    <a:pt x="659" y="616"/>
                  </a:lnTo>
                  <a:lnTo>
                    <a:pt x="647" y="613"/>
                  </a:lnTo>
                  <a:lnTo>
                    <a:pt x="629" y="595"/>
                  </a:lnTo>
                  <a:lnTo>
                    <a:pt x="614" y="598"/>
                  </a:lnTo>
                  <a:lnTo>
                    <a:pt x="602" y="627"/>
                  </a:lnTo>
                  <a:lnTo>
                    <a:pt x="605" y="660"/>
                  </a:lnTo>
                  <a:lnTo>
                    <a:pt x="595" y="675"/>
                  </a:lnTo>
                  <a:lnTo>
                    <a:pt x="581" y="684"/>
                  </a:lnTo>
                  <a:lnTo>
                    <a:pt x="578" y="698"/>
                  </a:lnTo>
                  <a:lnTo>
                    <a:pt x="568" y="703"/>
                  </a:lnTo>
                  <a:lnTo>
                    <a:pt x="556" y="703"/>
                  </a:lnTo>
                  <a:lnTo>
                    <a:pt x="549" y="686"/>
                  </a:lnTo>
                  <a:lnTo>
                    <a:pt x="513" y="695"/>
                  </a:lnTo>
                  <a:lnTo>
                    <a:pt x="502" y="703"/>
                  </a:lnTo>
                  <a:lnTo>
                    <a:pt x="469" y="713"/>
                  </a:lnTo>
                  <a:lnTo>
                    <a:pt x="447" y="706"/>
                  </a:lnTo>
                  <a:lnTo>
                    <a:pt x="456" y="703"/>
                  </a:lnTo>
                  <a:lnTo>
                    <a:pt x="450" y="692"/>
                  </a:lnTo>
                  <a:lnTo>
                    <a:pt x="407" y="713"/>
                  </a:lnTo>
                  <a:lnTo>
                    <a:pt x="399" y="713"/>
                  </a:lnTo>
                  <a:lnTo>
                    <a:pt x="403" y="703"/>
                  </a:lnTo>
                  <a:lnTo>
                    <a:pt x="384" y="698"/>
                  </a:lnTo>
                  <a:lnTo>
                    <a:pt x="384" y="689"/>
                  </a:lnTo>
                  <a:lnTo>
                    <a:pt x="371" y="681"/>
                  </a:lnTo>
                  <a:lnTo>
                    <a:pt x="387" y="649"/>
                  </a:lnTo>
                  <a:lnTo>
                    <a:pt x="399" y="646"/>
                  </a:lnTo>
                  <a:lnTo>
                    <a:pt x="399" y="636"/>
                  </a:lnTo>
                  <a:lnTo>
                    <a:pt x="387" y="636"/>
                  </a:lnTo>
                  <a:lnTo>
                    <a:pt x="393" y="598"/>
                  </a:lnTo>
                  <a:lnTo>
                    <a:pt x="377" y="601"/>
                  </a:lnTo>
                  <a:lnTo>
                    <a:pt x="371" y="613"/>
                  </a:lnTo>
                  <a:lnTo>
                    <a:pt x="357" y="613"/>
                  </a:lnTo>
                  <a:lnTo>
                    <a:pt x="347" y="622"/>
                  </a:lnTo>
                  <a:lnTo>
                    <a:pt x="344" y="636"/>
                  </a:lnTo>
                  <a:lnTo>
                    <a:pt x="347" y="663"/>
                  </a:lnTo>
                  <a:lnTo>
                    <a:pt x="357" y="671"/>
                  </a:lnTo>
                  <a:lnTo>
                    <a:pt x="357" y="686"/>
                  </a:lnTo>
                  <a:lnTo>
                    <a:pt x="363" y="698"/>
                  </a:lnTo>
                  <a:lnTo>
                    <a:pt x="357" y="703"/>
                  </a:lnTo>
                  <a:lnTo>
                    <a:pt x="363" y="708"/>
                  </a:lnTo>
                  <a:lnTo>
                    <a:pt x="354" y="716"/>
                  </a:lnTo>
                  <a:lnTo>
                    <a:pt x="354" y="727"/>
                  </a:lnTo>
                  <a:lnTo>
                    <a:pt x="341" y="722"/>
                  </a:lnTo>
                  <a:lnTo>
                    <a:pt x="330" y="722"/>
                  </a:lnTo>
                  <a:lnTo>
                    <a:pt x="323" y="730"/>
                  </a:lnTo>
                  <a:lnTo>
                    <a:pt x="305" y="730"/>
                  </a:lnTo>
                  <a:lnTo>
                    <a:pt x="293" y="736"/>
                  </a:lnTo>
                  <a:lnTo>
                    <a:pt x="293" y="745"/>
                  </a:lnTo>
                  <a:lnTo>
                    <a:pt x="301" y="748"/>
                  </a:lnTo>
                  <a:lnTo>
                    <a:pt x="301" y="757"/>
                  </a:lnTo>
                  <a:lnTo>
                    <a:pt x="293" y="765"/>
                  </a:lnTo>
                  <a:lnTo>
                    <a:pt x="284" y="759"/>
                  </a:lnTo>
                  <a:lnTo>
                    <a:pt x="284" y="743"/>
                  </a:lnTo>
                  <a:lnTo>
                    <a:pt x="278" y="745"/>
                  </a:lnTo>
                  <a:lnTo>
                    <a:pt x="268" y="768"/>
                  </a:lnTo>
                  <a:lnTo>
                    <a:pt x="254" y="786"/>
                  </a:lnTo>
                  <a:lnTo>
                    <a:pt x="218" y="803"/>
                  </a:lnTo>
                  <a:lnTo>
                    <a:pt x="214" y="824"/>
                  </a:lnTo>
                  <a:lnTo>
                    <a:pt x="186" y="834"/>
                  </a:lnTo>
                  <a:lnTo>
                    <a:pt x="184" y="848"/>
                  </a:lnTo>
                  <a:lnTo>
                    <a:pt x="162" y="848"/>
                  </a:lnTo>
                  <a:lnTo>
                    <a:pt x="156" y="834"/>
                  </a:lnTo>
                  <a:lnTo>
                    <a:pt x="148" y="834"/>
                  </a:lnTo>
                  <a:lnTo>
                    <a:pt x="156" y="865"/>
                  </a:lnTo>
                  <a:lnTo>
                    <a:pt x="129" y="866"/>
                  </a:lnTo>
                  <a:lnTo>
                    <a:pt x="123" y="859"/>
                  </a:lnTo>
                  <a:lnTo>
                    <a:pt x="90" y="866"/>
                  </a:lnTo>
                  <a:lnTo>
                    <a:pt x="93" y="880"/>
                  </a:lnTo>
                  <a:lnTo>
                    <a:pt x="135" y="894"/>
                  </a:lnTo>
                  <a:lnTo>
                    <a:pt x="148" y="907"/>
                  </a:lnTo>
                  <a:lnTo>
                    <a:pt x="145" y="913"/>
                  </a:lnTo>
                  <a:lnTo>
                    <a:pt x="159" y="927"/>
                  </a:lnTo>
                  <a:lnTo>
                    <a:pt x="165" y="936"/>
                  </a:lnTo>
                  <a:lnTo>
                    <a:pt x="156" y="991"/>
                  </a:lnTo>
                  <a:lnTo>
                    <a:pt x="150" y="995"/>
                  </a:lnTo>
                  <a:lnTo>
                    <a:pt x="142" y="998"/>
                  </a:lnTo>
                  <a:lnTo>
                    <a:pt x="112" y="993"/>
                  </a:lnTo>
                  <a:lnTo>
                    <a:pt x="96" y="998"/>
                  </a:lnTo>
                  <a:lnTo>
                    <a:pt x="69" y="993"/>
                  </a:lnTo>
                  <a:lnTo>
                    <a:pt x="39" y="993"/>
                  </a:lnTo>
                  <a:lnTo>
                    <a:pt x="26" y="988"/>
                  </a:lnTo>
                  <a:lnTo>
                    <a:pt x="17" y="998"/>
                  </a:lnTo>
                  <a:lnTo>
                    <a:pt x="4" y="1001"/>
                  </a:lnTo>
                  <a:lnTo>
                    <a:pt x="3" y="1007"/>
                  </a:lnTo>
                  <a:lnTo>
                    <a:pt x="11" y="1021"/>
                  </a:lnTo>
                  <a:lnTo>
                    <a:pt x="7" y="1031"/>
                  </a:lnTo>
                  <a:lnTo>
                    <a:pt x="14" y="1050"/>
                  </a:lnTo>
                  <a:lnTo>
                    <a:pt x="4" y="1085"/>
                  </a:lnTo>
                  <a:lnTo>
                    <a:pt x="0" y="1092"/>
                  </a:lnTo>
                  <a:lnTo>
                    <a:pt x="0" y="1104"/>
                  </a:lnTo>
                  <a:lnTo>
                    <a:pt x="3" y="1112"/>
                  </a:lnTo>
                  <a:lnTo>
                    <a:pt x="11" y="1112"/>
                  </a:lnTo>
                  <a:lnTo>
                    <a:pt x="4" y="1144"/>
                  </a:lnTo>
                  <a:lnTo>
                    <a:pt x="44" y="1139"/>
                  </a:lnTo>
                  <a:lnTo>
                    <a:pt x="53" y="1144"/>
                  </a:lnTo>
                  <a:lnTo>
                    <a:pt x="66" y="1163"/>
                  </a:lnTo>
                  <a:lnTo>
                    <a:pt x="75" y="1165"/>
                  </a:lnTo>
                  <a:lnTo>
                    <a:pt x="93" y="1151"/>
                  </a:lnTo>
                  <a:lnTo>
                    <a:pt x="142" y="1150"/>
                  </a:lnTo>
                  <a:lnTo>
                    <a:pt x="156" y="1130"/>
                  </a:lnTo>
                  <a:lnTo>
                    <a:pt x="169" y="1130"/>
                  </a:lnTo>
                  <a:lnTo>
                    <a:pt x="178" y="1115"/>
                  </a:lnTo>
                  <a:lnTo>
                    <a:pt x="189" y="1106"/>
                  </a:lnTo>
                  <a:lnTo>
                    <a:pt x="178" y="1098"/>
                  </a:lnTo>
                  <a:lnTo>
                    <a:pt x="178" y="1088"/>
                  </a:lnTo>
                  <a:lnTo>
                    <a:pt x="205" y="1056"/>
                  </a:lnTo>
                  <a:lnTo>
                    <a:pt x="226" y="1047"/>
                  </a:lnTo>
                  <a:lnTo>
                    <a:pt x="248" y="1033"/>
                  </a:lnTo>
                  <a:lnTo>
                    <a:pt x="244" y="1007"/>
                  </a:lnTo>
                  <a:lnTo>
                    <a:pt x="262" y="993"/>
                  </a:lnTo>
                  <a:lnTo>
                    <a:pt x="298" y="1007"/>
                  </a:lnTo>
                  <a:lnTo>
                    <a:pt x="311" y="1004"/>
                  </a:lnTo>
                  <a:lnTo>
                    <a:pt x="320" y="995"/>
                  </a:lnTo>
                  <a:lnTo>
                    <a:pt x="341" y="986"/>
                  </a:lnTo>
                  <a:lnTo>
                    <a:pt x="347" y="977"/>
                  </a:lnTo>
                  <a:lnTo>
                    <a:pt x="357" y="974"/>
                  </a:lnTo>
                  <a:lnTo>
                    <a:pt x="384" y="983"/>
                  </a:lnTo>
                  <a:lnTo>
                    <a:pt x="387" y="993"/>
                  </a:lnTo>
                  <a:lnTo>
                    <a:pt x="403" y="1024"/>
                  </a:lnTo>
                  <a:lnTo>
                    <a:pt x="414" y="1024"/>
                  </a:lnTo>
                  <a:lnTo>
                    <a:pt x="433" y="1042"/>
                  </a:lnTo>
                  <a:lnTo>
                    <a:pt x="440" y="1047"/>
                  </a:lnTo>
                  <a:lnTo>
                    <a:pt x="453" y="1047"/>
                  </a:lnTo>
                  <a:lnTo>
                    <a:pt x="477" y="1063"/>
                  </a:lnTo>
                  <a:lnTo>
                    <a:pt x="483" y="1074"/>
                  </a:lnTo>
                  <a:lnTo>
                    <a:pt x="496" y="1077"/>
                  </a:lnTo>
                  <a:lnTo>
                    <a:pt x="505" y="1104"/>
                  </a:lnTo>
                  <a:lnTo>
                    <a:pt x="496" y="1125"/>
                  </a:lnTo>
                  <a:lnTo>
                    <a:pt x="502" y="1125"/>
                  </a:lnTo>
                  <a:lnTo>
                    <a:pt x="513" y="1115"/>
                  </a:lnTo>
                  <a:lnTo>
                    <a:pt x="513" y="1104"/>
                  </a:lnTo>
                  <a:lnTo>
                    <a:pt x="523" y="1101"/>
                  </a:lnTo>
                  <a:lnTo>
                    <a:pt x="523" y="1090"/>
                  </a:lnTo>
                  <a:lnTo>
                    <a:pt x="513" y="1085"/>
                  </a:lnTo>
                  <a:lnTo>
                    <a:pt x="519" y="1066"/>
                  </a:lnTo>
                  <a:lnTo>
                    <a:pt x="538" y="1071"/>
                  </a:lnTo>
                  <a:lnTo>
                    <a:pt x="542" y="1080"/>
                  </a:lnTo>
                  <a:lnTo>
                    <a:pt x="546" y="1083"/>
                  </a:lnTo>
                  <a:lnTo>
                    <a:pt x="549" y="1074"/>
                  </a:lnTo>
                  <a:lnTo>
                    <a:pt x="542" y="1063"/>
                  </a:lnTo>
                  <a:lnTo>
                    <a:pt x="499" y="1042"/>
                  </a:lnTo>
                  <a:lnTo>
                    <a:pt x="505" y="1033"/>
                  </a:lnTo>
                  <a:lnTo>
                    <a:pt x="486" y="1033"/>
                  </a:lnTo>
                  <a:lnTo>
                    <a:pt x="466" y="1024"/>
                  </a:lnTo>
                  <a:lnTo>
                    <a:pt x="453" y="995"/>
                  </a:lnTo>
                  <a:lnTo>
                    <a:pt x="426" y="977"/>
                  </a:lnTo>
                  <a:lnTo>
                    <a:pt x="426" y="945"/>
                  </a:lnTo>
                  <a:lnTo>
                    <a:pt x="436" y="945"/>
                  </a:lnTo>
                  <a:lnTo>
                    <a:pt x="444" y="939"/>
                  </a:lnTo>
                  <a:lnTo>
                    <a:pt x="453" y="939"/>
                  </a:lnTo>
                  <a:lnTo>
                    <a:pt x="450" y="948"/>
                  </a:lnTo>
                  <a:lnTo>
                    <a:pt x="456" y="962"/>
                  </a:lnTo>
                  <a:lnTo>
                    <a:pt x="466" y="959"/>
                  </a:lnTo>
                  <a:lnTo>
                    <a:pt x="466" y="951"/>
                  </a:lnTo>
                  <a:lnTo>
                    <a:pt x="477" y="959"/>
                  </a:lnTo>
                  <a:lnTo>
                    <a:pt x="486" y="983"/>
                  </a:lnTo>
                  <a:lnTo>
                    <a:pt x="502" y="993"/>
                  </a:lnTo>
                  <a:lnTo>
                    <a:pt x="513" y="995"/>
                  </a:lnTo>
                  <a:lnTo>
                    <a:pt x="572" y="1036"/>
                  </a:lnTo>
                  <a:lnTo>
                    <a:pt x="568" y="1071"/>
                  </a:lnTo>
                  <a:lnTo>
                    <a:pt x="578" y="1077"/>
                  </a:lnTo>
                  <a:lnTo>
                    <a:pt x="605" y="1115"/>
                  </a:lnTo>
                  <a:lnTo>
                    <a:pt x="632" y="1115"/>
                  </a:lnTo>
                  <a:lnTo>
                    <a:pt x="641" y="1122"/>
                  </a:lnTo>
                  <a:lnTo>
                    <a:pt x="654" y="1125"/>
                  </a:lnTo>
                  <a:lnTo>
                    <a:pt x="662" y="1130"/>
                  </a:lnTo>
                  <a:lnTo>
                    <a:pt x="662" y="1121"/>
                  </a:lnTo>
                  <a:lnTo>
                    <a:pt x="674" y="1122"/>
                  </a:lnTo>
                  <a:lnTo>
                    <a:pt x="647" y="1101"/>
                  </a:lnTo>
                  <a:lnTo>
                    <a:pt x="632" y="1077"/>
                  </a:lnTo>
                  <a:lnTo>
                    <a:pt x="632" y="1063"/>
                  </a:lnTo>
                  <a:lnTo>
                    <a:pt x="644" y="1074"/>
                  </a:lnTo>
                  <a:lnTo>
                    <a:pt x="654" y="1074"/>
                  </a:lnTo>
                  <a:lnTo>
                    <a:pt x="655" y="1069"/>
                  </a:lnTo>
                  <a:lnTo>
                    <a:pt x="654" y="1060"/>
                  </a:lnTo>
                  <a:lnTo>
                    <a:pt x="662" y="1060"/>
                  </a:lnTo>
                  <a:lnTo>
                    <a:pt x="668" y="1056"/>
                  </a:lnTo>
                  <a:lnTo>
                    <a:pt x="695" y="1057"/>
                  </a:lnTo>
                  <a:lnTo>
                    <a:pt x="704" y="1066"/>
                  </a:lnTo>
                  <a:lnTo>
                    <a:pt x="714" y="1063"/>
                  </a:lnTo>
                  <a:lnTo>
                    <a:pt x="704" y="1071"/>
                  </a:lnTo>
                  <a:lnTo>
                    <a:pt x="704" y="1077"/>
                  </a:lnTo>
                  <a:lnTo>
                    <a:pt x="728" y="1056"/>
                  </a:lnTo>
                  <a:lnTo>
                    <a:pt x="760" y="1056"/>
                  </a:lnTo>
                  <a:lnTo>
                    <a:pt x="771" y="1060"/>
                  </a:lnTo>
                  <a:lnTo>
                    <a:pt x="760" y="1063"/>
                  </a:lnTo>
                  <a:lnTo>
                    <a:pt x="763" y="1069"/>
                  </a:lnTo>
                  <a:lnTo>
                    <a:pt x="714" y="1069"/>
                  </a:lnTo>
                  <a:lnTo>
                    <a:pt x="704" y="1077"/>
                  </a:lnTo>
                  <a:lnTo>
                    <a:pt x="701" y="1090"/>
                  </a:lnTo>
                  <a:lnTo>
                    <a:pt x="717" y="1088"/>
                  </a:lnTo>
                  <a:lnTo>
                    <a:pt x="714" y="1095"/>
                  </a:lnTo>
                  <a:lnTo>
                    <a:pt x="720" y="1115"/>
                  </a:lnTo>
                  <a:lnTo>
                    <a:pt x="714" y="1115"/>
                  </a:lnTo>
                  <a:lnTo>
                    <a:pt x="708" y="1109"/>
                  </a:lnTo>
                  <a:lnTo>
                    <a:pt x="708" y="1118"/>
                  </a:lnTo>
                  <a:lnTo>
                    <a:pt x="726" y="1125"/>
                  </a:lnTo>
                  <a:lnTo>
                    <a:pt x="723" y="1130"/>
                  </a:lnTo>
                  <a:lnTo>
                    <a:pt x="731" y="1139"/>
                  </a:lnTo>
                  <a:lnTo>
                    <a:pt x="726" y="1144"/>
                  </a:lnTo>
                  <a:lnTo>
                    <a:pt x="744" y="1144"/>
                  </a:lnTo>
                  <a:lnTo>
                    <a:pt x="741" y="1150"/>
                  </a:lnTo>
                  <a:lnTo>
                    <a:pt x="753" y="1150"/>
                  </a:lnTo>
                  <a:lnTo>
                    <a:pt x="777" y="1163"/>
                  </a:lnTo>
                  <a:lnTo>
                    <a:pt x="790" y="1157"/>
                  </a:lnTo>
                  <a:lnTo>
                    <a:pt x="796" y="1150"/>
                  </a:lnTo>
                  <a:lnTo>
                    <a:pt x="807" y="1150"/>
                  </a:lnTo>
                  <a:lnTo>
                    <a:pt x="836" y="1165"/>
                  </a:lnTo>
                  <a:lnTo>
                    <a:pt x="853" y="1163"/>
                  </a:lnTo>
                  <a:lnTo>
                    <a:pt x="872" y="1150"/>
                  </a:lnTo>
                  <a:lnTo>
                    <a:pt x="889" y="1154"/>
                  </a:lnTo>
                  <a:lnTo>
                    <a:pt x="902" y="1147"/>
                  </a:lnTo>
                  <a:lnTo>
                    <a:pt x="902" y="1151"/>
                  </a:lnTo>
                  <a:lnTo>
                    <a:pt x="896" y="1160"/>
                  </a:lnTo>
                  <a:lnTo>
                    <a:pt x="899" y="1165"/>
                  </a:lnTo>
                  <a:lnTo>
                    <a:pt x="896" y="1174"/>
                  </a:lnTo>
                  <a:lnTo>
                    <a:pt x="899" y="1198"/>
                  </a:lnTo>
                  <a:lnTo>
                    <a:pt x="873" y="1251"/>
                  </a:lnTo>
                  <a:lnTo>
                    <a:pt x="862" y="1268"/>
                  </a:lnTo>
                  <a:lnTo>
                    <a:pt x="880" y="130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5" name=""/>
            <p:cNvSpPr/>
            <p:nvPr/>
          </p:nvSpPr>
          <p:spPr>
            <a:xfrm>
              <a:off x="1917000" y="960480"/>
              <a:ext cx="1402200" cy="1581120"/>
            </a:xfrm>
            <a:custGeom>
              <a:avLst/>
              <a:gdLst/>
              <a:ahLst/>
              <a:rect l="l" t="t" r="r" b="b"/>
              <a:pathLst>
                <a:path w="1537" h="1733">
                  <a:moveTo>
                    <a:pt x="1115" y="1710"/>
                  </a:moveTo>
                  <a:lnTo>
                    <a:pt x="1105" y="1702"/>
                  </a:lnTo>
                  <a:lnTo>
                    <a:pt x="1099" y="1696"/>
                  </a:lnTo>
                  <a:lnTo>
                    <a:pt x="1093" y="1689"/>
                  </a:lnTo>
                  <a:lnTo>
                    <a:pt x="1085" y="1684"/>
                  </a:lnTo>
                  <a:lnTo>
                    <a:pt x="1075" y="1684"/>
                  </a:lnTo>
                  <a:lnTo>
                    <a:pt x="1066" y="1678"/>
                  </a:lnTo>
                  <a:lnTo>
                    <a:pt x="1056" y="1678"/>
                  </a:lnTo>
                  <a:lnTo>
                    <a:pt x="1050" y="1684"/>
                  </a:lnTo>
                  <a:lnTo>
                    <a:pt x="1042" y="1689"/>
                  </a:lnTo>
                  <a:lnTo>
                    <a:pt x="1032" y="1692"/>
                  </a:lnTo>
                  <a:lnTo>
                    <a:pt x="1020" y="1694"/>
                  </a:lnTo>
                  <a:lnTo>
                    <a:pt x="1013" y="1689"/>
                  </a:lnTo>
                  <a:lnTo>
                    <a:pt x="1006" y="1689"/>
                  </a:lnTo>
                  <a:lnTo>
                    <a:pt x="1002" y="1684"/>
                  </a:lnTo>
                  <a:lnTo>
                    <a:pt x="993" y="1678"/>
                  </a:lnTo>
                  <a:lnTo>
                    <a:pt x="987" y="1672"/>
                  </a:lnTo>
                  <a:lnTo>
                    <a:pt x="980" y="1664"/>
                  </a:lnTo>
                  <a:lnTo>
                    <a:pt x="976" y="1657"/>
                  </a:lnTo>
                  <a:lnTo>
                    <a:pt x="972" y="1649"/>
                  </a:lnTo>
                  <a:lnTo>
                    <a:pt x="976" y="1643"/>
                  </a:lnTo>
                  <a:lnTo>
                    <a:pt x="976" y="1632"/>
                  </a:lnTo>
                  <a:lnTo>
                    <a:pt x="979" y="1622"/>
                  </a:lnTo>
                  <a:lnTo>
                    <a:pt x="979" y="1613"/>
                  </a:lnTo>
                  <a:lnTo>
                    <a:pt x="979" y="1602"/>
                  </a:lnTo>
                  <a:lnTo>
                    <a:pt x="983" y="1595"/>
                  </a:lnTo>
                  <a:lnTo>
                    <a:pt x="983" y="1581"/>
                  </a:lnTo>
                  <a:lnTo>
                    <a:pt x="980" y="1578"/>
                  </a:lnTo>
                  <a:lnTo>
                    <a:pt x="972" y="1575"/>
                  </a:lnTo>
                  <a:lnTo>
                    <a:pt x="966" y="1567"/>
                  </a:lnTo>
                  <a:lnTo>
                    <a:pt x="957" y="1567"/>
                  </a:lnTo>
                  <a:lnTo>
                    <a:pt x="950" y="1566"/>
                  </a:lnTo>
                  <a:lnTo>
                    <a:pt x="939" y="1567"/>
                  </a:lnTo>
                  <a:lnTo>
                    <a:pt x="930" y="1566"/>
                  </a:lnTo>
                  <a:lnTo>
                    <a:pt x="920" y="1567"/>
                  </a:lnTo>
                  <a:lnTo>
                    <a:pt x="907" y="1567"/>
                  </a:lnTo>
                  <a:lnTo>
                    <a:pt x="896" y="1567"/>
                  </a:lnTo>
                  <a:lnTo>
                    <a:pt x="887" y="1570"/>
                  </a:lnTo>
                  <a:lnTo>
                    <a:pt x="877" y="1567"/>
                  </a:lnTo>
                  <a:lnTo>
                    <a:pt x="870" y="1563"/>
                  </a:lnTo>
                  <a:lnTo>
                    <a:pt x="881" y="1557"/>
                  </a:lnTo>
                  <a:lnTo>
                    <a:pt x="884" y="1546"/>
                  </a:lnTo>
                  <a:lnTo>
                    <a:pt x="884" y="1535"/>
                  </a:lnTo>
                  <a:lnTo>
                    <a:pt x="887" y="1522"/>
                  </a:lnTo>
                  <a:lnTo>
                    <a:pt x="890" y="1528"/>
                  </a:lnTo>
                  <a:lnTo>
                    <a:pt x="896" y="1519"/>
                  </a:lnTo>
                  <a:lnTo>
                    <a:pt x="896" y="1508"/>
                  </a:lnTo>
                  <a:lnTo>
                    <a:pt x="900" y="1498"/>
                  </a:lnTo>
                  <a:lnTo>
                    <a:pt x="903" y="1490"/>
                  </a:lnTo>
                  <a:lnTo>
                    <a:pt x="906" y="1481"/>
                  </a:lnTo>
                  <a:lnTo>
                    <a:pt x="914" y="1473"/>
                  </a:lnTo>
                  <a:lnTo>
                    <a:pt x="914" y="1466"/>
                  </a:lnTo>
                  <a:lnTo>
                    <a:pt x="907" y="1463"/>
                  </a:lnTo>
                  <a:lnTo>
                    <a:pt x="896" y="1463"/>
                  </a:lnTo>
                  <a:lnTo>
                    <a:pt x="890" y="1460"/>
                  </a:lnTo>
                  <a:lnTo>
                    <a:pt x="881" y="1463"/>
                  </a:lnTo>
                  <a:lnTo>
                    <a:pt x="870" y="1466"/>
                  </a:lnTo>
                  <a:lnTo>
                    <a:pt x="860" y="1466"/>
                  </a:lnTo>
                  <a:lnTo>
                    <a:pt x="851" y="1469"/>
                  </a:lnTo>
                  <a:lnTo>
                    <a:pt x="841" y="1471"/>
                  </a:lnTo>
                  <a:lnTo>
                    <a:pt x="841" y="1481"/>
                  </a:lnTo>
                  <a:lnTo>
                    <a:pt x="838" y="1490"/>
                  </a:lnTo>
                  <a:lnTo>
                    <a:pt x="835" y="1495"/>
                  </a:lnTo>
                  <a:lnTo>
                    <a:pt x="835" y="1502"/>
                  </a:lnTo>
                  <a:lnTo>
                    <a:pt x="830" y="1505"/>
                  </a:lnTo>
                  <a:lnTo>
                    <a:pt x="824" y="1511"/>
                  </a:lnTo>
                  <a:lnTo>
                    <a:pt x="824" y="1516"/>
                  </a:lnTo>
                  <a:lnTo>
                    <a:pt x="811" y="1519"/>
                  </a:lnTo>
                  <a:lnTo>
                    <a:pt x="811" y="1516"/>
                  </a:lnTo>
                  <a:lnTo>
                    <a:pt x="802" y="1514"/>
                  </a:lnTo>
                  <a:lnTo>
                    <a:pt x="790" y="1519"/>
                  </a:lnTo>
                  <a:lnTo>
                    <a:pt x="778" y="1522"/>
                  </a:lnTo>
                  <a:lnTo>
                    <a:pt x="765" y="1522"/>
                  </a:lnTo>
                  <a:lnTo>
                    <a:pt x="760" y="1522"/>
                  </a:lnTo>
                  <a:lnTo>
                    <a:pt x="754" y="1516"/>
                  </a:lnTo>
                  <a:lnTo>
                    <a:pt x="745" y="1514"/>
                  </a:lnTo>
                  <a:lnTo>
                    <a:pt x="732" y="1511"/>
                  </a:lnTo>
                  <a:lnTo>
                    <a:pt x="726" y="1502"/>
                  </a:lnTo>
                  <a:lnTo>
                    <a:pt x="721" y="1495"/>
                  </a:lnTo>
                  <a:lnTo>
                    <a:pt x="718" y="1487"/>
                  </a:lnTo>
                  <a:lnTo>
                    <a:pt x="711" y="1481"/>
                  </a:lnTo>
                  <a:lnTo>
                    <a:pt x="705" y="1473"/>
                  </a:lnTo>
                  <a:lnTo>
                    <a:pt x="702" y="1466"/>
                  </a:lnTo>
                  <a:lnTo>
                    <a:pt x="705" y="1460"/>
                  </a:lnTo>
                  <a:lnTo>
                    <a:pt x="696" y="1455"/>
                  </a:lnTo>
                  <a:lnTo>
                    <a:pt x="692" y="1443"/>
                  </a:lnTo>
                  <a:lnTo>
                    <a:pt x="696" y="1436"/>
                  </a:lnTo>
                  <a:lnTo>
                    <a:pt x="696" y="1428"/>
                  </a:lnTo>
                  <a:lnTo>
                    <a:pt x="696" y="1417"/>
                  </a:lnTo>
                  <a:lnTo>
                    <a:pt x="696" y="1407"/>
                  </a:lnTo>
                  <a:lnTo>
                    <a:pt x="699" y="1398"/>
                  </a:lnTo>
                  <a:lnTo>
                    <a:pt x="702" y="1387"/>
                  </a:lnTo>
                  <a:lnTo>
                    <a:pt x="705" y="1379"/>
                  </a:lnTo>
                  <a:lnTo>
                    <a:pt x="705" y="1372"/>
                  </a:lnTo>
                  <a:lnTo>
                    <a:pt x="705" y="1360"/>
                  </a:lnTo>
                  <a:lnTo>
                    <a:pt x="702" y="1352"/>
                  </a:lnTo>
                  <a:lnTo>
                    <a:pt x="702" y="1342"/>
                  </a:lnTo>
                  <a:lnTo>
                    <a:pt x="711" y="1334"/>
                  </a:lnTo>
                  <a:lnTo>
                    <a:pt x="721" y="1328"/>
                  </a:lnTo>
                  <a:lnTo>
                    <a:pt x="729" y="1320"/>
                  </a:lnTo>
                  <a:lnTo>
                    <a:pt x="738" y="1320"/>
                  </a:lnTo>
                  <a:lnTo>
                    <a:pt x="745" y="1314"/>
                  </a:lnTo>
                  <a:lnTo>
                    <a:pt x="754" y="1310"/>
                  </a:lnTo>
                  <a:lnTo>
                    <a:pt x="748" y="1301"/>
                  </a:lnTo>
                  <a:lnTo>
                    <a:pt x="754" y="1299"/>
                  </a:lnTo>
                  <a:lnTo>
                    <a:pt x="754" y="1307"/>
                  </a:lnTo>
                  <a:lnTo>
                    <a:pt x="765" y="1301"/>
                  </a:lnTo>
                  <a:lnTo>
                    <a:pt x="775" y="1301"/>
                  </a:lnTo>
                  <a:lnTo>
                    <a:pt x="784" y="1299"/>
                  </a:lnTo>
                  <a:lnTo>
                    <a:pt x="797" y="1301"/>
                  </a:lnTo>
                  <a:lnTo>
                    <a:pt x="802" y="1304"/>
                  </a:lnTo>
                  <a:lnTo>
                    <a:pt x="811" y="1299"/>
                  </a:lnTo>
                  <a:lnTo>
                    <a:pt x="824" y="1307"/>
                  </a:lnTo>
                  <a:lnTo>
                    <a:pt x="824" y="1313"/>
                  </a:lnTo>
                  <a:lnTo>
                    <a:pt x="835" y="1314"/>
                  </a:lnTo>
                  <a:lnTo>
                    <a:pt x="844" y="1313"/>
                  </a:lnTo>
                  <a:lnTo>
                    <a:pt x="854" y="1310"/>
                  </a:lnTo>
                  <a:lnTo>
                    <a:pt x="860" y="1310"/>
                  </a:lnTo>
                  <a:lnTo>
                    <a:pt x="866" y="1314"/>
                  </a:lnTo>
                  <a:lnTo>
                    <a:pt x="870" y="1313"/>
                  </a:lnTo>
                  <a:lnTo>
                    <a:pt x="860" y="1307"/>
                  </a:lnTo>
                  <a:lnTo>
                    <a:pt x="860" y="1301"/>
                  </a:lnTo>
                  <a:lnTo>
                    <a:pt x="863" y="1299"/>
                  </a:lnTo>
                  <a:lnTo>
                    <a:pt x="866" y="1293"/>
                  </a:lnTo>
                  <a:lnTo>
                    <a:pt x="857" y="1293"/>
                  </a:lnTo>
                  <a:lnTo>
                    <a:pt x="847" y="1293"/>
                  </a:lnTo>
                  <a:lnTo>
                    <a:pt x="841" y="1293"/>
                  </a:lnTo>
                  <a:lnTo>
                    <a:pt x="844" y="1284"/>
                  </a:lnTo>
                  <a:lnTo>
                    <a:pt x="857" y="1290"/>
                  </a:lnTo>
                  <a:lnTo>
                    <a:pt x="866" y="1284"/>
                  </a:lnTo>
                  <a:lnTo>
                    <a:pt x="874" y="1284"/>
                  </a:lnTo>
                  <a:lnTo>
                    <a:pt x="884" y="1284"/>
                  </a:lnTo>
                  <a:lnTo>
                    <a:pt x="890" y="1280"/>
                  </a:lnTo>
                  <a:lnTo>
                    <a:pt x="893" y="1287"/>
                  </a:lnTo>
                  <a:lnTo>
                    <a:pt x="903" y="1287"/>
                  </a:lnTo>
                  <a:lnTo>
                    <a:pt x="914" y="1284"/>
                  </a:lnTo>
                  <a:lnTo>
                    <a:pt x="923" y="1284"/>
                  </a:lnTo>
                  <a:lnTo>
                    <a:pt x="930" y="1290"/>
                  </a:lnTo>
                  <a:lnTo>
                    <a:pt x="939" y="1293"/>
                  </a:lnTo>
                  <a:lnTo>
                    <a:pt x="942" y="1301"/>
                  </a:lnTo>
                  <a:lnTo>
                    <a:pt x="953" y="1301"/>
                  </a:lnTo>
                  <a:lnTo>
                    <a:pt x="960" y="1293"/>
                  </a:lnTo>
                  <a:lnTo>
                    <a:pt x="972" y="1293"/>
                  </a:lnTo>
                  <a:lnTo>
                    <a:pt x="979" y="1301"/>
                  </a:lnTo>
                  <a:lnTo>
                    <a:pt x="987" y="1313"/>
                  </a:lnTo>
                  <a:lnTo>
                    <a:pt x="993" y="1314"/>
                  </a:lnTo>
                  <a:lnTo>
                    <a:pt x="996" y="1322"/>
                  </a:lnTo>
                  <a:lnTo>
                    <a:pt x="993" y="1331"/>
                  </a:lnTo>
                  <a:lnTo>
                    <a:pt x="993" y="1339"/>
                  </a:lnTo>
                  <a:lnTo>
                    <a:pt x="1002" y="1336"/>
                  </a:lnTo>
                  <a:lnTo>
                    <a:pt x="996" y="1346"/>
                  </a:lnTo>
                  <a:lnTo>
                    <a:pt x="999" y="1355"/>
                  </a:lnTo>
                  <a:lnTo>
                    <a:pt x="1006" y="1360"/>
                  </a:lnTo>
                  <a:lnTo>
                    <a:pt x="1012" y="1369"/>
                  </a:lnTo>
                  <a:lnTo>
                    <a:pt x="1017" y="1376"/>
                  </a:lnTo>
                  <a:lnTo>
                    <a:pt x="1023" y="1384"/>
                  </a:lnTo>
                  <a:lnTo>
                    <a:pt x="1026" y="1393"/>
                  </a:lnTo>
                  <a:lnTo>
                    <a:pt x="1036" y="1390"/>
                  </a:lnTo>
                  <a:lnTo>
                    <a:pt x="1042" y="1387"/>
                  </a:lnTo>
                  <a:lnTo>
                    <a:pt x="1045" y="1376"/>
                  </a:lnTo>
                  <a:lnTo>
                    <a:pt x="1048" y="1366"/>
                  </a:lnTo>
                  <a:lnTo>
                    <a:pt x="1048" y="1355"/>
                  </a:lnTo>
                  <a:lnTo>
                    <a:pt x="1042" y="1343"/>
                  </a:lnTo>
                  <a:lnTo>
                    <a:pt x="1039" y="1331"/>
                  </a:lnTo>
                  <a:lnTo>
                    <a:pt x="1039" y="1325"/>
                  </a:lnTo>
                  <a:lnTo>
                    <a:pt x="1029" y="1314"/>
                  </a:lnTo>
                  <a:lnTo>
                    <a:pt x="1026" y="1307"/>
                  </a:lnTo>
                  <a:lnTo>
                    <a:pt x="1023" y="1293"/>
                  </a:lnTo>
                  <a:lnTo>
                    <a:pt x="1020" y="1284"/>
                  </a:lnTo>
                  <a:lnTo>
                    <a:pt x="1017" y="1275"/>
                  </a:lnTo>
                  <a:lnTo>
                    <a:pt x="1023" y="1263"/>
                  </a:lnTo>
                  <a:lnTo>
                    <a:pt x="1029" y="1252"/>
                  </a:lnTo>
                  <a:lnTo>
                    <a:pt x="1039" y="1245"/>
                  </a:lnTo>
                  <a:lnTo>
                    <a:pt x="1050" y="1239"/>
                  </a:lnTo>
                  <a:lnTo>
                    <a:pt x="1059" y="1234"/>
                  </a:lnTo>
                  <a:lnTo>
                    <a:pt x="1066" y="1225"/>
                  </a:lnTo>
                  <a:lnTo>
                    <a:pt x="1069" y="1220"/>
                  </a:lnTo>
                  <a:lnTo>
                    <a:pt x="1082" y="1213"/>
                  </a:lnTo>
                  <a:lnTo>
                    <a:pt x="1086" y="1213"/>
                  </a:lnTo>
                  <a:lnTo>
                    <a:pt x="1096" y="1204"/>
                  </a:lnTo>
                  <a:lnTo>
                    <a:pt x="1105" y="1199"/>
                  </a:lnTo>
                  <a:lnTo>
                    <a:pt x="1118" y="1196"/>
                  </a:lnTo>
                  <a:lnTo>
                    <a:pt x="1123" y="1190"/>
                  </a:lnTo>
                  <a:lnTo>
                    <a:pt x="1112" y="1190"/>
                  </a:lnTo>
                  <a:lnTo>
                    <a:pt x="1123" y="1183"/>
                  </a:lnTo>
                  <a:lnTo>
                    <a:pt x="1129" y="1183"/>
                  </a:lnTo>
                  <a:lnTo>
                    <a:pt x="1132" y="1178"/>
                  </a:lnTo>
                  <a:lnTo>
                    <a:pt x="1132" y="1172"/>
                  </a:lnTo>
                  <a:lnTo>
                    <a:pt x="1123" y="1172"/>
                  </a:lnTo>
                  <a:lnTo>
                    <a:pt x="1115" y="1172"/>
                  </a:lnTo>
                  <a:lnTo>
                    <a:pt x="1123" y="1166"/>
                  </a:lnTo>
                  <a:lnTo>
                    <a:pt x="1129" y="1164"/>
                  </a:lnTo>
                  <a:lnTo>
                    <a:pt x="1132" y="1166"/>
                  </a:lnTo>
                  <a:lnTo>
                    <a:pt x="1138" y="1175"/>
                  </a:lnTo>
                  <a:lnTo>
                    <a:pt x="1132" y="1166"/>
                  </a:lnTo>
                  <a:lnTo>
                    <a:pt x="1132" y="1158"/>
                  </a:lnTo>
                  <a:lnTo>
                    <a:pt x="1129" y="1151"/>
                  </a:lnTo>
                  <a:lnTo>
                    <a:pt x="1121" y="1142"/>
                  </a:lnTo>
                  <a:lnTo>
                    <a:pt x="1121" y="1137"/>
                  </a:lnTo>
                  <a:lnTo>
                    <a:pt x="1123" y="1126"/>
                  </a:lnTo>
                  <a:lnTo>
                    <a:pt x="1108" y="1119"/>
                  </a:lnTo>
                  <a:lnTo>
                    <a:pt x="1121" y="1121"/>
                  </a:lnTo>
                  <a:lnTo>
                    <a:pt x="1118" y="1113"/>
                  </a:lnTo>
                  <a:lnTo>
                    <a:pt x="1118" y="1102"/>
                  </a:lnTo>
                  <a:lnTo>
                    <a:pt x="1121" y="1093"/>
                  </a:lnTo>
                  <a:lnTo>
                    <a:pt x="1129" y="1090"/>
                  </a:lnTo>
                  <a:lnTo>
                    <a:pt x="1123" y="1099"/>
                  </a:lnTo>
                  <a:lnTo>
                    <a:pt x="1123" y="1107"/>
                  </a:lnTo>
                  <a:lnTo>
                    <a:pt x="1123" y="1116"/>
                  </a:lnTo>
                  <a:lnTo>
                    <a:pt x="1129" y="1119"/>
                  </a:lnTo>
                  <a:lnTo>
                    <a:pt x="1129" y="1123"/>
                  </a:lnTo>
                  <a:lnTo>
                    <a:pt x="1135" y="1123"/>
                  </a:lnTo>
                  <a:lnTo>
                    <a:pt x="1132" y="1131"/>
                  </a:lnTo>
                  <a:lnTo>
                    <a:pt x="1129" y="1142"/>
                  </a:lnTo>
                  <a:lnTo>
                    <a:pt x="1132" y="1142"/>
                  </a:lnTo>
                  <a:lnTo>
                    <a:pt x="1138" y="1131"/>
                  </a:lnTo>
                  <a:lnTo>
                    <a:pt x="1145" y="1121"/>
                  </a:lnTo>
                  <a:lnTo>
                    <a:pt x="1148" y="1116"/>
                  </a:lnTo>
                  <a:lnTo>
                    <a:pt x="1142" y="1102"/>
                  </a:lnTo>
                  <a:lnTo>
                    <a:pt x="1138" y="1090"/>
                  </a:lnTo>
                  <a:lnTo>
                    <a:pt x="1145" y="1093"/>
                  </a:lnTo>
                  <a:lnTo>
                    <a:pt x="1148" y="1102"/>
                  </a:lnTo>
                  <a:lnTo>
                    <a:pt x="1159" y="1093"/>
                  </a:lnTo>
                  <a:lnTo>
                    <a:pt x="1165" y="1083"/>
                  </a:lnTo>
                  <a:lnTo>
                    <a:pt x="1169" y="1072"/>
                  </a:lnTo>
                  <a:lnTo>
                    <a:pt x="1159" y="1067"/>
                  </a:lnTo>
                  <a:lnTo>
                    <a:pt x="1169" y="1058"/>
                  </a:lnTo>
                  <a:lnTo>
                    <a:pt x="1178" y="1054"/>
                  </a:lnTo>
                  <a:lnTo>
                    <a:pt x="1187" y="1051"/>
                  </a:lnTo>
                  <a:lnTo>
                    <a:pt x="1199" y="1051"/>
                  </a:lnTo>
                  <a:lnTo>
                    <a:pt x="1208" y="1051"/>
                  </a:lnTo>
                  <a:lnTo>
                    <a:pt x="1218" y="1045"/>
                  </a:lnTo>
                  <a:lnTo>
                    <a:pt x="1221" y="1037"/>
                  </a:lnTo>
                  <a:lnTo>
                    <a:pt x="1227" y="1043"/>
                  </a:lnTo>
                  <a:lnTo>
                    <a:pt x="1235" y="1040"/>
                  </a:lnTo>
                  <a:lnTo>
                    <a:pt x="1235" y="1043"/>
                  </a:lnTo>
                  <a:lnTo>
                    <a:pt x="1248" y="1040"/>
                  </a:lnTo>
                  <a:lnTo>
                    <a:pt x="1248" y="1031"/>
                  </a:lnTo>
                  <a:lnTo>
                    <a:pt x="1248" y="1037"/>
                  </a:lnTo>
                  <a:lnTo>
                    <a:pt x="1238" y="1037"/>
                  </a:lnTo>
                  <a:lnTo>
                    <a:pt x="1235" y="1029"/>
                  </a:lnTo>
                  <a:lnTo>
                    <a:pt x="1230" y="1026"/>
                  </a:lnTo>
                  <a:lnTo>
                    <a:pt x="1232" y="1019"/>
                  </a:lnTo>
                  <a:lnTo>
                    <a:pt x="1232" y="1013"/>
                  </a:lnTo>
                  <a:lnTo>
                    <a:pt x="1235" y="1005"/>
                  </a:lnTo>
                  <a:lnTo>
                    <a:pt x="1244" y="996"/>
                  </a:lnTo>
                  <a:lnTo>
                    <a:pt x="1244" y="992"/>
                  </a:lnTo>
                  <a:lnTo>
                    <a:pt x="1254" y="989"/>
                  </a:lnTo>
                  <a:lnTo>
                    <a:pt x="1267" y="986"/>
                  </a:lnTo>
                  <a:lnTo>
                    <a:pt x="1271" y="972"/>
                  </a:lnTo>
                  <a:lnTo>
                    <a:pt x="1278" y="978"/>
                  </a:lnTo>
                  <a:lnTo>
                    <a:pt x="1287" y="972"/>
                  </a:lnTo>
                  <a:lnTo>
                    <a:pt x="1300" y="970"/>
                  </a:lnTo>
                  <a:lnTo>
                    <a:pt x="1308" y="963"/>
                  </a:lnTo>
                  <a:lnTo>
                    <a:pt x="1308" y="957"/>
                  </a:lnTo>
                  <a:lnTo>
                    <a:pt x="1324" y="957"/>
                  </a:lnTo>
                  <a:lnTo>
                    <a:pt x="1336" y="951"/>
                  </a:lnTo>
                  <a:lnTo>
                    <a:pt x="1350" y="943"/>
                  </a:lnTo>
                  <a:lnTo>
                    <a:pt x="1350" y="951"/>
                  </a:lnTo>
                  <a:lnTo>
                    <a:pt x="1363" y="948"/>
                  </a:lnTo>
                  <a:lnTo>
                    <a:pt x="1350" y="957"/>
                  </a:lnTo>
                  <a:lnTo>
                    <a:pt x="1341" y="963"/>
                  </a:lnTo>
                  <a:lnTo>
                    <a:pt x="1330" y="970"/>
                  </a:lnTo>
                  <a:lnTo>
                    <a:pt x="1327" y="981"/>
                  </a:lnTo>
                  <a:lnTo>
                    <a:pt x="1330" y="992"/>
                  </a:lnTo>
                  <a:lnTo>
                    <a:pt x="1339" y="996"/>
                  </a:lnTo>
                  <a:lnTo>
                    <a:pt x="1347" y="989"/>
                  </a:lnTo>
                  <a:lnTo>
                    <a:pt x="1357" y="981"/>
                  </a:lnTo>
                  <a:lnTo>
                    <a:pt x="1366" y="972"/>
                  </a:lnTo>
                  <a:lnTo>
                    <a:pt x="1376" y="972"/>
                  </a:lnTo>
                  <a:lnTo>
                    <a:pt x="1387" y="964"/>
                  </a:lnTo>
                  <a:lnTo>
                    <a:pt x="1409" y="960"/>
                  </a:lnTo>
                  <a:lnTo>
                    <a:pt x="1423" y="957"/>
                  </a:lnTo>
                  <a:lnTo>
                    <a:pt x="1426" y="946"/>
                  </a:lnTo>
                  <a:lnTo>
                    <a:pt x="1439" y="943"/>
                  </a:lnTo>
                  <a:lnTo>
                    <a:pt x="1450" y="934"/>
                  </a:lnTo>
                  <a:lnTo>
                    <a:pt x="1436" y="927"/>
                  </a:lnTo>
                  <a:lnTo>
                    <a:pt x="1439" y="913"/>
                  </a:lnTo>
                  <a:lnTo>
                    <a:pt x="1436" y="908"/>
                  </a:lnTo>
                  <a:lnTo>
                    <a:pt x="1426" y="919"/>
                  </a:lnTo>
                  <a:lnTo>
                    <a:pt x="1417" y="930"/>
                  </a:lnTo>
                  <a:lnTo>
                    <a:pt x="1417" y="940"/>
                  </a:lnTo>
                  <a:lnTo>
                    <a:pt x="1409" y="937"/>
                  </a:lnTo>
                  <a:lnTo>
                    <a:pt x="1396" y="943"/>
                  </a:lnTo>
                  <a:lnTo>
                    <a:pt x="1380" y="940"/>
                  </a:lnTo>
                  <a:lnTo>
                    <a:pt x="1369" y="932"/>
                  </a:lnTo>
                  <a:lnTo>
                    <a:pt x="1357" y="930"/>
                  </a:lnTo>
                  <a:lnTo>
                    <a:pt x="1350" y="916"/>
                  </a:lnTo>
                  <a:lnTo>
                    <a:pt x="1347" y="899"/>
                  </a:lnTo>
                  <a:lnTo>
                    <a:pt x="1350" y="889"/>
                  </a:lnTo>
                  <a:lnTo>
                    <a:pt x="1336" y="895"/>
                  </a:lnTo>
                  <a:lnTo>
                    <a:pt x="1320" y="881"/>
                  </a:lnTo>
                  <a:lnTo>
                    <a:pt x="1341" y="881"/>
                  </a:lnTo>
                  <a:lnTo>
                    <a:pt x="1350" y="875"/>
                  </a:lnTo>
                  <a:lnTo>
                    <a:pt x="1363" y="870"/>
                  </a:lnTo>
                  <a:lnTo>
                    <a:pt x="1363" y="860"/>
                  </a:lnTo>
                  <a:lnTo>
                    <a:pt x="1357" y="854"/>
                  </a:lnTo>
                  <a:lnTo>
                    <a:pt x="1341" y="849"/>
                  </a:lnTo>
                  <a:lnTo>
                    <a:pt x="1330" y="851"/>
                  </a:lnTo>
                  <a:lnTo>
                    <a:pt x="1314" y="854"/>
                  </a:lnTo>
                  <a:lnTo>
                    <a:pt x="1300" y="860"/>
                  </a:lnTo>
                  <a:lnTo>
                    <a:pt x="1287" y="866"/>
                  </a:lnTo>
                  <a:lnTo>
                    <a:pt x="1274" y="870"/>
                  </a:lnTo>
                  <a:lnTo>
                    <a:pt x="1263" y="881"/>
                  </a:lnTo>
                  <a:lnTo>
                    <a:pt x="1254" y="892"/>
                  </a:lnTo>
                  <a:lnTo>
                    <a:pt x="1244" y="899"/>
                  </a:lnTo>
                  <a:lnTo>
                    <a:pt x="1238" y="908"/>
                  </a:lnTo>
                  <a:lnTo>
                    <a:pt x="1224" y="913"/>
                  </a:lnTo>
                  <a:lnTo>
                    <a:pt x="1232" y="905"/>
                  </a:lnTo>
                  <a:lnTo>
                    <a:pt x="1238" y="898"/>
                  </a:lnTo>
                  <a:lnTo>
                    <a:pt x="1248" y="887"/>
                  </a:lnTo>
                  <a:lnTo>
                    <a:pt x="1254" y="878"/>
                  </a:lnTo>
                  <a:lnTo>
                    <a:pt x="1263" y="867"/>
                  </a:lnTo>
                  <a:lnTo>
                    <a:pt x="1274" y="857"/>
                  </a:lnTo>
                  <a:lnTo>
                    <a:pt x="1287" y="846"/>
                  </a:lnTo>
                  <a:lnTo>
                    <a:pt x="1303" y="846"/>
                  </a:lnTo>
                  <a:lnTo>
                    <a:pt x="1305" y="835"/>
                  </a:lnTo>
                  <a:lnTo>
                    <a:pt x="1314" y="828"/>
                  </a:lnTo>
                  <a:lnTo>
                    <a:pt x="1330" y="822"/>
                  </a:lnTo>
                  <a:lnTo>
                    <a:pt x="1339" y="822"/>
                  </a:lnTo>
                  <a:lnTo>
                    <a:pt x="1354" y="822"/>
                  </a:lnTo>
                  <a:lnTo>
                    <a:pt x="1369" y="819"/>
                  </a:lnTo>
                  <a:lnTo>
                    <a:pt x="1377" y="822"/>
                  </a:lnTo>
                  <a:lnTo>
                    <a:pt x="1390" y="822"/>
                  </a:lnTo>
                  <a:lnTo>
                    <a:pt x="1406" y="822"/>
                  </a:lnTo>
                  <a:lnTo>
                    <a:pt x="1414" y="828"/>
                  </a:lnTo>
                  <a:lnTo>
                    <a:pt x="1430" y="825"/>
                  </a:lnTo>
                  <a:lnTo>
                    <a:pt x="1448" y="825"/>
                  </a:lnTo>
                  <a:lnTo>
                    <a:pt x="1456" y="816"/>
                  </a:lnTo>
                  <a:lnTo>
                    <a:pt x="1466" y="805"/>
                  </a:lnTo>
                  <a:lnTo>
                    <a:pt x="1472" y="795"/>
                  </a:lnTo>
                  <a:lnTo>
                    <a:pt x="1490" y="790"/>
                  </a:lnTo>
                  <a:lnTo>
                    <a:pt x="1512" y="787"/>
                  </a:lnTo>
                  <a:lnTo>
                    <a:pt x="1523" y="776"/>
                  </a:lnTo>
                  <a:lnTo>
                    <a:pt x="1536" y="771"/>
                  </a:lnTo>
                  <a:lnTo>
                    <a:pt x="1526" y="752"/>
                  </a:lnTo>
                  <a:lnTo>
                    <a:pt x="1529" y="739"/>
                  </a:lnTo>
                  <a:lnTo>
                    <a:pt x="1518" y="725"/>
                  </a:lnTo>
                  <a:lnTo>
                    <a:pt x="1502" y="725"/>
                  </a:lnTo>
                  <a:lnTo>
                    <a:pt x="1499" y="711"/>
                  </a:lnTo>
                  <a:lnTo>
                    <a:pt x="1482" y="708"/>
                  </a:lnTo>
                  <a:lnTo>
                    <a:pt x="1499" y="698"/>
                  </a:lnTo>
                  <a:lnTo>
                    <a:pt x="1486" y="690"/>
                  </a:lnTo>
                  <a:lnTo>
                    <a:pt x="1469" y="687"/>
                  </a:lnTo>
                  <a:lnTo>
                    <a:pt x="1463" y="679"/>
                  </a:lnTo>
                  <a:lnTo>
                    <a:pt x="1442" y="676"/>
                  </a:lnTo>
                  <a:lnTo>
                    <a:pt x="1436" y="663"/>
                  </a:lnTo>
                  <a:lnTo>
                    <a:pt x="1420" y="655"/>
                  </a:lnTo>
                  <a:lnTo>
                    <a:pt x="1414" y="643"/>
                  </a:lnTo>
                  <a:lnTo>
                    <a:pt x="1414" y="628"/>
                  </a:lnTo>
                  <a:lnTo>
                    <a:pt x="1420" y="617"/>
                  </a:lnTo>
                  <a:lnTo>
                    <a:pt x="1412" y="610"/>
                  </a:lnTo>
                  <a:lnTo>
                    <a:pt x="1412" y="598"/>
                  </a:lnTo>
                  <a:lnTo>
                    <a:pt x="1399" y="587"/>
                  </a:lnTo>
                  <a:lnTo>
                    <a:pt x="1390" y="572"/>
                  </a:lnTo>
                  <a:lnTo>
                    <a:pt x="1380" y="552"/>
                  </a:lnTo>
                  <a:lnTo>
                    <a:pt x="1373" y="537"/>
                  </a:lnTo>
                  <a:lnTo>
                    <a:pt x="1363" y="517"/>
                  </a:lnTo>
                  <a:lnTo>
                    <a:pt x="1354" y="507"/>
                  </a:lnTo>
                  <a:lnTo>
                    <a:pt x="1344" y="517"/>
                  </a:lnTo>
                  <a:lnTo>
                    <a:pt x="1336" y="528"/>
                  </a:lnTo>
                  <a:lnTo>
                    <a:pt x="1341" y="539"/>
                  </a:lnTo>
                  <a:lnTo>
                    <a:pt x="1336" y="552"/>
                  </a:lnTo>
                  <a:lnTo>
                    <a:pt x="1320" y="560"/>
                  </a:lnTo>
                  <a:lnTo>
                    <a:pt x="1314" y="574"/>
                  </a:lnTo>
                  <a:lnTo>
                    <a:pt x="1293" y="582"/>
                  </a:lnTo>
                  <a:lnTo>
                    <a:pt x="1278" y="560"/>
                  </a:lnTo>
                  <a:lnTo>
                    <a:pt x="1268" y="558"/>
                  </a:lnTo>
                  <a:lnTo>
                    <a:pt x="1257" y="545"/>
                  </a:lnTo>
                  <a:lnTo>
                    <a:pt x="1257" y="534"/>
                  </a:lnTo>
                  <a:lnTo>
                    <a:pt x="1260" y="515"/>
                  </a:lnTo>
                  <a:lnTo>
                    <a:pt x="1254" y="501"/>
                  </a:lnTo>
                  <a:lnTo>
                    <a:pt x="1257" y="485"/>
                  </a:lnTo>
                  <a:lnTo>
                    <a:pt x="1244" y="483"/>
                  </a:lnTo>
                  <a:lnTo>
                    <a:pt x="1230" y="483"/>
                  </a:lnTo>
                  <a:lnTo>
                    <a:pt x="1214" y="475"/>
                  </a:lnTo>
                  <a:lnTo>
                    <a:pt x="1218" y="461"/>
                  </a:lnTo>
                  <a:lnTo>
                    <a:pt x="1202" y="454"/>
                  </a:lnTo>
                  <a:lnTo>
                    <a:pt x="1191" y="440"/>
                  </a:lnTo>
                  <a:lnTo>
                    <a:pt x="1175" y="431"/>
                  </a:lnTo>
                  <a:lnTo>
                    <a:pt x="1151" y="437"/>
                  </a:lnTo>
                  <a:lnTo>
                    <a:pt x="1138" y="437"/>
                  </a:lnTo>
                  <a:lnTo>
                    <a:pt x="1121" y="431"/>
                  </a:lnTo>
                  <a:lnTo>
                    <a:pt x="1099" y="425"/>
                  </a:lnTo>
                  <a:lnTo>
                    <a:pt x="1086" y="437"/>
                  </a:lnTo>
                  <a:lnTo>
                    <a:pt x="1086" y="454"/>
                  </a:lnTo>
                  <a:lnTo>
                    <a:pt x="1099" y="461"/>
                  </a:lnTo>
                  <a:lnTo>
                    <a:pt x="1093" y="477"/>
                  </a:lnTo>
                  <a:lnTo>
                    <a:pt x="1086" y="493"/>
                  </a:lnTo>
                  <a:lnTo>
                    <a:pt x="1096" y="501"/>
                  </a:lnTo>
                  <a:lnTo>
                    <a:pt x="1099" y="517"/>
                  </a:lnTo>
                  <a:lnTo>
                    <a:pt x="1099" y="534"/>
                  </a:lnTo>
                  <a:lnTo>
                    <a:pt x="1089" y="548"/>
                  </a:lnTo>
                  <a:lnTo>
                    <a:pt x="1078" y="549"/>
                  </a:lnTo>
                  <a:lnTo>
                    <a:pt x="1075" y="560"/>
                  </a:lnTo>
                  <a:lnTo>
                    <a:pt x="1086" y="574"/>
                  </a:lnTo>
                  <a:lnTo>
                    <a:pt x="1099" y="580"/>
                  </a:lnTo>
                  <a:lnTo>
                    <a:pt x="1105" y="598"/>
                  </a:lnTo>
                  <a:lnTo>
                    <a:pt x="1108" y="612"/>
                  </a:lnTo>
                  <a:lnTo>
                    <a:pt x="1115" y="631"/>
                  </a:lnTo>
                  <a:lnTo>
                    <a:pt x="1115" y="652"/>
                  </a:lnTo>
                  <a:lnTo>
                    <a:pt x="1102" y="666"/>
                  </a:lnTo>
                  <a:lnTo>
                    <a:pt x="1086" y="679"/>
                  </a:lnTo>
                  <a:lnTo>
                    <a:pt x="1075" y="687"/>
                  </a:lnTo>
                  <a:lnTo>
                    <a:pt x="1059" y="695"/>
                  </a:lnTo>
                  <a:lnTo>
                    <a:pt x="1066" y="708"/>
                  </a:lnTo>
                  <a:lnTo>
                    <a:pt x="1069" y="719"/>
                  </a:lnTo>
                  <a:lnTo>
                    <a:pt x="1072" y="739"/>
                  </a:lnTo>
                  <a:lnTo>
                    <a:pt x="1072" y="754"/>
                  </a:lnTo>
                  <a:lnTo>
                    <a:pt x="1082" y="768"/>
                  </a:lnTo>
                  <a:lnTo>
                    <a:pt x="1069" y="784"/>
                  </a:lnTo>
                  <a:lnTo>
                    <a:pt x="1050" y="792"/>
                  </a:lnTo>
                  <a:lnTo>
                    <a:pt x="1053" y="801"/>
                  </a:lnTo>
                  <a:lnTo>
                    <a:pt x="1042" y="792"/>
                  </a:lnTo>
                  <a:lnTo>
                    <a:pt x="1032" y="778"/>
                  </a:lnTo>
                  <a:lnTo>
                    <a:pt x="1023" y="771"/>
                  </a:lnTo>
                  <a:lnTo>
                    <a:pt x="1017" y="757"/>
                  </a:lnTo>
                  <a:lnTo>
                    <a:pt x="1002" y="746"/>
                  </a:lnTo>
                  <a:lnTo>
                    <a:pt x="1006" y="731"/>
                  </a:lnTo>
                  <a:lnTo>
                    <a:pt x="1006" y="719"/>
                  </a:lnTo>
                  <a:lnTo>
                    <a:pt x="1002" y="707"/>
                  </a:lnTo>
                  <a:lnTo>
                    <a:pt x="1006" y="684"/>
                  </a:lnTo>
                  <a:lnTo>
                    <a:pt x="987" y="676"/>
                  </a:lnTo>
                  <a:lnTo>
                    <a:pt x="969" y="676"/>
                  </a:lnTo>
                  <a:lnTo>
                    <a:pt x="950" y="676"/>
                  </a:lnTo>
                  <a:lnTo>
                    <a:pt x="930" y="663"/>
                  </a:lnTo>
                  <a:lnTo>
                    <a:pt x="914" y="657"/>
                  </a:lnTo>
                  <a:lnTo>
                    <a:pt x="900" y="652"/>
                  </a:lnTo>
                  <a:lnTo>
                    <a:pt x="887" y="639"/>
                  </a:lnTo>
                  <a:lnTo>
                    <a:pt x="870" y="628"/>
                  </a:lnTo>
                  <a:lnTo>
                    <a:pt x="851" y="622"/>
                  </a:lnTo>
                  <a:lnTo>
                    <a:pt x="830" y="612"/>
                  </a:lnTo>
                  <a:lnTo>
                    <a:pt x="814" y="617"/>
                  </a:lnTo>
                  <a:lnTo>
                    <a:pt x="802" y="622"/>
                  </a:lnTo>
                  <a:lnTo>
                    <a:pt x="802" y="612"/>
                  </a:lnTo>
                  <a:lnTo>
                    <a:pt x="797" y="598"/>
                  </a:lnTo>
                  <a:lnTo>
                    <a:pt x="797" y="584"/>
                  </a:lnTo>
                  <a:lnTo>
                    <a:pt x="787" y="566"/>
                  </a:lnTo>
                  <a:lnTo>
                    <a:pt x="775" y="560"/>
                  </a:lnTo>
                  <a:lnTo>
                    <a:pt x="760" y="566"/>
                  </a:lnTo>
                  <a:lnTo>
                    <a:pt x="754" y="549"/>
                  </a:lnTo>
                  <a:lnTo>
                    <a:pt x="754" y="534"/>
                  </a:lnTo>
                  <a:lnTo>
                    <a:pt x="757" y="513"/>
                  </a:lnTo>
                  <a:lnTo>
                    <a:pt x="760" y="499"/>
                  </a:lnTo>
                  <a:lnTo>
                    <a:pt x="765" y="483"/>
                  </a:lnTo>
                  <a:lnTo>
                    <a:pt x="775" y="463"/>
                  </a:lnTo>
                  <a:lnTo>
                    <a:pt x="787" y="451"/>
                  </a:lnTo>
                  <a:lnTo>
                    <a:pt x="798" y="442"/>
                  </a:lnTo>
                  <a:lnTo>
                    <a:pt x="798" y="423"/>
                  </a:lnTo>
                  <a:lnTo>
                    <a:pt x="817" y="418"/>
                  </a:lnTo>
                  <a:lnTo>
                    <a:pt x="838" y="410"/>
                  </a:lnTo>
                  <a:lnTo>
                    <a:pt x="835" y="390"/>
                  </a:lnTo>
                  <a:lnTo>
                    <a:pt x="851" y="366"/>
                  </a:lnTo>
                  <a:lnTo>
                    <a:pt x="881" y="366"/>
                  </a:lnTo>
                  <a:lnTo>
                    <a:pt x="896" y="348"/>
                  </a:lnTo>
                  <a:lnTo>
                    <a:pt x="907" y="326"/>
                  </a:lnTo>
                  <a:lnTo>
                    <a:pt x="907" y="305"/>
                  </a:lnTo>
                  <a:lnTo>
                    <a:pt x="930" y="275"/>
                  </a:lnTo>
                  <a:lnTo>
                    <a:pt x="914" y="262"/>
                  </a:lnTo>
                  <a:lnTo>
                    <a:pt x="939" y="260"/>
                  </a:lnTo>
                  <a:lnTo>
                    <a:pt x="947" y="269"/>
                  </a:lnTo>
                  <a:lnTo>
                    <a:pt x="976" y="275"/>
                  </a:lnTo>
                  <a:lnTo>
                    <a:pt x="996" y="260"/>
                  </a:lnTo>
                  <a:lnTo>
                    <a:pt x="1020" y="240"/>
                  </a:lnTo>
                  <a:lnTo>
                    <a:pt x="1023" y="213"/>
                  </a:lnTo>
                  <a:lnTo>
                    <a:pt x="1002" y="199"/>
                  </a:lnTo>
                  <a:lnTo>
                    <a:pt x="1002" y="178"/>
                  </a:lnTo>
                  <a:lnTo>
                    <a:pt x="1023" y="165"/>
                  </a:lnTo>
                  <a:lnTo>
                    <a:pt x="1023" y="134"/>
                  </a:lnTo>
                  <a:lnTo>
                    <a:pt x="993" y="127"/>
                  </a:lnTo>
                  <a:lnTo>
                    <a:pt x="990" y="111"/>
                  </a:lnTo>
                  <a:lnTo>
                    <a:pt x="966" y="104"/>
                  </a:lnTo>
                  <a:lnTo>
                    <a:pt x="939" y="104"/>
                  </a:lnTo>
                  <a:lnTo>
                    <a:pt x="939" y="127"/>
                  </a:lnTo>
                  <a:lnTo>
                    <a:pt x="942" y="157"/>
                  </a:lnTo>
                  <a:lnTo>
                    <a:pt x="942" y="186"/>
                  </a:lnTo>
                  <a:lnTo>
                    <a:pt x="920" y="199"/>
                  </a:lnTo>
                  <a:lnTo>
                    <a:pt x="920" y="222"/>
                  </a:lnTo>
                  <a:lnTo>
                    <a:pt x="906" y="230"/>
                  </a:lnTo>
                  <a:lnTo>
                    <a:pt x="887" y="199"/>
                  </a:lnTo>
                  <a:lnTo>
                    <a:pt x="890" y="178"/>
                  </a:lnTo>
                  <a:lnTo>
                    <a:pt x="890" y="157"/>
                  </a:lnTo>
                  <a:lnTo>
                    <a:pt x="871" y="133"/>
                  </a:lnTo>
                  <a:lnTo>
                    <a:pt x="851" y="165"/>
                  </a:lnTo>
                  <a:lnTo>
                    <a:pt x="835" y="140"/>
                  </a:lnTo>
                  <a:lnTo>
                    <a:pt x="824" y="119"/>
                  </a:lnTo>
                  <a:lnTo>
                    <a:pt x="802" y="108"/>
                  </a:lnTo>
                  <a:lnTo>
                    <a:pt x="824" y="87"/>
                  </a:lnTo>
                  <a:lnTo>
                    <a:pt x="811" y="60"/>
                  </a:lnTo>
                  <a:lnTo>
                    <a:pt x="797" y="40"/>
                  </a:lnTo>
                  <a:lnTo>
                    <a:pt x="781" y="19"/>
                  </a:lnTo>
                  <a:lnTo>
                    <a:pt x="765" y="0"/>
                  </a:lnTo>
                  <a:lnTo>
                    <a:pt x="751" y="1"/>
                  </a:lnTo>
                  <a:lnTo>
                    <a:pt x="732" y="14"/>
                  </a:lnTo>
                  <a:lnTo>
                    <a:pt x="724" y="43"/>
                  </a:lnTo>
                  <a:lnTo>
                    <a:pt x="715" y="73"/>
                  </a:lnTo>
                  <a:lnTo>
                    <a:pt x="738" y="104"/>
                  </a:lnTo>
                  <a:lnTo>
                    <a:pt x="768" y="125"/>
                  </a:lnTo>
                  <a:lnTo>
                    <a:pt x="757" y="146"/>
                  </a:lnTo>
                  <a:lnTo>
                    <a:pt x="765" y="170"/>
                  </a:lnTo>
                  <a:lnTo>
                    <a:pt x="745" y="195"/>
                  </a:lnTo>
                  <a:lnTo>
                    <a:pt x="738" y="195"/>
                  </a:lnTo>
                  <a:lnTo>
                    <a:pt x="732" y="216"/>
                  </a:lnTo>
                  <a:lnTo>
                    <a:pt x="711" y="202"/>
                  </a:lnTo>
                  <a:lnTo>
                    <a:pt x="711" y="175"/>
                  </a:lnTo>
                  <a:lnTo>
                    <a:pt x="738" y="157"/>
                  </a:lnTo>
                  <a:lnTo>
                    <a:pt x="721" y="127"/>
                  </a:lnTo>
                  <a:lnTo>
                    <a:pt x="692" y="104"/>
                  </a:lnTo>
                  <a:lnTo>
                    <a:pt x="678" y="127"/>
                  </a:lnTo>
                  <a:lnTo>
                    <a:pt x="659" y="146"/>
                  </a:lnTo>
                  <a:lnTo>
                    <a:pt x="689" y="165"/>
                  </a:lnTo>
                  <a:lnTo>
                    <a:pt x="675" y="181"/>
                  </a:lnTo>
                  <a:lnTo>
                    <a:pt x="675" y="208"/>
                  </a:lnTo>
                  <a:lnTo>
                    <a:pt x="651" y="213"/>
                  </a:lnTo>
                  <a:lnTo>
                    <a:pt x="615" y="205"/>
                  </a:lnTo>
                  <a:lnTo>
                    <a:pt x="590" y="192"/>
                  </a:lnTo>
                  <a:lnTo>
                    <a:pt x="559" y="175"/>
                  </a:lnTo>
                  <a:lnTo>
                    <a:pt x="539" y="149"/>
                  </a:lnTo>
                  <a:lnTo>
                    <a:pt x="510" y="157"/>
                  </a:lnTo>
                  <a:lnTo>
                    <a:pt x="484" y="165"/>
                  </a:lnTo>
                  <a:lnTo>
                    <a:pt x="471" y="181"/>
                  </a:lnTo>
                  <a:lnTo>
                    <a:pt x="493" y="195"/>
                  </a:lnTo>
                  <a:lnTo>
                    <a:pt x="487" y="213"/>
                  </a:lnTo>
                  <a:lnTo>
                    <a:pt x="466" y="205"/>
                  </a:lnTo>
                  <a:lnTo>
                    <a:pt x="444" y="195"/>
                  </a:lnTo>
                  <a:lnTo>
                    <a:pt x="420" y="199"/>
                  </a:lnTo>
                  <a:lnTo>
                    <a:pt x="390" y="208"/>
                  </a:lnTo>
                  <a:lnTo>
                    <a:pt x="368" y="199"/>
                  </a:lnTo>
                  <a:lnTo>
                    <a:pt x="344" y="199"/>
                  </a:lnTo>
                  <a:lnTo>
                    <a:pt x="348" y="186"/>
                  </a:lnTo>
                  <a:lnTo>
                    <a:pt x="368" y="178"/>
                  </a:lnTo>
                  <a:lnTo>
                    <a:pt x="357" y="160"/>
                  </a:lnTo>
                  <a:lnTo>
                    <a:pt x="332" y="146"/>
                  </a:lnTo>
                  <a:lnTo>
                    <a:pt x="298" y="146"/>
                  </a:lnTo>
                  <a:lnTo>
                    <a:pt x="275" y="134"/>
                  </a:lnTo>
                  <a:lnTo>
                    <a:pt x="248" y="122"/>
                  </a:lnTo>
                  <a:lnTo>
                    <a:pt x="226" y="104"/>
                  </a:lnTo>
                  <a:lnTo>
                    <a:pt x="189" y="104"/>
                  </a:lnTo>
                  <a:lnTo>
                    <a:pt x="181" y="127"/>
                  </a:lnTo>
                  <a:lnTo>
                    <a:pt x="166" y="125"/>
                  </a:lnTo>
                  <a:lnTo>
                    <a:pt x="162" y="95"/>
                  </a:lnTo>
                  <a:lnTo>
                    <a:pt x="145" y="125"/>
                  </a:lnTo>
                  <a:lnTo>
                    <a:pt x="126" y="116"/>
                  </a:lnTo>
                  <a:lnTo>
                    <a:pt x="117" y="89"/>
                  </a:lnTo>
                  <a:lnTo>
                    <a:pt x="90" y="66"/>
                  </a:lnTo>
                  <a:lnTo>
                    <a:pt x="80" y="95"/>
                  </a:lnTo>
                  <a:lnTo>
                    <a:pt x="63" y="104"/>
                  </a:lnTo>
                  <a:lnTo>
                    <a:pt x="56" y="81"/>
                  </a:lnTo>
                  <a:lnTo>
                    <a:pt x="26" y="95"/>
                  </a:lnTo>
                  <a:lnTo>
                    <a:pt x="0" y="111"/>
                  </a:lnTo>
                  <a:lnTo>
                    <a:pt x="1" y="649"/>
                  </a:lnTo>
                  <a:lnTo>
                    <a:pt x="11" y="649"/>
                  </a:lnTo>
                  <a:lnTo>
                    <a:pt x="11" y="660"/>
                  </a:lnTo>
                  <a:lnTo>
                    <a:pt x="17" y="674"/>
                  </a:lnTo>
                  <a:lnTo>
                    <a:pt x="26" y="684"/>
                  </a:lnTo>
                  <a:lnTo>
                    <a:pt x="36" y="690"/>
                  </a:lnTo>
                  <a:lnTo>
                    <a:pt x="50" y="687"/>
                  </a:lnTo>
                  <a:lnTo>
                    <a:pt x="44" y="704"/>
                  </a:lnTo>
                  <a:lnTo>
                    <a:pt x="47" y="708"/>
                  </a:lnTo>
                  <a:lnTo>
                    <a:pt x="36" y="716"/>
                  </a:lnTo>
                  <a:lnTo>
                    <a:pt x="44" y="731"/>
                  </a:lnTo>
                  <a:lnTo>
                    <a:pt x="56" y="739"/>
                  </a:lnTo>
                  <a:lnTo>
                    <a:pt x="69" y="754"/>
                  </a:lnTo>
                  <a:lnTo>
                    <a:pt x="83" y="763"/>
                  </a:lnTo>
                  <a:lnTo>
                    <a:pt x="90" y="776"/>
                  </a:lnTo>
                  <a:lnTo>
                    <a:pt x="96" y="787"/>
                  </a:lnTo>
                  <a:lnTo>
                    <a:pt x="96" y="795"/>
                  </a:lnTo>
                  <a:lnTo>
                    <a:pt x="110" y="805"/>
                  </a:lnTo>
                  <a:lnTo>
                    <a:pt x="126" y="811"/>
                  </a:lnTo>
                  <a:lnTo>
                    <a:pt x="142" y="816"/>
                  </a:lnTo>
                  <a:lnTo>
                    <a:pt x="153" y="828"/>
                  </a:lnTo>
                  <a:lnTo>
                    <a:pt x="166" y="835"/>
                  </a:lnTo>
                  <a:lnTo>
                    <a:pt x="178" y="840"/>
                  </a:lnTo>
                  <a:lnTo>
                    <a:pt x="189" y="835"/>
                  </a:lnTo>
                  <a:lnTo>
                    <a:pt x="189" y="849"/>
                  </a:lnTo>
                  <a:lnTo>
                    <a:pt x="196" y="857"/>
                  </a:lnTo>
                  <a:lnTo>
                    <a:pt x="202" y="867"/>
                  </a:lnTo>
                  <a:lnTo>
                    <a:pt x="199" y="870"/>
                  </a:lnTo>
                  <a:lnTo>
                    <a:pt x="205" y="881"/>
                  </a:lnTo>
                  <a:lnTo>
                    <a:pt x="202" y="898"/>
                  </a:lnTo>
                  <a:lnTo>
                    <a:pt x="199" y="892"/>
                  </a:lnTo>
                  <a:lnTo>
                    <a:pt x="189" y="898"/>
                  </a:lnTo>
                  <a:lnTo>
                    <a:pt x="199" y="884"/>
                  </a:lnTo>
                  <a:lnTo>
                    <a:pt x="189" y="878"/>
                  </a:lnTo>
                  <a:lnTo>
                    <a:pt x="175" y="878"/>
                  </a:lnTo>
                  <a:lnTo>
                    <a:pt x="159" y="870"/>
                  </a:lnTo>
                  <a:lnTo>
                    <a:pt x="156" y="878"/>
                  </a:lnTo>
                  <a:lnTo>
                    <a:pt x="159" y="884"/>
                  </a:lnTo>
                  <a:lnTo>
                    <a:pt x="166" y="898"/>
                  </a:lnTo>
                  <a:lnTo>
                    <a:pt x="169" y="908"/>
                  </a:lnTo>
                  <a:lnTo>
                    <a:pt x="172" y="916"/>
                  </a:lnTo>
                  <a:lnTo>
                    <a:pt x="172" y="927"/>
                  </a:lnTo>
                  <a:lnTo>
                    <a:pt x="189" y="930"/>
                  </a:lnTo>
                  <a:lnTo>
                    <a:pt x="172" y="930"/>
                  </a:lnTo>
                  <a:lnTo>
                    <a:pt x="172" y="937"/>
                  </a:lnTo>
                  <a:lnTo>
                    <a:pt x="175" y="948"/>
                  </a:lnTo>
                  <a:lnTo>
                    <a:pt x="172" y="960"/>
                  </a:lnTo>
                  <a:lnTo>
                    <a:pt x="172" y="972"/>
                  </a:lnTo>
                  <a:lnTo>
                    <a:pt x="169" y="986"/>
                  </a:lnTo>
                  <a:lnTo>
                    <a:pt x="166" y="996"/>
                  </a:lnTo>
                  <a:lnTo>
                    <a:pt x="162" y="1013"/>
                  </a:lnTo>
                  <a:lnTo>
                    <a:pt x="162" y="1026"/>
                  </a:lnTo>
                  <a:lnTo>
                    <a:pt x="169" y="1031"/>
                  </a:lnTo>
                  <a:lnTo>
                    <a:pt x="172" y="1043"/>
                  </a:lnTo>
                  <a:lnTo>
                    <a:pt x="169" y="1057"/>
                  </a:lnTo>
                  <a:lnTo>
                    <a:pt x="166" y="1067"/>
                  </a:lnTo>
                  <a:lnTo>
                    <a:pt x="166" y="1072"/>
                  </a:lnTo>
                  <a:lnTo>
                    <a:pt x="172" y="1078"/>
                  </a:lnTo>
                  <a:lnTo>
                    <a:pt x="178" y="1086"/>
                  </a:lnTo>
                  <a:lnTo>
                    <a:pt x="178" y="1093"/>
                  </a:lnTo>
                  <a:lnTo>
                    <a:pt x="178" y="1104"/>
                  </a:lnTo>
                  <a:lnTo>
                    <a:pt x="183" y="1113"/>
                  </a:lnTo>
                  <a:lnTo>
                    <a:pt x="192" y="1119"/>
                  </a:lnTo>
                  <a:lnTo>
                    <a:pt x="189" y="1123"/>
                  </a:lnTo>
                  <a:lnTo>
                    <a:pt x="202" y="1126"/>
                  </a:lnTo>
                  <a:lnTo>
                    <a:pt x="202" y="1121"/>
                  </a:lnTo>
                  <a:lnTo>
                    <a:pt x="208" y="1123"/>
                  </a:lnTo>
                  <a:lnTo>
                    <a:pt x="205" y="1126"/>
                  </a:lnTo>
                  <a:lnTo>
                    <a:pt x="211" y="1137"/>
                  </a:lnTo>
                  <a:lnTo>
                    <a:pt x="202" y="1131"/>
                  </a:lnTo>
                  <a:lnTo>
                    <a:pt x="202" y="1140"/>
                  </a:lnTo>
                  <a:lnTo>
                    <a:pt x="208" y="1148"/>
                  </a:lnTo>
                  <a:lnTo>
                    <a:pt x="215" y="1148"/>
                  </a:lnTo>
                  <a:lnTo>
                    <a:pt x="215" y="1155"/>
                  </a:lnTo>
                  <a:lnTo>
                    <a:pt x="211" y="1161"/>
                  </a:lnTo>
                  <a:lnTo>
                    <a:pt x="223" y="1169"/>
                  </a:lnTo>
                  <a:lnTo>
                    <a:pt x="229" y="1178"/>
                  </a:lnTo>
                  <a:lnTo>
                    <a:pt x="242" y="1187"/>
                  </a:lnTo>
                  <a:lnTo>
                    <a:pt x="242" y="1199"/>
                  </a:lnTo>
                  <a:lnTo>
                    <a:pt x="254" y="1201"/>
                  </a:lnTo>
                  <a:lnTo>
                    <a:pt x="265" y="1207"/>
                  </a:lnTo>
                  <a:lnTo>
                    <a:pt x="275" y="1210"/>
                  </a:lnTo>
                  <a:lnTo>
                    <a:pt x="284" y="1210"/>
                  </a:lnTo>
                  <a:lnTo>
                    <a:pt x="284" y="1217"/>
                  </a:lnTo>
                  <a:lnTo>
                    <a:pt x="291" y="1217"/>
                  </a:lnTo>
                  <a:lnTo>
                    <a:pt x="298" y="1223"/>
                  </a:lnTo>
                  <a:lnTo>
                    <a:pt x="305" y="1234"/>
                  </a:lnTo>
                  <a:lnTo>
                    <a:pt x="308" y="1245"/>
                  </a:lnTo>
                  <a:lnTo>
                    <a:pt x="317" y="1252"/>
                  </a:lnTo>
                  <a:lnTo>
                    <a:pt x="321" y="1263"/>
                  </a:lnTo>
                  <a:lnTo>
                    <a:pt x="324" y="1269"/>
                  </a:lnTo>
                  <a:lnTo>
                    <a:pt x="324" y="1275"/>
                  </a:lnTo>
                  <a:lnTo>
                    <a:pt x="332" y="1280"/>
                  </a:lnTo>
                  <a:lnTo>
                    <a:pt x="332" y="1287"/>
                  </a:lnTo>
                  <a:lnTo>
                    <a:pt x="335" y="1290"/>
                  </a:lnTo>
                  <a:lnTo>
                    <a:pt x="338" y="1301"/>
                  </a:lnTo>
                  <a:lnTo>
                    <a:pt x="348" y="1307"/>
                  </a:lnTo>
                  <a:lnTo>
                    <a:pt x="357" y="1314"/>
                  </a:lnTo>
                  <a:lnTo>
                    <a:pt x="362" y="1320"/>
                  </a:lnTo>
                  <a:lnTo>
                    <a:pt x="371" y="1325"/>
                  </a:lnTo>
                  <a:lnTo>
                    <a:pt x="371" y="1334"/>
                  </a:lnTo>
                  <a:lnTo>
                    <a:pt x="362" y="1342"/>
                  </a:lnTo>
                  <a:lnTo>
                    <a:pt x="351" y="1339"/>
                  </a:lnTo>
                  <a:lnTo>
                    <a:pt x="362" y="1343"/>
                  </a:lnTo>
                  <a:lnTo>
                    <a:pt x="362" y="1352"/>
                  </a:lnTo>
                  <a:lnTo>
                    <a:pt x="371" y="1355"/>
                  </a:lnTo>
                  <a:lnTo>
                    <a:pt x="381" y="1360"/>
                  </a:lnTo>
                  <a:lnTo>
                    <a:pt x="387" y="1360"/>
                  </a:lnTo>
                  <a:lnTo>
                    <a:pt x="393" y="1366"/>
                  </a:lnTo>
                  <a:lnTo>
                    <a:pt x="404" y="1372"/>
                  </a:lnTo>
                  <a:lnTo>
                    <a:pt x="411" y="1381"/>
                  </a:lnTo>
                  <a:lnTo>
                    <a:pt x="411" y="1390"/>
                  </a:lnTo>
                  <a:lnTo>
                    <a:pt x="404" y="1398"/>
                  </a:lnTo>
                  <a:lnTo>
                    <a:pt x="417" y="1401"/>
                  </a:lnTo>
                  <a:lnTo>
                    <a:pt x="427" y="1408"/>
                  </a:lnTo>
                  <a:lnTo>
                    <a:pt x="433" y="1417"/>
                  </a:lnTo>
                  <a:lnTo>
                    <a:pt x="444" y="1422"/>
                  </a:lnTo>
                  <a:lnTo>
                    <a:pt x="450" y="1436"/>
                  </a:lnTo>
                  <a:lnTo>
                    <a:pt x="463" y="1428"/>
                  </a:lnTo>
                  <a:lnTo>
                    <a:pt x="457" y="1417"/>
                  </a:lnTo>
                  <a:lnTo>
                    <a:pt x="447" y="1408"/>
                  </a:lnTo>
                  <a:lnTo>
                    <a:pt x="438" y="1408"/>
                  </a:lnTo>
                  <a:lnTo>
                    <a:pt x="433" y="1401"/>
                  </a:lnTo>
                  <a:lnTo>
                    <a:pt x="438" y="1398"/>
                  </a:lnTo>
                  <a:lnTo>
                    <a:pt x="433" y="1390"/>
                  </a:lnTo>
                  <a:lnTo>
                    <a:pt x="433" y="1384"/>
                  </a:lnTo>
                  <a:lnTo>
                    <a:pt x="423" y="1374"/>
                  </a:lnTo>
                  <a:lnTo>
                    <a:pt x="420" y="1366"/>
                  </a:lnTo>
                  <a:lnTo>
                    <a:pt x="411" y="1355"/>
                  </a:lnTo>
                  <a:lnTo>
                    <a:pt x="404" y="1343"/>
                  </a:lnTo>
                  <a:lnTo>
                    <a:pt x="397" y="1339"/>
                  </a:lnTo>
                  <a:lnTo>
                    <a:pt x="393" y="1328"/>
                  </a:lnTo>
                  <a:lnTo>
                    <a:pt x="387" y="1320"/>
                  </a:lnTo>
                  <a:lnTo>
                    <a:pt x="378" y="1313"/>
                  </a:lnTo>
                  <a:lnTo>
                    <a:pt x="371" y="1304"/>
                  </a:lnTo>
                  <a:lnTo>
                    <a:pt x="362" y="1299"/>
                  </a:lnTo>
                  <a:lnTo>
                    <a:pt x="357" y="1293"/>
                  </a:lnTo>
                  <a:lnTo>
                    <a:pt x="360" y="1282"/>
                  </a:lnTo>
                  <a:lnTo>
                    <a:pt x="357" y="1275"/>
                  </a:lnTo>
                  <a:lnTo>
                    <a:pt x="354" y="1266"/>
                  </a:lnTo>
                  <a:lnTo>
                    <a:pt x="357" y="1258"/>
                  </a:lnTo>
                  <a:lnTo>
                    <a:pt x="368" y="1263"/>
                  </a:lnTo>
                  <a:lnTo>
                    <a:pt x="374" y="1263"/>
                  </a:lnTo>
                  <a:lnTo>
                    <a:pt x="381" y="1269"/>
                  </a:lnTo>
                  <a:lnTo>
                    <a:pt x="390" y="1272"/>
                  </a:lnTo>
                  <a:lnTo>
                    <a:pt x="390" y="1280"/>
                  </a:lnTo>
                  <a:lnTo>
                    <a:pt x="393" y="1290"/>
                  </a:lnTo>
                  <a:lnTo>
                    <a:pt x="397" y="1296"/>
                  </a:lnTo>
                  <a:lnTo>
                    <a:pt x="401" y="1307"/>
                  </a:lnTo>
                  <a:lnTo>
                    <a:pt x="408" y="1314"/>
                  </a:lnTo>
                  <a:lnTo>
                    <a:pt x="417" y="1325"/>
                  </a:lnTo>
                  <a:lnTo>
                    <a:pt x="427" y="1334"/>
                  </a:lnTo>
                  <a:lnTo>
                    <a:pt x="438" y="1336"/>
                  </a:lnTo>
                  <a:lnTo>
                    <a:pt x="438" y="1346"/>
                  </a:lnTo>
                  <a:lnTo>
                    <a:pt x="450" y="1355"/>
                  </a:lnTo>
                  <a:lnTo>
                    <a:pt x="457" y="1360"/>
                  </a:lnTo>
                  <a:lnTo>
                    <a:pt x="460" y="1360"/>
                  </a:lnTo>
                  <a:lnTo>
                    <a:pt x="466" y="1369"/>
                  </a:lnTo>
                  <a:lnTo>
                    <a:pt x="463" y="1374"/>
                  </a:lnTo>
                  <a:lnTo>
                    <a:pt x="463" y="1379"/>
                  </a:lnTo>
                  <a:lnTo>
                    <a:pt x="471" y="1384"/>
                  </a:lnTo>
                  <a:lnTo>
                    <a:pt x="484" y="1390"/>
                  </a:lnTo>
                  <a:lnTo>
                    <a:pt x="490" y="1401"/>
                  </a:lnTo>
                  <a:lnTo>
                    <a:pt x="499" y="1407"/>
                  </a:lnTo>
                  <a:lnTo>
                    <a:pt x="507" y="1414"/>
                  </a:lnTo>
                  <a:lnTo>
                    <a:pt x="517" y="1422"/>
                  </a:lnTo>
                  <a:lnTo>
                    <a:pt x="523" y="1431"/>
                  </a:lnTo>
                  <a:lnTo>
                    <a:pt x="529" y="1439"/>
                  </a:lnTo>
                  <a:lnTo>
                    <a:pt x="539" y="1443"/>
                  </a:lnTo>
                  <a:lnTo>
                    <a:pt x="542" y="1457"/>
                  </a:lnTo>
                  <a:lnTo>
                    <a:pt x="547" y="1463"/>
                  </a:lnTo>
                  <a:lnTo>
                    <a:pt x="547" y="1469"/>
                  </a:lnTo>
                  <a:lnTo>
                    <a:pt x="542" y="1473"/>
                  </a:lnTo>
                  <a:lnTo>
                    <a:pt x="544" y="1478"/>
                  </a:lnTo>
                  <a:lnTo>
                    <a:pt x="539" y="1481"/>
                  </a:lnTo>
                  <a:lnTo>
                    <a:pt x="544" y="1493"/>
                  </a:lnTo>
                  <a:lnTo>
                    <a:pt x="553" y="1502"/>
                  </a:lnTo>
                  <a:lnTo>
                    <a:pt x="563" y="1505"/>
                  </a:lnTo>
                  <a:lnTo>
                    <a:pt x="575" y="1514"/>
                  </a:lnTo>
                  <a:lnTo>
                    <a:pt x="580" y="1522"/>
                  </a:lnTo>
                  <a:lnTo>
                    <a:pt x="593" y="1525"/>
                  </a:lnTo>
                  <a:lnTo>
                    <a:pt x="605" y="1528"/>
                  </a:lnTo>
                  <a:lnTo>
                    <a:pt x="612" y="1528"/>
                  </a:lnTo>
                  <a:lnTo>
                    <a:pt x="616" y="1533"/>
                  </a:lnTo>
                  <a:lnTo>
                    <a:pt x="629" y="1540"/>
                  </a:lnTo>
                  <a:lnTo>
                    <a:pt x="639" y="1543"/>
                  </a:lnTo>
                  <a:lnTo>
                    <a:pt x="651" y="1546"/>
                  </a:lnTo>
                  <a:lnTo>
                    <a:pt x="659" y="1552"/>
                  </a:lnTo>
                  <a:lnTo>
                    <a:pt x="669" y="1552"/>
                  </a:lnTo>
                  <a:lnTo>
                    <a:pt x="681" y="1557"/>
                  </a:lnTo>
                  <a:lnTo>
                    <a:pt x="689" y="1563"/>
                  </a:lnTo>
                  <a:lnTo>
                    <a:pt x="702" y="1563"/>
                  </a:lnTo>
                  <a:lnTo>
                    <a:pt x="711" y="1567"/>
                  </a:lnTo>
                  <a:lnTo>
                    <a:pt x="724" y="1567"/>
                  </a:lnTo>
                  <a:lnTo>
                    <a:pt x="738" y="1566"/>
                  </a:lnTo>
                  <a:lnTo>
                    <a:pt x="745" y="1560"/>
                  </a:lnTo>
                  <a:lnTo>
                    <a:pt x="757" y="1560"/>
                  </a:lnTo>
                  <a:lnTo>
                    <a:pt x="765" y="1563"/>
                  </a:lnTo>
                  <a:lnTo>
                    <a:pt x="775" y="1566"/>
                  </a:lnTo>
                  <a:lnTo>
                    <a:pt x="781" y="1567"/>
                  </a:lnTo>
                  <a:lnTo>
                    <a:pt x="787" y="1573"/>
                  </a:lnTo>
                  <a:lnTo>
                    <a:pt x="797" y="1581"/>
                  </a:lnTo>
                  <a:lnTo>
                    <a:pt x="802" y="1590"/>
                  </a:lnTo>
                  <a:lnTo>
                    <a:pt x="808" y="1595"/>
                  </a:lnTo>
                  <a:lnTo>
                    <a:pt x="820" y="1598"/>
                  </a:lnTo>
                  <a:lnTo>
                    <a:pt x="830" y="1602"/>
                  </a:lnTo>
                  <a:lnTo>
                    <a:pt x="838" y="1602"/>
                  </a:lnTo>
                  <a:lnTo>
                    <a:pt x="851" y="1605"/>
                  </a:lnTo>
                  <a:lnTo>
                    <a:pt x="854" y="1611"/>
                  </a:lnTo>
                  <a:lnTo>
                    <a:pt x="863" y="1611"/>
                  </a:lnTo>
                  <a:lnTo>
                    <a:pt x="871" y="1616"/>
                  </a:lnTo>
                  <a:lnTo>
                    <a:pt x="881" y="1616"/>
                  </a:lnTo>
                  <a:lnTo>
                    <a:pt x="893" y="1616"/>
                  </a:lnTo>
                  <a:lnTo>
                    <a:pt x="896" y="1611"/>
                  </a:lnTo>
                  <a:lnTo>
                    <a:pt x="903" y="1616"/>
                  </a:lnTo>
                  <a:lnTo>
                    <a:pt x="896" y="1616"/>
                  </a:lnTo>
                  <a:lnTo>
                    <a:pt x="903" y="1625"/>
                  </a:lnTo>
                  <a:lnTo>
                    <a:pt x="907" y="1632"/>
                  </a:lnTo>
                  <a:lnTo>
                    <a:pt x="917" y="1637"/>
                  </a:lnTo>
                  <a:lnTo>
                    <a:pt x="926" y="1643"/>
                  </a:lnTo>
                  <a:lnTo>
                    <a:pt x="933" y="1651"/>
                  </a:lnTo>
                  <a:lnTo>
                    <a:pt x="933" y="1657"/>
                  </a:lnTo>
                  <a:lnTo>
                    <a:pt x="933" y="1664"/>
                  </a:lnTo>
                  <a:lnTo>
                    <a:pt x="936" y="1672"/>
                  </a:lnTo>
                  <a:lnTo>
                    <a:pt x="942" y="1675"/>
                  </a:lnTo>
                  <a:lnTo>
                    <a:pt x="944" y="1678"/>
                  </a:lnTo>
                  <a:lnTo>
                    <a:pt x="953" y="1672"/>
                  </a:lnTo>
                  <a:lnTo>
                    <a:pt x="960" y="1678"/>
                  </a:lnTo>
                  <a:lnTo>
                    <a:pt x="969" y="1684"/>
                  </a:lnTo>
                  <a:lnTo>
                    <a:pt x="976" y="1689"/>
                  </a:lnTo>
                  <a:lnTo>
                    <a:pt x="976" y="1699"/>
                  </a:lnTo>
                  <a:lnTo>
                    <a:pt x="983" y="1699"/>
                  </a:lnTo>
                  <a:lnTo>
                    <a:pt x="987" y="1705"/>
                  </a:lnTo>
                  <a:lnTo>
                    <a:pt x="993" y="1702"/>
                  </a:lnTo>
                  <a:lnTo>
                    <a:pt x="1006" y="1702"/>
                  </a:lnTo>
                  <a:lnTo>
                    <a:pt x="1013" y="1708"/>
                  </a:lnTo>
                  <a:lnTo>
                    <a:pt x="1017" y="1713"/>
                  </a:lnTo>
                  <a:lnTo>
                    <a:pt x="1029" y="1713"/>
                  </a:lnTo>
                  <a:lnTo>
                    <a:pt x="1029" y="1722"/>
                  </a:lnTo>
                  <a:lnTo>
                    <a:pt x="1039" y="1722"/>
                  </a:lnTo>
                  <a:lnTo>
                    <a:pt x="1050" y="1716"/>
                  </a:lnTo>
                  <a:lnTo>
                    <a:pt x="1042" y="1710"/>
                  </a:lnTo>
                  <a:lnTo>
                    <a:pt x="1039" y="1705"/>
                  </a:lnTo>
                  <a:lnTo>
                    <a:pt x="1048" y="1702"/>
                  </a:lnTo>
                  <a:lnTo>
                    <a:pt x="1053" y="1696"/>
                  </a:lnTo>
                  <a:lnTo>
                    <a:pt x="1059" y="1689"/>
                  </a:lnTo>
                  <a:lnTo>
                    <a:pt x="1066" y="1689"/>
                  </a:lnTo>
                  <a:lnTo>
                    <a:pt x="1075" y="1694"/>
                  </a:lnTo>
                  <a:lnTo>
                    <a:pt x="1078" y="1702"/>
                  </a:lnTo>
                  <a:lnTo>
                    <a:pt x="1086" y="1702"/>
                  </a:lnTo>
                  <a:lnTo>
                    <a:pt x="1082" y="1708"/>
                  </a:lnTo>
                  <a:lnTo>
                    <a:pt x="1086" y="1719"/>
                  </a:lnTo>
                  <a:lnTo>
                    <a:pt x="1093" y="1724"/>
                  </a:lnTo>
                  <a:lnTo>
                    <a:pt x="1099" y="1732"/>
                  </a:lnTo>
                  <a:lnTo>
                    <a:pt x="1115" y="171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6" name=""/>
            <p:cNvSpPr/>
            <p:nvPr/>
          </p:nvSpPr>
          <p:spPr>
            <a:xfrm>
              <a:off x="2851560" y="2448000"/>
              <a:ext cx="847440" cy="1233000"/>
            </a:xfrm>
            <a:custGeom>
              <a:avLst/>
              <a:gdLst/>
              <a:ahLst/>
              <a:rect l="l" t="t" r="r" b="b"/>
              <a:pathLst>
                <a:path w="928" h="1351">
                  <a:moveTo>
                    <a:pt x="75" y="101"/>
                  </a:moveTo>
                  <a:lnTo>
                    <a:pt x="75" y="109"/>
                  </a:lnTo>
                  <a:lnTo>
                    <a:pt x="75" y="123"/>
                  </a:lnTo>
                  <a:lnTo>
                    <a:pt x="75" y="130"/>
                  </a:lnTo>
                  <a:lnTo>
                    <a:pt x="78" y="139"/>
                  </a:lnTo>
                  <a:lnTo>
                    <a:pt x="75" y="147"/>
                  </a:lnTo>
                  <a:lnTo>
                    <a:pt x="82" y="153"/>
                  </a:lnTo>
                  <a:lnTo>
                    <a:pt x="75" y="160"/>
                  </a:lnTo>
                  <a:lnTo>
                    <a:pt x="69" y="171"/>
                  </a:lnTo>
                  <a:lnTo>
                    <a:pt x="58" y="171"/>
                  </a:lnTo>
                  <a:lnTo>
                    <a:pt x="52" y="180"/>
                  </a:lnTo>
                  <a:lnTo>
                    <a:pt x="55" y="188"/>
                  </a:lnTo>
                  <a:lnTo>
                    <a:pt x="45" y="191"/>
                  </a:lnTo>
                  <a:lnTo>
                    <a:pt x="48" y="195"/>
                  </a:lnTo>
                  <a:lnTo>
                    <a:pt x="39" y="201"/>
                  </a:lnTo>
                  <a:lnTo>
                    <a:pt x="26" y="206"/>
                  </a:lnTo>
                  <a:lnTo>
                    <a:pt x="25" y="218"/>
                  </a:lnTo>
                  <a:lnTo>
                    <a:pt x="15" y="222"/>
                  </a:lnTo>
                  <a:lnTo>
                    <a:pt x="15" y="233"/>
                  </a:lnTo>
                  <a:lnTo>
                    <a:pt x="6" y="236"/>
                  </a:lnTo>
                  <a:lnTo>
                    <a:pt x="9" y="247"/>
                  </a:lnTo>
                  <a:lnTo>
                    <a:pt x="9" y="254"/>
                  </a:lnTo>
                  <a:lnTo>
                    <a:pt x="6" y="260"/>
                  </a:lnTo>
                  <a:lnTo>
                    <a:pt x="15" y="263"/>
                  </a:lnTo>
                  <a:lnTo>
                    <a:pt x="22" y="271"/>
                  </a:lnTo>
                  <a:lnTo>
                    <a:pt x="25" y="263"/>
                  </a:lnTo>
                  <a:lnTo>
                    <a:pt x="33" y="263"/>
                  </a:lnTo>
                  <a:lnTo>
                    <a:pt x="26" y="268"/>
                  </a:lnTo>
                  <a:lnTo>
                    <a:pt x="26" y="277"/>
                  </a:lnTo>
                  <a:lnTo>
                    <a:pt x="18" y="280"/>
                  </a:lnTo>
                  <a:lnTo>
                    <a:pt x="9" y="285"/>
                  </a:lnTo>
                  <a:lnTo>
                    <a:pt x="0" y="292"/>
                  </a:lnTo>
                  <a:lnTo>
                    <a:pt x="0" y="301"/>
                  </a:lnTo>
                  <a:lnTo>
                    <a:pt x="0" y="309"/>
                  </a:lnTo>
                  <a:lnTo>
                    <a:pt x="9" y="319"/>
                  </a:lnTo>
                  <a:lnTo>
                    <a:pt x="0" y="325"/>
                  </a:lnTo>
                  <a:lnTo>
                    <a:pt x="9" y="327"/>
                  </a:lnTo>
                  <a:lnTo>
                    <a:pt x="18" y="333"/>
                  </a:lnTo>
                  <a:lnTo>
                    <a:pt x="26" y="339"/>
                  </a:lnTo>
                  <a:lnTo>
                    <a:pt x="33" y="347"/>
                  </a:lnTo>
                  <a:lnTo>
                    <a:pt x="36" y="357"/>
                  </a:lnTo>
                  <a:lnTo>
                    <a:pt x="45" y="363"/>
                  </a:lnTo>
                  <a:lnTo>
                    <a:pt x="52" y="371"/>
                  </a:lnTo>
                  <a:lnTo>
                    <a:pt x="55" y="380"/>
                  </a:lnTo>
                  <a:lnTo>
                    <a:pt x="58" y="389"/>
                  </a:lnTo>
                  <a:lnTo>
                    <a:pt x="63" y="398"/>
                  </a:lnTo>
                  <a:lnTo>
                    <a:pt x="72" y="412"/>
                  </a:lnTo>
                  <a:lnTo>
                    <a:pt x="75" y="419"/>
                  </a:lnTo>
                  <a:lnTo>
                    <a:pt x="82" y="427"/>
                  </a:lnTo>
                  <a:lnTo>
                    <a:pt x="85" y="433"/>
                  </a:lnTo>
                  <a:lnTo>
                    <a:pt x="91" y="442"/>
                  </a:lnTo>
                  <a:lnTo>
                    <a:pt x="94" y="449"/>
                  </a:lnTo>
                  <a:lnTo>
                    <a:pt x="99" y="460"/>
                  </a:lnTo>
                  <a:lnTo>
                    <a:pt x="99" y="471"/>
                  </a:lnTo>
                  <a:lnTo>
                    <a:pt x="108" y="478"/>
                  </a:lnTo>
                  <a:lnTo>
                    <a:pt x="115" y="487"/>
                  </a:lnTo>
                  <a:lnTo>
                    <a:pt x="121" y="492"/>
                  </a:lnTo>
                  <a:lnTo>
                    <a:pt x="135" y="498"/>
                  </a:lnTo>
                  <a:lnTo>
                    <a:pt x="145" y="501"/>
                  </a:lnTo>
                  <a:lnTo>
                    <a:pt x="154" y="509"/>
                  </a:lnTo>
                  <a:lnTo>
                    <a:pt x="170" y="513"/>
                  </a:lnTo>
                  <a:lnTo>
                    <a:pt x="175" y="516"/>
                  </a:lnTo>
                  <a:lnTo>
                    <a:pt x="184" y="522"/>
                  </a:lnTo>
                  <a:lnTo>
                    <a:pt x="194" y="527"/>
                  </a:lnTo>
                  <a:lnTo>
                    <a:pt x="200" y="533"/>
                  </a:lnTo>
                  <a:lnTo>
                    <a:pt x="208" y="539"/>
                  </a:lnTo>
                  <a:lnTo>
                    <a:pt x="217" y="546"/>
                  </a:lnTo>
                  <a:lnTo>
                    <a:pt x="217" y="554"/>
                  </a:lnTo>
                  <a:lnTo>
                    <a:pt x="221" y="565"/>
                  </a:lnTo>
                  <a:lnTo>
                    <a:pt x="221" y="578"/>
                  </a:lnTo>
                  <a:lnTo>
                    <a:pt x="221" y="587"/>
                  </a:lnTo>
                  <a:lnTo>
                    <a:pt x="221" y="598"/>
                  </a:lnTo>
                  <a:lnTo>
                    <a:pt x="221" y="605"/>
                  </a:lnTo>
                  <a:lnTo>
                    <a:pt x="221" y="616"/>
                  </a:lnTo>
                  <a:lnTo>
                    <a:pt x="221" y="625"/>
                  </a:lnTo>
                  <a:lnTo>
                    <a:pt x="214" y="636"/>
                  </a:lnTo>
                  <a:lnTo>
                    <a:pt x="214" y="643"/>
                  </a:lnTo>
                  <a:lnTo>
                    <a:pt x="214" y="654"/>
                  </a:lnTo>
                  <a:lnTo>
                    <a:pt x="211" y="663"/>
                  </a:lnTo>
                  <a:lnTo>
                    <a:pt x="214" y="672"/>
                  </a:lnTo>
                  <a:lnTo>
                    <a:pt x="214" y="681"/>
                  </a:lnTo>
                  <a:lnTo>
                    <a:pt x="208" y="689"/>
                  </a:lnTo>
                  <a:lnTo>
                    <a:pt x="211" y="701"/>
                  </a:lnTo>
                  <a:lnTo>
                    <a:pt x="206" y="713"/>
                  </a:lnTo>
                  <a:lnTo>
                    <a:pt x="206" y="724"/>
                  </a:lnTo>
                  <a:lnTo>
                    <a:pt x="200" y="732"/>
                  </a:lnTo>
                  <a:lnTo>
                    <a:pt x="200" y="740"/>
                  </a:lnTo>
                  <a:lnTo>
                    <a:pt x="194" y="754"/>
                  </a:lnTo>
                  <a:lnTo>
                    <a:pt x="197" y="760"/>
                  </a:lnTo>
                  <a:lnTo>
                    <a:pt x="200" y="772"/>
                  </a:lnTo>
                  <a:lnTo>
                    <a:pt x="194" y="778"/>
                  </a:lnTo>
                  <a:lnTo>
                    <a:pt x="191" y="789"/>
                  </a:lnTo>
                  <a:lnTo>
                    <a:pt x="194" y="799"/>
                  </a:lnTo>
                  <a:lnTo>
                    <a:pt x="194" y="810"/>
                  </a:lnTo>
                  <a:lnTo>
                    <a:pt x="194" y="816"/>
                  </a:lnTo>
                  <a:lnTo>
                    <a:pt x="197" y="824"/>
                  </a:lnTo>
                  <a:lnTo>
                    <a:pt x="191" y="837"/>
                  </a:lnTo>
                  <a:lnTo>
                    <a:pt x="194" y="848"/>
                  </a:lnTo>
                  <a:lnTo>
                    <a:pt x="187" y="857"/>
                  </a:lnTo>
                  <a:lnTo>
                    <a:pt x="184" y="867"/>
                  </a:lnTo>
                  <a:lnTo>
                    <a:pt x="181" y="878"/>
                  </a:lnTo>
                  <a:lnTo>
                    <a:pt x="175" y="889"/>
                  </a:lnTo>
                  <a:lnTo>
                    <a:pt x="172" y="899"/>
                  </a:lnTo>
                  <a:lnTo>
                    <a:pt x="170" y="910"/>
                  </a:lnTo>
                  <a:lnTo>
                    <a:pt x="164" y="913"/>
                  </a:lnTo>
                  <a:lnTo>
                    <a:pt x="164" y="926"/>
                  </a:lnTo>
                  <a:lnTo>
                    <a:pt x="154" y="926"/>
                  </a:lnTo>
                  <a:lnTo>
                    <a:pt x="151" y="937"/>
                  </a:lnTo>
                  <a:lnTo>
                    <a:pt x="157" y="948"/>
                  </a:lnTo>
                  <a:lnTo>
                    <a:pt x="157" y="955"/>
                  </a:lnTo>
                  <a:lnTo>
                    <a:pt x="157" y="967"/>
                  </a:lnTo>
                  <a:lnTo>
                    <a:pt x="161" y="978"/>
                  </a:lnTo>
                  <a:lnTo>
                    <a:pt x="151" y="988"/>
                  </a:lnTo>
                  <a:lnTo>
                    <a:pt x="151" y="1002"/>
                  </a:lnTo>
                  <a:lnTo>
                    <a:pt x="148" y="1013"/>
                  </a:lnTo>
                  <a:lnTo>
                    <a:pt x="148" y="1020"/>
                  </a:lnTo>
                  <a:lnTo>
                    <a:pt x="154" y="1029"/>
                  </a:lnTo>
                  <a:lnTo>
                    <a:pt x="164" y="1031"/>
                  </a:lnTo>
                  <a:lnTo>
                    <a:pt x="164" y="1023"/>
                  </a:lnTo>
                  <a:lnTo>
                    <a:pt x="175" y="1026"/>
                  </a:lnTo>
                  <a:lnTo>
                    <a:pt x="170" y="1034"/>
                  </a:lnTo>
                  <a:lnTo>
                    <a:pt x="175" y="1040"/>
                  </a:lnTo>
                  <a:lnTo>
                    <a:pt x="170" y="1043"/>
                  </a:lnTo>
                  <a:lnTo>
                    <a:pt x="170" y="1058"/>
                  </a:lnTo>
                  <a:lnTo>
                    <a:pt x="164" y="1069"/>
                  </a:lnTo>
                  <a:lnTo>
                    <a:pt x="170" y="1078"/>
                  </a:lnTo>
                  <a:lnTo>
                    <a:pt x="164" y="1088"/>
                  </a:lnTo>
                  <a:lnTo>
                    <a:pt x="164" y="1093"/>
                  </a:lnTo>
                  <a:lnTo>
                    <a:pt x="157" y="1099"/>
                  </a:lnTo>
                  <a:lnTo>
                    <a:pt x="157" y="1107"/>
                  </a:lnTo>
                  <a:lnTo>
                    <a:pt x="154" y="1120"/>
                  </a:lnTo>
                  <a:lnTo>
                    <a:pt x="151" y="1113"/>
                  </a:lnTo>
                  <a:lnTo>
                    <a:pt x="148" y="1107"/>
                  </a:lnTo>
                  <a:lnTo>
                    <a:pt x="154" y="1099"/>
                  </a:lnTo>
                  <a:lnTo>
                    <a:pt x="151" y="1093"/>
                  </a:lnTo>
                  <a:lnTo>
                    <a:pt x="154" y="1088"/>
                  </a:lnTo>
                  <a:lnTo>
                    <a:pt x="148" y="1081"/>
                  </a:lnTo>
                  <a:lnTo>
                    <a:pt x="138" y="1088"/>
                  </a:lnTo>
                  <a:lnTo>
                    <a:pt x="135" y="1096"/>
                  </a:lnTo>
                  <a:lnTo>
                    <a:pt x="135" y="1107"/>
                  </a:lnTo>
                  <a:lnTo>
                    <a:pt x="135" y="1113"/>
                  </a:lnTo>
                  <a:lnTo>
                    <a:pt x="131" y="1123"/>
                  </a:lnTo>
                  <a:lnTo>
                    <a:pt x="135" y="1128"/>
                  </a:lnTo>
                  <a:lnTo>
                    <a:pt x="124" y="1131"/>
                  </a:lnTo>
                  <a:lnTo>
                    <a:pt x="131" y="1137"/>
                  </a:lnTo>
                  <a:lnTo>
                    <a:pt x="115" y="1147"/>
                  </a:lnTo>
                  <a:lnTo>
                    <a:pt x="115" y="1155"/>
                  </a:lnTo>
                  <a:lnTo>
                    <a:pt x="124" y="1150"/>
                  </a:lnTo>
                  <a:lnTo>
                    <a:pt x="135" y="1152"/>
                  </a:lnTo>
                  <a:lnTo>
                    <a:pt x="145" y="1152"/>
                  </a:lnTo>
                  <a:lnTo>
                    <a:pt x="135" y="1169"/>
                  </a:lnTo>
                  <a:lnTo>
                    <a:pt x="135" y="1179"/>
                  </a:lnTo>
                  <a:lnTo>
                    <a:pt x="135" y="1193"/>
                  </a:lnTo>
                  <a:lnTo>
                    <a:pt x="127" y="1178"/>
                  </a:lnTo>
                  <a:lnTo>
                    <a:pt x="118" y="1179"/>
                  </a:lnTo>
                  <a:lnTo>
                    <a:pt x="118" y="1190"/>
                  </a:lnTo>
                  <a:lnTo>
                    <a:pt x="118" y="1202"/>
                  </a:lnTo>
                  <a:lnTo>
                    <a:pt x="115" y="1217"/>
                  </a:lnTo>
                  <a:lnTo>
                    <a:pt x="118" y="1223"/>
                  </a:lnTo>
                  <a:lnTo>
                    <a:pt x="115" y="1234"/>
                  </a:lnTo>
                  <a:lnTo>
                    <a:pt x="124" y="1237"/>
                  </a:lnTo>
                  <a:lnTo>
                    <a:pt x="118" y="1243"/>
                  </a:lnTo>
                  <a:lnTo>
                    <a:pt x="118" y="1261"/>
                  </a:lnTo>
                  <a:lnTo>
                    <a:pt x="135" y="1240"/>
                  </a:lnTo>
                  <a:lnTo>
                    <a:pt x="131" y="1250"/>
                  </a:lnTo>
                  <a:lnTo>
                    <a:pt x="135" y="1261"/>
                  </a:lnTo>
                  <a:lnTo>
                    <a:pt x="127" y="1258"/>
                  </a:lnTo>
                  <a:lnTo>
                    <a:pt x="124" y="1272"/>
                  </a:lnTo>
                  <a:lnTo>
                    <a:pt x="118" y="1282"/>
                  </a:lnTo>
                  <a:lnTo>
                    <a:pt x="135" y="1273"/>
                  </a:lnTo>
                  <a:lnTo>
                    <a:pt x="135" y="1266"/>
                  </a:lnTo>
                  <a:lnTo>
                    <a:pt x="142" y="1279"/>
                  </a:lnTo>
                  <a:lnTo>
                    <a:pt x="135" y="1290"/>
                  </a:lnTo>
                  <a:lnTo>
                    <a:pt x="124" y="1288"/>
                  </a:lnTo>
                  <a:lnTo>
                    <a:pt x="124" y="1302"/>
                  </a:lnTo>
                  <a:lnTo>
                    <a:pt x="135" y="1306"/>
                  </a:lnTo>
                  <a:lnTo>
                    <a:pt x="142" y="1299"/>
                  </a:lnTo>
                  <a:lnTo>
                    <a:pt x="145" y="1311"/>
                  </a:lnTo>
                  <a:lnTo>
                    <a:pt x="154" y="1314"/>
                  </a:lnTo>
                  <a:lnTo>
                    <a:pt x="154" y="1323"/>
                  </a:lnTo>
                  <a:lnTo>
                    <a:pt x="164" y="1328"/>
                  </a:lnTo>
                  <a:lnTo>
                    <a:pt x="175" y="1337"/>
                  </a:lnTo>
                  <a:lnTo>
                    <a:pt x="184" y="1328"/>
                  </a:lnTo>
                  <a:lnTo>
                    <a:pt x="194" y="1314"/>
                  </a:lnTo>
                  <a:lnTo>
                    <a:pt x="203" y="1317"/>
                  </a:lnTo>
                  <a:lnTo>
                    <a:pt x="197" y="1328"/>
                  </a:lnTo>
                  <a:lnTo>
                    <a:pt x="178" y="1337"/>
                  </a:lnTo>
                  <a:lnTo>
                    <a:pt x="184" y="1344"/>
                  </a:lnTo>
                  <a:lnTo>
                    <a:pt x="200" y="1350"/>
                  </a:lnTo>
                  <a:lnTo>
                    <a:pt x="206" y="1347"/>
                  </a:lnTo>
                  <a:lnTo>
                    <a:pt x="206" y="1331"/>
                  </a:lnTo>
                  <a:lnTo>
                    <a:pt x="208" y="1314"/>
                  </a:lnTo>
                  <a:lnTo>
                    <a:pt x="224" y="1309"/>
                  </a:lnTo>
                  <a:lnTo>
                    <a:pt x="233" y="1309"/>
                  </a:lnTo>
                  <a:lnTo>
                    <a:pt x="233" y="1302"/>
                  </a:lnTo>
                  <a:lnTo>
                    <a:pt x="244" y="1302"/>
                  </a:lnTo>
                  <a:lnTo>
                    <a:pt x="257" y="1306"/>
                  </a:lnTo>
                  <a:lnTo>
                    <a:pt x="247" y="1290"/>
                  </a:lnTo>
                  <a:lnTo>
                    <a:pt x="244" y="1276"/>
                  </a:lnTo>
                  <a:lnTo>
                    <a:pt x="243" y="1266"/>
                  </a:lnTo>
                  <a:lnTo>
                    <a:pt x="244" y="1252"/>
                  </a:lnTo>
                  <a:lnTo>
                    <a:pt x="254" y="1243"/>
                  </a:lnTo>
                  <a:lnTo>
                    <a:pt x="266" y="1240"/>
                  </a:lnTo>
                  <a:lnTo>
                    <a:pt x="270" y="1226"/>
                  </a:lnTo>
                  <a:lnTo>
                    <a:pt x="276" y="1212"/>
                  </a:lnTo>
                  <a:lnTo>
                    <a:pt x="284" y="1202"/>
                  </a:lnTo>
                  <a:lnTo>
                    <a:pt x="296" y="1193"/>
                  </a:lnTo>
                  <a:lnTo>
                    <a:pt x="306" y="1185"/>
                  </a:lnTo>
                  <a:lnTo>
                    <a:pt x="312" y="1172"/>
                  </a:lnTo>
                  <a:lnTo>
                    <a:pt x="309" y="1164"/>
                  </a:lnTo>
                  <a:lnTo>
                    <a:pt x="293" y="1164"/>
                  </a:lnTo>
                  <a:lnTo>
                    <a:pt x="284" y="1152"/>
                  </a:lnTo>
                  <a:lnTo>
                    <a:pt x="276" y="1145"/>
                  </a:lnTo>
                  <a:lnTo>
                    <a:pt x="276" y="1134"/>
                  </a:lnTo>
                  <a:lnTo>
                    <a:pt x="281" y="1120"/>
                  </a:lnTo>
                  <a:lnTo>
                    <a:pt x="287" y="1113"/>
                  </a:lnTo>
                  <a:lnTo>
                    <a:pt x="303" y="1107"/>
                  </a:lnTo>
                  <a:lnTo>
                    <a:pt x="312" y="1107"/>
                  </a:lnTo>
                  <a:lnTo>
                    <a:pt x="312" y="1099"/>
                  </a:lnTo>
                  <a:lnTo>
                    <a:pt x="320" y="1096"/>
                  </a:lnTo>
                  <a:lnTo>
                    <a:pt x="320" y="1082"/>
                  </a:lnTo>
                  <a:lnTo>
                    <a:pt x="317" y="1075"/>
                  </a:lnTo>
                  <a:lnTo>
                    <a:pt x="323" y="1067"/>
                  </a:lnTo>
                  <a:lnTo>
                    <a:pt x="339" y="1058"/>
                  </a:lnTo>
                  <a:lnTo>
                    <a:pt x="323" y="1055"/>
                  </a:lnTo>
                  <a:lnTo>
                    <a:pt x="333" y="1048"/>
                  </a:lnTo>
                  <a:lnTo>
                    <a:pt x="342" y="1055"/>
                  </a:lnTo>
                  <a:lnTo>
                    <a:pt x="352" y="1055"/>
                  </a:lnTo>
                  <a:lnTo>
                    <a:pt x="352" y="1051"/>
                  </a:lnTo>
                  <a:lnTo>
                    <a:pt x="349" y="1037"/>
                  </a:lnTo>
                  <a:lnTo>
                    <a:pt x="333" y="1043"/>
                  </a:lnTo>
                  <a:lnTo>
                    <a:pt x="323" y="1037"/>
                  </a:lnTo>
                  <a:lnTo>
                    <a:pt x="323" y="1023"/>
                  </a:lnTo>
                  <a:lnTo>
                    <a:pt x="320" y="1013"/>
                  </a:lnTo>
                  <a:lnTo>
                    <a:pt x="326" y="1007"/>
                  </a:lnTo>
                  <a:lnTo>
                    <a:pt x="339" y="1013"/>
                  </a:lnTo>
                  <a:lnTo>
                    <a:pt x="349" y="1016"/>
                  </a:lnTo>
                  <a:lnTo>
                    <a:pt x="363" y="1016"/>
                  </a:lnTo>
                  <a:lnTo>
                    <a:pt x="375" y="1010"/>
                  </a:lnTo>
                  <a:lnTo>
                    <a:pt x="379" y="1002"/>
                  </a:lnTo>
                  <a:lnTo>
                    <a:pt x="375" y="996"/>
                  </a:lnTo>
                  <a:lnTo>
                    <a:pt x="382" y="983"/>
                  </a:lnTo>
                  <a:lnTo>
                    <a:pt x="385" y="978"/>
                  </a:lnTo>
                  <a:lnTo>
                    <a:pt x="375" y="969"/>
                  </a:lnTo>
                  <a:lnTo>
                    <a:pt x="379" y="958"/>
                  </a:lnTo>
                  <a:lnTo>
                    <a:pt x="385" y="967"/>
                  </a:lnTo>
                  <a:lnTo>
                    <a:pt x="399" y="967"/>
                  </a:lnTo>
                  <a:lnTo>
                    <a:pt x="412" y="964"/>
                  </a:lnTo>
                  <a:lnTo>
                    <a:pt x="424" y="961"/>
                  </a:lnTo>
                  <a:lnTo>
                    <a:pt x="435" y="958"/>
                  </a:lnTo>
                  <a:lnTo>
                    <a:pt x="448" y="955"/>
                  </a:lnTo>
                  <a:lnTo>
                    <a:pt x="461" y="954"/>
                  </a:lnTo>
                  <a:lnTo>
                    <a:pt x="472" y="948"/>
                  </a:lnTo>
                  <a:lnTo>
                    <a:pt x="475" y="937"/>
                  </a:lnTo>
                  <a:lnTo>
                    <a:pt x="484" y="929"/>
                  </a:lnTo>
                  <a:lnTo>
                    <a:pt x="491" y="919"/>
                  </a:lnTo>
                  <a:lnTo>
                    <a:pt x="487" y="905"/>
                  </a:lnTo>
                  <a:lnTo>
                    <a:pt x="481" y="905"/>
                  </a:lnTo>
                  <a:lnTo>
                    <a:pt x="475" y="896"/>
                  </a:lnTo>
                  <a:lnTo>
                    <a:pt x="481" y="886"/>
                  </a:lnTo>
                  <a:lnTo>
                    <a:pt x="475" y="878"/>
                  </a:lnTo>
                  <a:lnTo>
                    <a:pt x="457" y="869"/>
                  </a:lnTo>
                  <a:lnTo>
                    <a:pt x="454" y="861"/>
                  </a:lnTo>
                  <a:lnTo>
                    <a:pt x="457" y="857"/>
                  </a:lnTo>
                  <a:lnTo>
                    <a:pt x="465" y="864"/>
                  </a:lnTo>
                  <a:lnTo>
                    <a:pt x="481" y="864"/>
                  </a:lnTo>
                  <a:lnTo>
                    <a:pt x="487" y="869"/>
                  </a:lnTo>
                  <a:lnTo>
                    <a:pt x="497" y="875"/>
                  </a:lnTo>
                  <a:lnTo>
                    <a:pt x="511" y="872"/>
                  </a:lnTo>
                  <a:lnTo>
                    <a:pt x="524" y="875"/>
                  </a:lnTo>
                  <a:lnTo>
                    <a:pt x="533" y="872"/>
                  </a:lnTo>
                  <a:lnTo>
                    <a:pt x="541" y="867"/>
                  </a:lnTo>
                  <a:lnTo>
                    <a:pt x="551" y="860"/>
                  </a:lnTo>
                  <a:lnTo>
                    <a:pt x="554" y="851"/>
                  </a:lnTo>
                  <a:lnTo>
                    <a:pt x="563" y="846"/>
                  </a:lnTo>
                  <a:lnTo>
                    <a:pt x="571" y="834"/>
                  </a:lnTo>
                  <a:lnTo>
                    <a:pt x="574" y="824"/>
                  </a:lnTo>
                  <a:lnTo>
                    <a:pt x="584" y="816"/>
                  </a:lnTo>
                  <a:lnTo>
                    <a:pt x="593" y="810"/>
                  </a:lnTo>
                  <a:lnTo>
                    <a:pt x="603" y="805"/>
                  </a:lnTo>
                  <a:lnTo>
                    <a:pt x="611" y="795"/>
                  </a:lnTo>
                  <a:lnTo>
                    <a:pt x="617" y="784"/>
                  </a:lnTo>
                  <a:lnTo>
                    <a:pt x="620" y="772"/>
                  </a:lnTo>
                  <a:lnTo>
                    <a:pt x="626" y="762"/>
                  </a:lnTo>
                  <a:lnTo>
                    <a:pt x="633" y="754"/>
                  </a:lnTo>
                  <a:lnTo>
                    <a:pt x="641" y="746"/>
                  </a:lnTo>
                  <a:lnTo>
                    <a:pt x="647" y="740"/>
                  </a:lnTo>
                  <a:lnTo>
                    <a:pt x="650" y="732"/>
                  </a:lnTo>
                  <a:lnTo>
                    <a:pt x="653" y="724"/>
                  </a:lnTo>
                  <a:lnTo>
                    <a:pt x="650" y="713"/>
                  </a:lnTo>
                  <a:lnTo>
                    <a:pt x="650" y="701"/>
                  </a:lnTo>
                  <a:lnTo>
                    <a:pt x="650" y="689"/>
                  </a:lnTo>
                  <a:lnTo>
                    <a:pt x="660" y="681"/>
                  </a:lnTo>
                  <a:lnTo>
                    <a:pt x="669" y="672"/>
                  </a:lnTo>
                  <a:lnTo>
                    <a:pt x="675" y="665"/>
                  </a:lnTo>
                  <a:lnTo>
                    <a:pt x="683" y="657"/>
                  </a:lnTo>
                  <a:lnTo>
                    <a:pt x="696" y="654"/>
                  </a:lnTo>
                  <a:lnTo>
                    <a:pt x="709" y="648"/>
                  </a:lnTo>
                  <a:lnTo>
                    <a:pt x="713" y="651"/>
                  </a:lnTo>
                  <a:lnTo>
                    <a:pt x="723" y="640"/>
                  </a:lnTo>
                  <a:lnTo>
                    <a:pt x="732" y="640"/>
                  </a:lnTo>
                  <a:lnTo>
                    <a:pt x="729" y="636"/>
                  </a:lnTo>
                  <a:lnTo>
                    <a:pt x="742" y="633"/>
                  </a:lnTo>
                  <a:lnTo>
                    <a:pt x="753" y="636"/>
                  </a:lnTo>
                  <a:lnTo>
                    <a:pt x="762" y="636"/>
                  </a:lnTo>
                  <a:lnTo>
                    <a:pt x="772" y="633"/>
                  </a:lnTo>
                  <a:lnTo>
                    <a:pt x="781" y="633"/>
                  </a:lnTo>
                  <a:lnTo>
                    <a:pt x="781" y="625"/>
                  </a:lnTo>
                  <a:lnTo>
                    <a:pt x="792" y="619"/>
                  </a:lnTo>
                  <a:lnTo>
                    <a:pt x="802" y="616"/>
                  </a:lnTo>
                  <a:lnTo>
                    <a:pt x="802" y="605"/>
                  </a:lnTo>
                  <a:lnTo>
                    <a:pt x="805" y="598"/>
                  </a:lnTo>
                  <a:lnTo>
                    <a:pt x="814" y="587"/>
                  </a:lnTo>
                  <a:lnTo>
                    <a:pt x="818" y="578"/>
                  </a:lnTo>
                  <a:lnTo>
                    <a:pt x="829" y="568"/>
                  </a:lnTo>
                  <a:lnTo>
                    <a:pt x="832" y="560"/>
                  </a:lnTo>
                  <a:lnTo>
                    <a:pt x="832" y="549"/>
                  </a:lnTo>
                  <a:lnTo>
                    <a:pt x="832" y="541"/>
                  </a:lnTo>
                  <a:lnTo>
                    <a:pt x="838" y="533"/>
                  </a:lnTo>
                  <a:lnTo>
                    <a:pt x="838" y="525"/>
                  </a:lnTo>
                  <a:lnTo>
                    <a:pt x="841" y="513"/>
                  </a:lnTo>
                  <a:lnTo>
                    <a:pt x="844" y="503"/>
                  </a:lnTo>
                  <a:lnTo>
                    <a:pt x="841" y="495"/>
                  </a:lnTo>
                  <a:lnTo>
                    <a:pt x="841" y="487"/>
                  </a:lnTo>
                  <a:lnTo>
                    <a:pt x="841" y="477"/>
                  </a:lnTo>
                  <a:lnTo>
                    <a:pt x="841" y="468"/>
                  </a:lnTo>
                  <a:lnTo>
                    <a:pt x="844" y="454"/>
                  </a:lnTo>
                  <a:lnTo>
                    <a:pt x="854" y="449"/>
                  </a:lnTo>
                  <a:lnTo>
                    <a:pt x="859" y="442"/>
                  </a:lnTo>
                  <a:lnTo>
                    <a:pt x="868" y="433"/>
                  </a:lnTo>
                  <a:lnTo>
                    <a:pt x="874" y="422"/>
                  </a:lnTo>
                  <a:lnTo>
                    <a:pt x="881" y="413"/>
                  </a:lnTo>
                  <a:lnTo>
                    <a:pt x="887" y="409"/>
                  </a:lnTo>
                  <a:lnTo>
                    <a:pt x="895" y="404"/>
                  </a:lnTo>
                  <a:lnTo>
                    <a:pt x="901" y="395"/>
                  </a:lnTo>
                  <a:lnTo>
                    <a:pt x="911" y="387"/>
                  </a:lnTo>
                  <a:lnTo>
                    <a:pt x="914" y="380"/>
                  </a:lnTo>
                  <a:lnTo>
                    <a:pt x="920" y="371"/>
                  </a:lnTo>
                  <a:lnTo>
                    <a:pt x="923" y="363"/>
                  </a:lnTo>
                  <a:lnTo>
                    <a:pt x="927" y="351"/>
                  </a:lnTo>
                  <a:lnTo>
                    <a:pt x="923" y="342"/>
                  </a:lnTo>
                  <a:lnTo>
                    <a:pt x="923" y="330"/>
                  </a:lnTo>
                  <a:lnTo>
                    <a:pt x="917" y="322"/>
                  </a:lnTo>
                  <a:lnTo>
                    <a:pt x="914" y="312"/>
                  </a:lnTo>
                  <a:lnTo>
                    <a:pt x="901" y="309"/>
                  </a:lnTo>
                  <a:lnTo>
                    <a:pt x="890" y="309"/>
                  </a:lnTo>
                  <a:lnTo>
                    <a:pt x="881" y="309"/>
                  </a:lnTo>
                  <a:lnTo>
                    <a:pt x="874" y="301"/>
                  </a:lnTo>
                  <a:lnTo>
                    <a:pt x="865" y="298"/>
                  </a:lnTo>
                  <a:lnTo>
                    <a:pt x="859" y="289"/>
                  </a:lnTo>
                  <a:lnTo>
                    <a:pt x="851" y="285"/>
                  </a:lnTo>
                  <a:lnTo>
                    <a:pt x="841" y="280"/>
                  </a:lnTo>
                  <a:lnTo>
                    <a:pt x="832" y="274"/>
                  </a:lnTo>
                  <a:lnTo>
                    <a:pt x="822" y="268"/>
                  </a:lnTo>
                  <a:lnTo>
                    <a:pt x="811" y="268"/>
                  </a:lnTo>
                  <a:lnTo>
                    <a:pt x="802" y="271"/>
                  </a:lnTo>
                  <a:lnTo>
                    <a:pt x="792" y="271"/>
                  </a:lnTo>
                  <a:lnTo>
                    <a:pt x="781" y="266"/>
                  </a:lnTo>
                  <a:lnTo>
                    <a:pt x="772" y="266"/>
                  </a:lnTo>
                  <a:lnTo>
                    <a:pt x="762" y="263"/>
                  </a:lnTo>
                  <a:lnTo>
                    <a:pt x="753" y="260"/>
                  </a:lnTo>
                  <a:lnTo>
                    <a:pt x="742" y="266"/>
                  </a:lnTo>
                  <a:lnTo>
                    <a:pt x="732" y="268"/>
                  </a:lnTo>
                  <a:lnTo>
                    <a:pt x="732" y="260"/>
                  </a:lnTo>
                  <a:lnTo>
                    <a:pt x="729" y="253"/>
                  </a:lnTo>
                  <a:lnTo>
                    <a:pt x="726" y="244"/>
                  </a:lnTo>
                  <a:lnTo>
                    <a:pt x="713" y="247"/>
                  </a:lnTo>
                  <a:lnTo>
                    <a:pt x="712" y="242"/>
                  </a:lnTo>
                  <a:lnTo>
                    <a:pt x="699" y="239"/>
                  </a:lnTo>
                  <a:lnTo>
                    <a:pt x="690" y="236"/>
                  </a:lnTo>
                  <a:lnTo>
                    <a:pt x="675" y="230"/>
                  </a:lnTo>
                  <a:lnTo>
                    <a:pt x="666" y="230"/>
                  </a:lnTo>
                  <a:lnTo>
                    <a:pt x="660" y="233"/>
                  </a:lnTo>
                  <a:lnTo>
                    <a:pt x="653" y="247"/>
                  </a:lnTo>
                  <a:lnTo>
                    <a:pt x="647" y="244"/>
                  </a:lnTo>
                  <a:lnTo>
                    <a:pt x="650" y="236"/>
                  </a:lnTo>
                  <a:lnTo>
                    <a:pt x="653" y="222"/>
                  </a:lnTo>
                  <a:lnTo>
                    <a:pt x="641" y="222"/>
                  </a:lnTo>
                  <a:lnTo>
                    <a:pt x="633" y="222"/>
                  </a:lnTo>
                  <a:lnTo>
                    <a:pt x="623" y="222"/>
                  </a:lnTo>
                  <a:lnTo>
                    <a:pt x="614" y="225"/>
                  </a:lnTo>
                  <a:lnTo>
                    <a:pt x="614" y="236"/>
                  </a:lnTo>
                  <a:lnTo>
                    <a:pt x="611" y="247"/>
                  </a:lnTo>
                  <a:lnTo>
                    <a:pt x="606" y="236"/>
                  </a:lnTo>
                  <a:lnTo>
                    <a:pt x="593" y="242"/>
                  </a:lnTo>
                  <a:lnTo>
                    <a:pt x="596" y="230"/>
                  </a:lnTo>
                  <a:lnTo>
                    <a:pt x="600" y="222"/>
                  </a:lnTo>
                  <a:lnTo>
                    <a:pt x="607" y="215"/>
                  </a:lnTo>
                  <a:lnTo>
                    <a:pt x="614" y="209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11" y="185"/>
                  </a:lnTo>
                  <a:lnTo>
                    <a:pt x="611" y="174"/>
                  </a:lnTo>
                  <a:lnTo>
                    <a:pt x="603" y="163"/>
                  </a:lnTo>
                  <a:lnTo>
                    <a:pt x="603" y="153"/>
                  </a:lnTo>
                  <a:lnTo>
                    <a:pt x="593" y="142"/>
                  </a:lnTo>
                  <a:lnTo>
                    <a:pt x="584" y="139"/>
                  </a:lnTo>
                  <a:lnTo>
                    <a:pt x="574" y="133"/>
                  </a:lnTo>
                  <a:lnTo>
                    <a:pt x="570" y="128"/>
                  </a:lnTo>
                  <a:lnTo>
                    <a:pt x="557" y="123"/>
                  </a:lnTo>
                  <a:lnTo>
                    <a:pt x="547" y="121"/>
                  </a:lnTo>
                  <a:lnTo>
                    <a:pt x="541" y="118"/>
                  </a:lnTo>
                  <a:lnTo>
                    <a:pt x="533" y="115"/>
                  </a:lnTo>
                  <a:lnTo>
                    <a:pt x="524" y="115"/>
                  </a:lnTo>
                  <a:lnTo>
                    <a:pt x="511" y="115"/>
                  </a:lnTo>
                  <a:lnTo>
                    <a:pt x="502" y="115"/>
                  </a:lnTo>
                  <a:lnTo>
                    <a:pt x="494" y="115"/>
                  </a:lnTo>
                  <a:lnTo>
                    <a:pt x="481" y="115"/>
                  </a:lnTo>
                  <a:lnTo>
                    <a:pt x="475" y="109"/>
                  </a:lnTo>
                  <a:lnTo>
                    <a:pt x="469" y="104"/>
                  </a:lnTo>
                  <a:lnTo>
                    <a:pt x="461" y="98"/>
                  </a:lnTo>
                  <a:lnTo>
                    <a:pt x="451" y="98"/>
                  </a:lnTo>
                  <a:lnTo>
                    <a:pt x="454" y="91"/>
                  </a:lnTo>
                  <a:lnTo>
                    <a:pt x="448" y="85"/>
                  </a:lnTo>
                  <a:lnTo>
                    <a:pt x="439" y="80"/>
                  </a:lnTo>
                  <a:lnTo>
                    <a:pt x="429" y="71"/>
                  </a:lnTo>
                  <a:lnTo>
                    <a:pt x="418" y="66"/>
                  </a:lnTo>
                  <a:lnTo>
                    <a:pt x="402" y="68"/>
                  </a:lnTo>
                  <a:lnTo>
                    <a:pt x="405" y="59"/>
                  </a:lnTo>
                  <a:lnTo>
                    <a:pt x="402" y="50"/>
                  </a:lnTo>
                  <a:lnTo>
                    <a:pt x="393" y="47"/>
                  </a:lnTo>
                  <a:lnTo>
                    <a:pt x="385" y="45"/>
                  </a:lnTo>
                  <a:lnTo>
                    <a:pt x="375" y="45"/>
                  </a:lnTo>
                  <a:lnTo>
                    <a:pt x="369" y="39"/>
                  </a:lnTo>
                  <a:lnTo>
                    <a:pt x="363" y="32"/>
                  </a:lnTo>
                  <a:lnTo>
                    <a:pt x="382" y="29"/>
                  </a:lnTo>
                  <a:lnTo>
                    <a:pt x="369" y="29"/>
                  </a:lnTo>
                  <a:lnTo>
                    <a:pt x="353" y="29"/>
                  </a:lnTo>
                  <a:lnTo>
                    <a:pt x="345" y="29"/>
                  </a:lnTo>
                  <a:lnTo>
                    <a:pt x="333" y="36"/>
                  </a:lnTo>
                  <a:lnTo>
                    <a:pt x="323" y="39"/>
                  </a:lnTo>
                  <a:lnTo>
                    <a:pt x="312" y="39"/>
                  </a:lnTo>
                  <a:lnTo>
                    <a:pt x="306" y="33"/>
                  </a:lnTo>
                  <a:lnTo>
                    <a:pt x="303" y="32"/>
                  </a:lnTo>
                  <a:lnTo>
                    <a:pt x="293" y="32"/>
                  </a:lnTo>
                  <a:lnTo>
                    <a:pt x="284" y="32"/>
                  </a:lnTo>
                  <a:lnTo>
                    <a:pt x="273" y="32"/>
                  </a:lnTo>
                  <a:lnTo>
                    <a:pt x="260" y="33"/>
                  </a:lnTo>
                  <a:lnTo>
                    <a:pt x="257" y="26"/>
                  </a:lnTo>
                  <a:lnTo>
                    <a:pt x="254" y="21"/>
                  </a:lnTo>
                  <a:lnTo>
                    <a:pt x="247" y="15"/>
                  </a:lnTo>
                  <a:lnTo>
                    <a:pt x="236" y="12"/>
                  </a:lnTo>
                  <a:lnTo>
                    <a:pt x="230" y="12"/>
                  </a:lnTo>
                  <a:lnTo>
                    <a:pt x="227" y="1"/>
                  </a:lnTo>
                  <a:lnTo>
                    <a:pt x="217" y="7"/>
                  </a:lnTo>
                  <a:lnTo>
                    <a:pt x="221" y="12"/>
                  </a:lnTo>
                  <a:lnTo>
                    <a:pt x="211" y="18"/>
                  </a:lnTo>
                  <a:lnTo>
                    <a:pt x="206" y="21"/>
                  </a:lnTo>
                  <a:lnTo>
                    <a:pt x="197" y="26"/>
                  </a:lnTo>
                  <a:lnTo>
                    <a:pt x="197" y="33"/>
                  </a:lnTo>
                  <a:lnTo>
                    <a:pt x="203" y="45"/>
                  </a:lnTo>
                  <a:lnTo>
                    <a:pt x="203" y="56"/>
                  </a:lnTo>
                  <a:lnTo>
                    <a:pt x="191" y="59"/>
                  </a:lnTo>
                  <a:lnTo>
                    <a:pt x="191" y="53"/>
                  </a:lnTo>
                  <a:lnTo>
                    <a:pt x="184" y="45"/>
                  </a:lnTo>
                  <a:lnTo>
                    <a:pt x="191" y="36"/>
                  </a:lnTo>
                  <a:lnTo>
                    <a:pt x="194" y="32"/>
                  </a:lnTo>
                  <a:lnTo>
                    <a:pt x="191" y="23"/>
                  </a:lnTo>
                  <a:lnTo>
                    <a:pt x="184" y="12"/>
                  </a:lnTo>
                  <a:lnTo>
                    <a:pt x="197" y="12"/>
                  </a:lnTo>
                  <a:lnTo>
                    <a:pt x="200" y="4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4" y="1"/>
                  </a:lnTo>
                  <a:lnTo>
                    <a:pt x="178" y="7"/>
                  </a:lnTo>
                  <a:lnTo>
                    <a:pt x="172" y="12"/>
                  </a:lnTo>
                  <a:lnTo>
                    <a:pt x="164" y="15"/>
                  </a:lnTo>
                  <a:lnTo>
                    <a:pt x="154" y="21"/>
                  </a:lnTo>
                  <a:lnTo>
                    <a:pt x="142" y="18"/>
                  </a:lnTo>
                  <a:lnTo>
                    <a:pt x="135" y="26"/>
                  </a:lnTo>
                  <a:lnTo>
                    <a:pt x="127" y="23"/>
                  </a:lnTo>
                  <a:lnTo>
                    <a:pt x="121" y="26"/>
                  </a:lnTo>
                  <a:lnTo>
                    <a:pt x="115" y="32"/>
                  </a:lnTo>
                  <a:lnTo>
                    <a:pt x="115" y="42"/>
                  </a:lnTo>
                  <a:lnTo>
                    <a:pt x="115" y="50"/>
                  </a:lnTo>
                  <a:lnTo>
                    <a:pt x="105" y="53"/>
                  </a:lnTo>
                  <a:lnTo>
                    <a:pt x="99" y="59"/>
                  </a:lnTo>
                  <a:lnTo>
                    <a:pt x="91" y="66"/>
                  </a:lnTo>
                  <a:lnTo>
                    <a:pt x="91" y="80"/>
                  </a:lnTo>
                  <a:lnTo>
                    <a:pt x="75" y="10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7" name=""/>
            <p:cNvSpPr/>
            <p:nvPr/>
          </p:nvSpPr>
          <p:spPr>
            <a:xfrm>
              <a:off x="2973600" y="3387960"/>
              <a:ext cx="24120" cy="36360"/>
            </a:xfrm>
            <a:custGeom>
              <a:avLst/>
              <a:gdLst/>
              <a:ahLst/>
              <a:rect l="l" t="t" r="r" b="b"/>
              <a:pathLst>
                <a:path w="26" h="40">
                  <a:moveTo>
                    <a:pt x="10" y="0"/>
                  </a:moveTo>
                  <a:lnTo>
                    <a:pt x="7" y="11"/>
                  </a:lnTo>
                  <a:lnTo>
                    <a:pt x="7" y="21"/>
                  </a:lnTo>
                  <a:lnTo>
                    <a:pt x="0" y="36"/>
                  </a:lnTo>
                  <a:lnTo>
                    <a:pt x="14" y="39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25" y="11"/>
                  </a:lnTo>
                  <a:lnTo>
                    <a:pt x="25" y="2"/>
                  </a:lnTo>
                  <a:lnTo>
                    <a:pt x="1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8" name=""/>
            <p:cNvSpPr/>
            <p:nvPr/>
          </p:nvSpPr>
          <p:spPr>
            <a:xfrm>
              <a:off x="2968920" y="3643200"/>
              <a:ext cx="173160" cy="84240"/>
            </a:xfrm>
            <a:custGeom>
              <a:avLst/>
              <a:gdLst/>
              <a:ahLst/>
              <a:rect l="l" t="t" r="r" b="b"/>
              <a:pathLst>
                <a:path w="190" h="93">
                  <a:moveTo>
                    <a:pt x="116" y="0"/>
                  </a:moveTo>
                  <a:lnTo>
                    <a:pt x="111" y="2"/>
                  </a:lnTo>
                  <a:lnTo>
                    <a:pt x="102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3" y="22"/>
                  </a:lnTo>
                  <a:lnTo>
                    <a:pt x="89" y="26"/>
                  </a:lnTo>
                  <a:lnTo>
                    <a:pt x="105" y="22"/>
                  </a:lnTo>
                  <a:lnTo>
                    <a:pt x="105" y="26"/>
                  </a:lnTo>
                  <a:lnTo>
                    <a:pt x="89" y="35"/>
                  </a:lnTo>
                  <a:lnTo>
                    <a:pt x="92" y="49"/>
                  </a:lnTo>
                  <a:lnTo>
                    <a:pt x="86" y="46"/>
                  </a:lnTo>
                  <a:lnTo>
                    <a:pt x="83" y="32"/>
                  </a:lnTo>
                  <a:lnTo>
                    <a:pt x="75" y="46"/>
                  </a:lnTo>
                  <a:lnTo>
                    <a:pt x="66" y="41"/>
                  </a:lnTo>
                  <a:lnTo>
                    <a:pt x="50" y="38"/>
                  </a:lnTo>
                  <a:lnTo>
                    <a:pt x="44" y="29"/>
                  </a:lnTo>
                  <a:lnTo>
                    <a:pt x="26" y="19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4" y="11"/>
                  </a:lnTo>
                  <a:lnTo>
                    <a:pt x="14" y="19"/>
                  </a:lnTo>
                  <a:lnTo>
                    <a:pt x="23" y="22"/>
                  </a:lnTo>
                  <a:lnTo>
                    <a:pt x="17" y="29"/>
                  </a:lnTo>
                  <a:lnTo>
                    <a:pt x="26" y="38"/>
                  </a:lnTo>
                  <a:lnTo>
                    <a:pt x="26" y="43"/>
                  </a:lnTo>
                  <a:lnTo>
                    <a:pt x="40" y="43"/>
                  </a:lnTo>
                  <a:lnTo>
                    <a:pt x="44" y="55"/>
                  </a:lnTo>
                  <a:lnTo>
                    <a:pt x="53" y="55"/>
                  </a:lnTo>
                  <a:lnTo>
                    <a:pt x="53" y="62"/>
                  </a:lnTo>
                  <a:lnTo>
                    <a:pt x="69" y="73"/>
                  </a:lnTo>
                  <a:lnTo>
                    <a:pt x="83" y="79"/>
                  </a:lnTo>
                  <a:lnTo>
                    <a:pt x="92" y="73"/>
                  </a:lnTo>
                  <a:lnTo>
                    <a:pt x="96" y="84"/>
                  </a:lnTo>
                  <a:lnTo>
                    <a:pt x="105" y="87"/>
                  </a:lnTo>
                  <a:lnTo>
                    <a:pt x="119" y="84"/>
                  </a:lnTo>
                  <a:lnTo>
                    <a:pt x="132" y="92"/>
                  </a:lnTo>
                  <a:lnTo>
                    <a:pt x="129" y="82"/>
                  </a:lnTo>
                  <a:lnTo>
                    <a:pt x="148" y="82"/>
                  </a:lnTo>
                  <a:lnTo>
                    <a:pt x="162" y="73"/>
                  </a:lnTo>
                  <a:lnTo>
                    <a:pt x="181" y="73"/>
                  </a:lnTo>
                  <a:lnTo>
                    <a:pt x="185" y="70"/>
                  </a:lnTo>
                  <a:lnTo>
                    <a:pt x="189" y="62"/>
                  </a:lnTo>
                  <a:lnTo>
                    <a:pt x="174" y="62"/>
                  </a:lnTo>
                  <a:lnTo>
                    <a:pt x="165" y="58"/>
                  </a:lnTo>
                  <a:lnTo>
                    <a:pt x="159" y="49"/>
                  </a:lnTo>
                  <a:lnTo>
                    <a:pt x="144" y="41"/>
                  </a:lnTo>
                  <a:lnTo>
                    <a:pt x="132" y="32"/>
                  </a:lnTo>
                  <a:lnTo>
                    <a:pt x="129" y="22"/>
                  </a:lnTo>
                  <a:lnTo>
                    <a:pt x="129" y="11"/>
                  </a:lnTo>
                  <a:lnTo>
                    <a:pt x="116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9" name=""/>
            <p:cNvSpPr/>
            <p:nvPr/>
          </p:nvSpPr>
          <p:spPr>
            <a:xfrm>
              <a:off x="3205800" y="2473560"/>
              <a:ext cx="2412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0" y="22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2" y="4"/>
                  </a:lnTo>
                  <a:lnTo>
                    <a:pt x="8" y="8"/>
                  </a:lnTo>
                  <a:lnTo>
                    <a:pt x="8" y="1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0" name=""/>
            <p:cNvSpPr/>
            <p:nvPr/>
          </p:nvSpPr>
          <p:spPr>
            <a:xfrm>
              <a:off x="3071520" y="244980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0"/>
                  </a:moveTo>
                  <a:lnTo>
                    <a:pt x="0" y="22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1" name=""/>
            <p:cNvSpPr/>
            <p:nvPr/>
          </p:nvSpPr>
          <p:spPr>
            <a:xfrm>
              <a:off x="2903760" y="2345040"/>
              <a:ext cx="38880" cy="20520"/>
            </a:xfrm>
            <a:custGeom>
              <a:avLst/>
              <a:gdLst/>
              <a:ahLst/>
              <a:rect l="l" t="t" r="r" b="b"/>
              <a:pathLst>
                <a:path w="43" h="23">
                  <a:moveTo>
                    <a:pt x="0" y="8"/>
                  </a:moveTo>
                  <a:lnTo>
                    <a:pt x="4" y="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0" y="8"/>
                  </a:lnTo>
                  <a:lnTo>
                    <a:pt x="30" y="8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2" name=""/>
            <p:cNvSpPr/>
            <p:nvPr/>
          </p:nvSpPr>
          <p:spPr>
            <a:xfrm>
              <a:off x="2817000" y="2286360"/>
              <a:ext cx="2340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5"/>
                  </a:moveTo>
                  <a:lnTo>
                    <a:pt x="6" y="17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5" y="17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3" name=""/>
            <p:cNvSpPr/>
            <p:nvPr/>
          </p:nvSpPr>
          <p:spPr>
            <a:xfrm>
              <a:off x="2787120" y="2266560"/>
              <a:ext cx="192960" cy="56880"/>
            </a:xfrm>
            <a:custGeom>
              <a:avLst/>
              <a:gdLst/>
              <a:ahLst/>
              <a:rect l="l" t="t" r="r" b="b"/>
              <a:pathLst>
                <a:path w="212" h="63">
                  <a:moveTo>
                    <a:pt x="0" y="23"/>
                  </a:moveTo>
                  <a:lnTo>
                    <a:pt x="12" y="23"/>
                  </a:lnTo>
                  <a:lnTo>
                    <a:pt x="15" y="18"/>
                  </a:lnTo>
                  <a:lnTo>
                    <a:pt x="26" y="18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51" y="9"/>
                  </a:lnTo>
                  <a:lnTo>
                    <a:pt x="62" y="9"/>
                  </a:lnTo>
                  <a:lnTo>
                    <a:pt x="55" y="15"/>
                  </a:lnTo>
                  <a:lnTo>
                    <a:pt x="59" y="18"/>
                  </a:lnTo>
                  <a:lnTo>
                    <a:pt x="69" y="21"/>
                  </a:lnTo>
                  <a:lnTo>
                    <a:pt x="85" y="21"/>
                  </a:lnTo>
                  <a:lnTo>
                    <a:pt x="91" y="26"/>
                  </a:lnTo>
                  <a:lnTo>
                    <a:pt x="99" y="26"/>
                  </a:lnTo>
                  <a:lnTo>
                    <a:pt x="108" y="32"/>
                  </a:lnTo>
                  <a:lnTo>
                    <a:pt x="121" y="29"/>
                  </a:lnTo>
                  <a:lnTo>
                    <a:pt x="124" y="32"/>
                  </a:lnTo>
                  <a:lnTo>
                    <a:pt x="124" y="40"/>
                  </a:lnTo>
                  <a:lnTo>
                    <a:pt x="132" y="45"/>
                  </a:lnTo>
                  <a:lnTo>
                    <a:pt x="148" y="45"/>
                  </a:lnTo>
                  <a:lnTo>
                    <a:pt x="154" y="50"/>
                  </a:lnTo>
                  <a:lnTo>
                    <a:pt x="144" y="56"/>
                  </a:lnTo>
                  <a:lnTo>
                    <a:pt x="141" y="62"/>
                  </a:lnTo>
                  <a:lnTo>
                    <a:pt x="154" y="62"/>
                  </a:lnTo>
                  <a:lnTo>
                    <a:pt x="163" y="59"/>
                  </a:lnTo>
                  <a:lnTo>
                    <a:pt x="174" y="59"/>
                  </a:lnTo>
                  <a:lnTo>
                    <a:pt x="184" y="62"/>
                  </a:lnTo>
                  <a:lnTo>
                    <a:pt x="193" y="62"/>
                  </a:lnTo>
                  <a:lnTo>
                    <a:pt x="199" y="59"/>
                  </a:lnTo>
                  <a:lnTo>
                    <a:pt x="211" y="56"/>
                  </a:lnTo>
                  <a:lnTo>
                    <a:pt x="207" y="53"/>
                  </a:lnTo>
                  <a:lnTo>
                    <a:pt x="204" y="53"/>
                  </a:lnTo>
                  <a:lnTo>
                    <a:pt x="196" y="47"/>
                  </a:lnTo>
                  <a:lnTo>
                    <a:pt x="187" y="45"/>
                  </a:lnTo>
                  <a:lnTo>
                    <a:pt x="181" y="47"/>
                  </a:lnTo>
                  <a:lnTo>
                    <a:pt x="184" y="40"/>
                  </a:lnTo>
                  <a:lnTo>
                    <a:pt x="174" y="40"/>
                  </a:lnTo>
                  <a:lnTo>
                    <a:pt x="163" y="38"/>
                  </a:lnTo>
                  <a:lnTo>
                    <a:pt x="154" y="32"/>
                  </a:lnTo>
                  <a:lnTo>
                    <a:pt x="144" y="26"/>
                  </a:lnTo>
                  <a:lnTo>
                    <a:pt x="138" y="23"/>
                  </a:lnTo>
                  <a:lnTo>
                    <a:pt x="127" y="18"/>
                  </a:lnTo>
                  <a:lnTo>
                    <a:pt x="118" y="15"/>
                  </a:lnTo>
                  <a:lnTo>
                    <a:pt x="108" y="15"/>
                  </a:lnTo>
                  <a:lnTo>
                    <a:pt x="102" y="8"/>
                  </a:lnTo>
                  <a:lnTo>
                    <a:pt x="94" y="5"/>
                  </a:lnTo>
                  <a:lnTo>
                    <a:pt x="85" y="2"/>
                  </a:lnTo>
                  <a:lnTo>
                    <a:pt x="75" y="2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3" y="5"/>
                  </a:lnTo>
                  <a:lnTo>
                    <a:pt x="25" y="5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9" y="21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4" name=""/>
            <p:cNvSpPr/>
            <p:nvPr/>
          </p:nvSpPr>
          <p:spPr>
            <a:xfrm>
              <a:off x="2975400" y="2320200"/>
              <a:ext cx="111600" cy="42840"/>
            </a:xfrm>
            <a:custGeom>
              <a:avLst/>
              <a:gdLst/>
              <a:ahLst/>
              <a:rect l="l" t="t" r="r" b="b"/>
              <a:pathLst>
                <a:path w="122" h="47">
                  <a:moveTo>
                    <a:pt x="0" y="33"/>
                  </a:moveTo>
                  <a:lnTo>
                    <a:pt x="12" y="38"/>
                  </a:lnTo>
                  <a:lnTo>
                    <a:pt x="15" y="33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42" y="33"/>
                  </a:lnTo>
                  <a:lnTo>
                    <a:pt x="51" y="35"/>
                  </a:lnTo>
                  <a:lnTo>
                    <a:pt x="61" y="46"/>
                  </a:lnTo>
                  <a:lnTo>
                    <a:pt x="67" y="38"/>
                  </a:lnTo>
                  <a:lnTo>
                    <a:pt x="67" y="33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84" y="33"/>
                  </a:lnTo>
                  <a:lnTo>
                    <a:pt x="97" y="30"/>
                  </a:lnTo>
                  <a:lnTo>
                    <a:pt x="108" y="30"/>
                  </a:lnTo>
                  <a:lnTo>
                    <a:pt x="114" y="35"/>
                  </a:lnTo>
                  <a:lnTo>
                    <a:pt x="121" y="27"/>
                  </a:lnTo>
                  <a:lnTo>
                    <a:pt x="111" y="21"/>
                  </a:lnTo>
                  <a:lnTo>
                    <a:pt x="97" y="15"/>
                  </a:lnTo>
                  <a:lnTo>
                    <a:pt x="106" y="12"/>
                  </a:lnTo>
                  <a:lnTo>
                    <a:pt x="94" y="12"/>
                  </a:lnTo>
                  <a:lnTo>
                    <a:pt x="91" y="5"/>
                  </a:lnTo>
                  <a:lnTo>
                    <a:pt x="78" y="5"/>
                  </a:lnTo>
                  <a:lnTo>
                    <a:pt x="70" y="2"/>
                  </a:lnTo>
                  <a:lnTo>
                    <a:pt x="55" y="2"/>
                  </a:lnTo>
                  <a:lnTo>
                    <a:pt x="48" y="5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28" y="5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42" y="27"/>
                  </a:lnTo>
                  <a:lnTo>
                    <a:pt x="34" y="33"/>
                  </a:lnTo>
                  <a:lnTo>
                    <a:pt x="25" y="33"/>
                  </a:lnTo>
                  <a:lnTo>
                    <a:pt x="15" y="27"/>
                  </a:lnTo>
                  <a:lnTo>
                    <a:pt x="6" y="27"/>
                  </a:lnTo>
                  <a:lnTo>
                    <a:pt x="0" y="3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5" name=""/>
            <p:cNvSpPr/>
            <p:nvPr/>
          </p:nvSpPr>
          <p:spPr>
            <a:xfrm>
              <a:off x="3106800" y="2345040"/>
              <a:ext cx="31680" cy="20520"/>
            </a:xfrm>
            <a:custGeom>
              <a:avLst/>
              <a:gdLst/>
              <a:ahLst/>
              <a:rect l="l" t="t" r="r" b="b"/>
              <a:pathLst>
                <a:path w="34" h="23">
                  <a:moveTo>
                    <a:pt x="0" y="22"/>
                  </a:moveTo>
                  <a:lnTo>
                    <a:pt x="9" y="22"/>
                  </a:lnTo>
                  <a:lnTo>
                    <a:pt x="16" y="22"/>
                  </a:lnTo>
                  <a:lnTo>
                    <a:pt x="26" y="22"/>
                  </a:lnTo>
                  <a:lnTo>
                    <a:pt x="33" y="1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6" name=""/>
            <p:cNvSpPr/>
            <p:nvPr/>
          </p:nvSpPr>
          <p:spPr>
            <a:xfrm>
              <a:off x="3205800" y="2382480"/>
              <a:ext cx="24120" cy="1944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7"/>
                  </a:moveTo>
                  <a:lnTo>
                    <a:pt x="5" y="21"/>
                  </a:lnTo>
                  <a:lnTo>
                    <a:pt x="15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7" name=""/>
            <p:cNvSpPr/>
            <p:nvPr/>
          </p:nvSpPr>
          <p:spPr>
            <a:xfrm>
              <a:off x="3216240" y="240660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23"/>
                  </a:lnTo>
                  <a:lnTo>
                    <a:pt x="25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8" name=""/>
            <p:cNvSpPr/>
            <p:nvPr/>
          </p:nvSpPr>
          <p:spPr>
            <a:xfrm>
              <a:off x="2904480" y="2229120"/>
              <a:ext cx="24120" cy="28080"/>
            </a:xfrm>
            <a:custGeom>
              <a:avLst/>
              <a:gdLst/>
              <a:ahLst/>
              <a:rect l="l" t="t" r="r" b="b"/>
              <a:pathLst>
                <a:path w="27" h="31">
                  <a:moveTo>
                    <a:pt x="4" y="0"/>
                  </a:moveTo>
                  <a:lnTo>
                    <a:pt x="7" y="8"/>
                  </a:lnTo>
                  <a:lnTo>
                    <a:pt x="0" y="11"/>
                  </a:lnTo>
                  <a:lnTo>
                    <a:pt x="11" y="18"/>
                  </a:lnTo>
                  <a:lnTo>
                    <a:pt x="21" y="30"/>
                  </a:lnTo>
                  <a:lnTo>
                    <a:pt x="26" y="24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9" name=""/>
            <p:cNvSpPr/>
            <p:nvPr/>
          </p:nvSpPr>
          <p:spPr>
            <a:xfrm>
              <a:off x="2988360" y="230040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6" y="22"/>
                  </a:lnTo>
                  <a:lnTo>
                    <a:pt x="26" y="0"/>
                  </a:lnTo>
                  <a:lnTo>
                    <a:pt x="26" y="17"/>
                  </a:lnTo>
                  <a:lnTo>
                    <a:pt x="6" y="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0" name=""/>
            <p:cNvSpPr/>
            <p:nvPr/>
          </p:nvSpPr>
          <p:spPr>
            <a:xfrm>
              <a:off x="2892600" y="220356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0"/>
                  </a:moveTo>
                  <a:lnTo>
                    <a:pt x="6" y="2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1" name=""/>
            <p:cNvSpPr/>
            <p:nvPr/>
          </p:nvSpPr>
          <p:spPr>
            <a:xfrm>
              <a:off x="2917800" y="220104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13" y="22"/>
                  </a:moveTo>
                  <a:lnTo>
                    <a:pt x="26" y="11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13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2" name=""/>
            <p:cNvSpPr/>
            <p:nvPr/>
          </p:nvSpPr>
          <p:spPr>
            <a:xfrm>
              <a:off x="2933640" y="2224080"/>
              <a:ext cx="2376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5" y="23"/>
                  </a:moveTo>
                  <a:lnTo>
                    <a:pt x="25" y="11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25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3" name=""/>
            <p:cNvSpPr/>
            <p:nvPr/>
          </p:nvSpPr>
          <p:spPr>
            <a:xfrm>
              <a:off x="2959560" y="2256480"/>
              <a:ext cx="2304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4" name=""/>
            <p:cNvSpPr/>
            <p:nvPr/>
          </p:nvSpPr>
          <p:spPr>
            <a:xfrm>
              <a:off x="2973600" y="2272320"/>
              <a:ext cx="2412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6" y="23"/>
                  </a:moveTo>
                  <a:lnTo>
                    <a:pt x="25" y="9"/>
                  </a:lnTo>
                  <a:lnTo>
                    <a:pt x="0" y="0"/>
                  </a:lnTo>
                  <a:lnTo>
                    <a:pt x="25" y="9"/>
                  </a:lnTo>
                  <a:lnTo>
                    <a:pt x="6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5" name=""/>
            <p:cNvSpPr/>
            <p:nvPr/>
          </p:nvSpPr>
          <p:spPr>
            <a:xfrm>
              <a:off x="3000600" y="2278080"/>
              <a:ext cx="2520" cy="36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6440" bIns="-46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6" name=""/>
            <p:cNvSpPr/>
            <p:nvPr/>
          </p:nvSpPr>
          <p:spPr>
            <a:xfrm>
              <a:off x="3009960" y="2288880"/>
              <a:ext cx="23040" cy="2052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25" y="21"/>
                  </a:moveTo>
                  <a:lnTo>
                    <a:pt x="8" y="0"/>
                  </a:lnTo>
                  <a:lnTo>
                    <a:pt x="0" y="21"/>
                  </a:lnTo>
                  <a:lnTo>
                    <a:pt x="8" y="0"/>
                  </a:lnTo>
                  <a:lnTo>
                    <a:pt x="25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7" name=""/>
            <p:cNvSpPr/>
            <p:nvPr/>
          </p:nvSpPr>
          <p:spPr>
            <a:xfrm>
              <a:off x="2839320" y="2242440"/>
              <a:ext cx="24120" cy="72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8" y="0"/>
                  </a:lnTo>
                  <a:lnTo>
                    <a:pt x="25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8" name=""/>
            <p:cNvSpPr/>
            <p:nvPr/>
          </p:nvSpPr>
          <p:spPr>
            <a:xfrm>
              <a:off x="2946600" y="2036160"/>
              <a:ext cx="2412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19" y="15"/>
                  </a:lnTo>
                  <a:lnTo>
                    <a:pt x="26" y="0"/>
                  </a:lnTo>
                  <a:lnTo>
                    <a:pt x="19" y="15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9" name=""/>
            <p:cNvSpPr/>
            <p:nvPr/>
          </p:nvSpPr>
          <p:spPr>
            <a:xfrm>
              <a:off x="2982960" y="1919160"/>
              <a:ext cx="36360" cy="22320"/>
            </a:xfrm>
            <a:custGeom>
              <a:avLst/>
              <a:gdLst/>
              <a:ahLst/>
              <a:rect l="l" t="t" r="r" b="b"/>
              <a:pathLst>
                <a:path w="40" h="24">
                  <a:moveTo>
                    <a:pt x="0" y="23"/>
                  </a:moveTo>
                  <a:lnTo>
                    <a:pt x="12" y="18"/>
                  </a:lnTo>
                  <a:lnTo>
                    <a:pt x="26" y="14"/>
                  </a:lnTo>
                  <a:lnTo>
                    <a:pt x="39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0" name=""/>
            <p:cNvSpPr/>
            <p:nvPr/>
          </p:nvSpPr>
          <p:spPr>
            <a:xfrm>
              <a:off x="3157200" y="1720440"/>
              <a:ext cx="50040" cy="22320"/>
            </a:xfrm>
            <a:custGeom>
              <a:avLst/>
              <a:gdLst/>
              <a:ahLst/>
              <a:rect l="l" t="t" r="r" b="b"/>
              <a:pathLst>
                <a:path w="55" h="24">
                  <a:moveTo>
                    <a:pt x="0" y="0"/>
                  </a:moveTo>
                  <a:lnTo>
                    <a:pt x="12" y="7"/>
                  </a:lnTo>
                  <a:lnTo>
                    <a:pt x="17" y="13"/>
                  </a:lnTo>
                  <a:lnTo>
                    <a:pt x="30" y="19"/>
                  </a:lnTo>
                  <a:lnTo>
                    <a:pt x="42" y="23"/>
                  </a:lnTo>
                  <a:lnTo>
                    <a:pt x="54" y="23"/>
                  </a:lnTo>
                  <a:lnTo>
                    <a:pt x="49" y="10"/>
                  </a:lnTo>
                  <a:lnTo>
                    <a:pt x="39" y="7"/>
                  </a:lnTo>
                  <a:lnTo>
                    <a:pt x="27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1" name=""/>
            <p:cNvSpPr/>
            <p:nvPr/>
          </p:nvSpPr>
          <p:spPr>
            <a:xfrm>
              <a:off x="3160080" y="1791360"/>
              <a:ext cx="43560" cy="25560"/>
            </a:xfrm>
            <a:custGeom>
              <a:avLst/>
              <a:gdLst/>
              <a:ahLst/>
              <a:rect l="l" t="t" r="r" b="b"/>
              <a:pathLst>
                <a:path w="48" h="28">
                  <a:moveTo>
                    <a:pt x="0" y="5"/>
                  </a:moveTo>
                  <a:lnTo>
                    <a:pt x="6" y="14"/>
                  </a:lnTo>
                  <a:lnTo>
                    <a:pt x="17" y="19"/>
                  </a:lnTo>
                  <a:lnTo>
                    <a:pt x="37" y="27"/>
                  </a:lnTo>
                  <a:lnTo>
                    <a:pt x="37" y="19"/>
                  </a:lnTo>
                  <a:lnTo>
                    <a:pt x="47" y="11"/>
                  </a:lnTo>
                  <a:lnTo>
                    <a:pt x="30" y="14"/>
                  </a:lnTo>
                  <a:lnTo>
                    <a:pt x="17" y="14"/>
                  </a:lnTo>
                  <a:lnTo>
                    <a:pt x="6" y="8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2" name=""/>
            <p:cNvSpPr/>
            <p:nvPr/>
          </p:nvSpPr>
          <p:spPr>
            <a:xfrm>
              <a:off x="2809440" y="1342440"/>
              <a:ext cx="33480" cy="22320"/>
            </a:xfrm>
            <a:custGeom>
              <a:avLst/>
              <a:gdLst/>
              <a:ahLst/>
              <a:rect l="l" t="t" r="r" b="b"/>
              <a:pathLst>
                <a:path w="37" h="24">
                  <a:moveTo>
                    <a:pt x="0" y="23"/>
                  </a:moveTo>
                  <a:lnTo>
                    <a:pt x="17" y="19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4" y="4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3" name=""/>
            <p:cNvSpPr/>
            <p:nvPr/>
          </p:nvSpPr>
          <p:spPr>
            <a:xfrm>
              <a:off x="2869200" y="1355760"/>
              <a:ext cx="23400" cy="30600"/>
            </a:xfrm>
            <a:custGeom>
              <a:avLst/>
              <a:gdLst/>
              <a:ahLst/>
              <a:rect l="l" t="t" r="r" b="b"/>
              <a:pathLst>
                <a:path w="26" h="34">
                  <a:moveTo>
                    <a:pt x="4" y="0"/>
                  </a:moveTo>
                  <a:lnTo>
                    <a:pt x="0" y="24"/>
                  </a:lnTo>
                  <a:lnTo>
                    <a:pt x="11" y="33"/>
                  </a:lnTo>
                  <a:lnTo>
                    <a:pt x="25" y="20"/>
                  </a:lnTo>
                  <a:lnTo>
                    <a:pt x="2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4" name=""/>
            <p:cNvSpPr/>
            <p:nvPr/>
          </p:nvSpPr>
          <p:spPr>
            <a:xfrm>
              <a:off x="2872080" y="1540440"/>
              <a:ext cx="29520" cy="31320"/>
            </a:xfrm>
            <a:custGeom>
              <a:avLst/>
              <a:gdLst/>
              <a:ahLst/>
              <a:rect l="l" t="t" r="r" b="b"/>
              <a:pathLst>
                <a:path w="33" h="34">
                  <a:moveTo>
                    <a:pt x="2" y="12"/>
                  </a:moveTo>
                  <a:lnTo>
                    <a:pt x="17" y="10"/>
                  </a:lnTo>
                  <a:lnTo>
                    <a:pt x="0" y="26"/>
                  </a:lnTo>
                  <a:lnTo>
                    <a:pt x="17" y="26"/>
                  </a:lnTo>
                  <a:lnTo>
                    <a:pt x="27" y="15"/>
                  </a:lnTo>
                  <a:lnTo>
                    <a:pt x="27" y="33"/>
                  </a:lnTo>
                  <a:lnTo>
                    <a:pt x="32" y="10"/>
                  </a:lnTo>
                  <a:lnTo>
                    <a:pt x="27" y="0"/>
                  </a:lnTo>
                  <a:lnTo>
                    <a:pt x="2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5" name=""/>
            <p:cNvSpPr/>
            <p:nvPr/>
          </p:nvSpPr>
          <p:spPr>
            <a:xfrm>
              <a:off x="2837160" y="1635840"/>
              <a:ext cx="28080" cy="24840"/>
            </a:xfrm>
            <a:custGeom>
              <a:avLst/>
              <a:gdLst/>
              <a:ahLst/>
              <a:rect l="l" t="t" r="r" b="b"/>
              <a:pathLst>
                <a:path w="31" h="27">
                  <a:moveTo>
                    <a:pt x="0" y="7"/>
                  </a:moveTo>
                  <a:lnTo>
                    <a:pt x="14" y="16"/>
                  </a:lnTo>
                  <a:lnTo>
                    <a:pt x="30" y="26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6" name=""/>
            <p:cNvSpPr/>
            <p:nvPr/>
          </p:nvSpPr>
          <p:spPr>
            <a:xfrm>
              <a:off x="3248640" y="1675440"/>
              <a:ext cx="124920" cy="121680"/>
            </a:xfrm>
            <a:custGeom>
              <a:avLst/>
              <a:gdLst/>
              <a:ahLst/>
              <a:rect l="l" t="t" r="r" b="b"/>
              <a:pathLst>
                <a:path w="137" h="133">
                  <a:moveTo>
                    <a:pt x="0" y="99"/>
                  </a:moveTo>
                  <a:lnTo>
                    <a:pt x="3" y="113"/>
                  </a:lnTo>
                  <a:lnTo>
                    <a:pt x="19" y="108"/>
                  </a:lnTo>
                  <a:lnTo>
                    <a:pt x="36" y="110"/>
                  </a:lnTo>
                  <a:lnTo>
                    <a:pt x="52" y="110"/>
                  </a:lnTo>
                  <a:lnTo>
                    <a:pt x="67" y="110"/>
                  </a:lnTo>
                  <a:lnTo>
                    <a:pt x="80" y="113"/>
                  </a:lnTo>
                  <a:lnTo>
                    <a:pt x="80" y="120"/>
                  </a:lnTo>
                  <a:lnTo>
                    <a:pt x="70" y="126"/>
                  </a:lnTo>
                  <a:lnTo>
                    <a:pt x="83" y="129"/>
                  </a:lnTo>
                  <a:lnTo>
                    <a:pt x="92" y="115"/>
                  </a:lnTo>
                  <a:lnTo>
                    <a:pt x="99" y="113"/>
                  </a:lnTo>
                  <a:lnTo>
                    <a:pt x="110" y="115"/>
                  </a:lnTo>
                  <a:lnTo>
                    <a:pt x="104" y="129"/>
                  </a:lnTo>
                  <a:lnTo>
                    <a:pt x="113" y="120"/>
                  </a:lnTo>
                  <a:lnTo>
                    <a:pt x="113" y="132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6" y="108"/>
                  </a:lnTo>
                  <a:lnTo>
                    <a:pt x="123" y="110"/>
                  </a:lnTo>
                  <a:lnTo>
                    <a:pt x="129" y="96"/>
                  </a:lnTo>
                  <a:lnTo>
                    <a:pt x="123" y="96"/>
                  </a:lnTo>
                  <a:lnTo>
                    <a:pt x="113" y="110"/>
                  </a:lnTo>
                  <a:lnTo>
                    <a:pt x="110" y="105"/>
                  </a:lnTo>
                  <a:lnTo>
                    <a:pt x="113" y="96"/>
                  </a:lnTo>
                  <a:lnTo>
                    <a:pt x="129" y="82"/>
                  </a:lnTo>
                  <a:lnTo>
                    <a:pt x="113" y="85"/>
                  </a:lnTo>
                  <a:lnTo>
                    <a:pt x="107" y="75"/>
                  </a:lnTo>
                  <a:lnTo>
                    <a:pt x="120" y="64"/>
                  </a:lnTo>
                  <a:lnTo>
                    <a:pt x="107" y="58"/>
                  </a:lnTo>
                  <a:lnTo>
                    <a:pt x="96" y="58"/>
                  </a:lnTo>
                  <a:lnTo>
                    <a:pt x="83" y="61"/>
                  </a:lnTo>
                  <a:lnTo>
                    <a:pt x="70" y="53"/>
                  </a:lnTo>
                  <a:lnTo>
                    <a:pt x="76" y="46"/>
                  </a:lnTo>
                  <a:lnTo>
                    <a:pt x="67" y="43"/>
                  </a:lnTo>
                  <a:lnTo>
                    <a:pt x="52" y="50"/>
                  </a:lnTo>
                  <a:lnTo>
                    <a:pt x="59" y="37"/>
                  </a:lnTo>
                  <a:lnTo>
                    <a:pt x="64" y="29"/>
                  </a:lnTo>
                  <a:lnTo>
                    <a:pt x="73" y="14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6" y="8"/>
                  </a:lnTo>
                  <a:lnTo>
                    <a:pt x="49" y="16"/>
                  </a:lnTo>
                  <a:lnTo>
                    <a:pt x="43" y="29"/>
                  </a:lnTo>
                  <a:lnTo>
                    <a:pt x="33" y="43"/>
                  </a:lnTo>
                  <a:lnTo>
                    <a:pt x="30" y="56"/>
                  </a:lnTo>
                  <a:lnTo>
                    <a:pt x="19" y="73"/>
                  </a:lnTo>
                  <a:lnTo>
                    <a:pt x="12" y="82"/>
                  </a:lnTo>
                  <a:lnTo>
                    <a:pt x="19" y="85"/>
                  </a:lnTo>
                  <a:lnTo>
                    <a:pt x="9" y="94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7" name=""/>
            <p:cNvSpPr/>
            <p:nvPr/>
          </p:nvSpPr>
          <p:spPr>
            <a:xfrm>
              <a:off x="2745000" y="1218960"/>
              <a:ext cx="126720" cy="110160"/>
            </a:xfrm>
            <a:custGeom>
              <a:avLst/>
              <a:gdLst/>
              <a:ahLst/>
              <a:rect l="l" t="t" r="r" b="b"/>
              <a:pathLst>
                <a:path w="139" h="121">
                  <a:moveTo>
                    <a:pt x="0" y="99"/>
                  </a:moveTo>
                  <a:lnTo>
                    <a:pt x="26" y="99"/>
                  </a:lnTo>
                  <a:lnTo>
                    <a:pt x="26" y="120"/>
                  </a:lnTo>
                  <a:lnTo>
                    <a:pt x="47" y="114"/>
                  </a:lnTo>
                  <a:lnTo>
                    <a:pt x="59" y="99"/>
                  </a:lnTo>
                  <a:lnTo>
                    <a:pt x="72" y="85"/>
                  </a:lnTo>
                  <a:lnTo>
                    <a:pt x="86" y="85"/>
                  </a:lnTo>
                  <a:lnTo>
                    <a:pt x="101" y="96"/>
                  </a:lnTo>
                  <a:lnTo>
                    <a:pt x="116" y="108"/>
                  </a:lnTo>
                  <a:lnTo>
                    <a:pt x="138" y="93"/>
                  </a:lnTo>
                  <a:lnTo>
                    <a:pt x="116" y="82"/>
                  </a:lnTo>
                  <a:lnTo>
                    <a:pt x="106" y="66"/>
                  </a:lnTo>
                  <a:lnTo>
                    <a:pt x="92" y="53"/>
                  </a:lnTo>
                  <a:lnTo>
                    <a:pt x="69" y="40"/>
                  </a:lnTo>
                  <a:lnTo>
                    <a:pt x="50" y="20"/>
                  </a:lnTo>
                  <a:lnTo>
                    <a:pt x="43" y="0"/>
                  </a:lnTo>
                  <a:lnTo>
                    <a:pt x="23" y="18"/>
                  </a:lnTo>
                  <a:lnTo>
                    <a:pt x="17" y="34"/>
                  </a:lnTo>
                  <a:lnTo>
                    <a:pt x="14" y="58"/>
                  </a:lnTo>
                  <a:lnTo>
                    <a:pt x="20" y="82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8" name=""/>
            <p:cNvSpPr/>
            <p:nvPr/>
          </p:nvSpPr>
          <p:spPr>
            <a:xfrm>
              <a:off x="2924280" y="1126080"/>
              <a:ext cx="43560" cy="47160"/>
            </a:xfrm>
            <a:custGeom>
              <a:avLst/>
              <a:gdLst/>
              <a:ahLst/>
              <a:rect l="l" t="t" r="r" b="b"/>
              <a:pathLst>
                <a:path w="49" h="51">
                  <a:moveTo>
                    <a:pt x="0" y="26"/>
                  </a:moveTo>
                  <a:lnTo>
                    <a:pt x="9" y="50"/>
                  </a:lnTo>
                  <a:lnTo>
                    <a:pt x="32" y="48"/>
                  </a:lnTo>
                  <a:lnTo>
                    <a:pt x="44" y="34"/>
                  </a:lnTo>
                  <a:lnTo>
                    <a:pt x="48" y="16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9" name=""/>
            <p:cNvSpPr/>
            <p:nvPr/>
          </p:nvSpPr>
          <p:spPr>
            <a:xfrm>
              <a:off x="2692080" y="961920"/>
              <a:ext cx="520200" cy="411840"/>
            </a:xfrm>
            <a:custGeom>
              <a:avLst/>
              <a:gdLst/>
              <a:ahLst/>
              <a:rect l="l" t="t" r="r" b="b"/>
              <a:pathLst>
                <a:path w="570" h="451">
                  <a:moveTo>
                    <a:pt x="0" y="0"/>
                  </a:moveTo>
                  <a:lnTo>
                    <a:pt x="18" y="21"/>
                  </a:lnTo>
                  <a:lnTo>
                    <a:pt x="33" y="50"/>
                  </a:lnTo>
                  <a:lnTo>
                    <a:pt x="52" y="71"/>
                  </a:lnTo>
                  <a:lnTo>
                    <a:pt x="82" y="88"/>
                  </a:lnTo>
                  <a:lnTo>
                    <a:pt x="112" y="88"/>
                  </a:lnTo>
                  <a:lnTo>
                    <a:pt x="151" y="99"/>
                  </a:lnTo>
                  <a:lnTo>
                    <a:pt x="172" y="94"/>
                  </a:lnTo>
                  <a:lnTo>
                    <a:pt x="199" y="115"/>
                  </a:lnTo>
                  <a:lnTo>
                    <a:pt x="218" y="106"/>
                  </a:lnTo>
                  <a:lnTo>
                    <a:pt x="235" y="80"/>
                  </a:lnTo>
                  <a:lnTo>
                    <a:pt x="248" y="102"/>
                  </a:lnTo>
                  <a:lnTo>
                    <a:pt x="281" y="126"/>
                  </a:lnTo>
                  <a:lnTo>
                    <a:pt x="271" y="158"/>
                  </a:lnTo>
                  <a:lnTo>
                    <a:pt x="297" y="144"/>
                  </a:lnTo>
                  <a:lnTo>
                    <a:pt x="311" y="168"/>
                  </a:lnTo>
                  <a:lnTo>
                    <a:pt x="336" y="185"/>
                  </a:lnTo>
                  <a:lnTo>
                    <a:pt x="344" y="206"/>
                  </a:lnTo>
                  <a:lnTo>
                    <a:pt x="350" y="229"/>
                  </a:lnTo>
                  <a:lnTo>
                    <a:pt x="336" y="241"/>
                  </a:lnTo>
                  <a:lnTo>
                    <a:pt x="320" y="261"/>
                  </a:lnTo>
                  <a:lnTo>
                    <a:pt x="306" y="274"/>
                  </a:lnTo>
                  <a:lnTo>
                    <a:pt x="324" y="298"/>
                  </a:lnTo>
                  <a:lnTo>
                    <a:pt x="303" y="312"/>
                  </a:lnTo>
                  <a:lnTo>
                    <a:pt x="278" y="312"/>
                  </a:lnTo>
                  <a:lnTo>
                    <a:pt x="248" y="303"/>
                  </a:lnTo>
                  <a:lnTo>
                    <a:pt x="244" y="320"/>
                  </a:lnTo>
                  <a:lnTo>
                    <a:pt x="233" y="323"/>
                  </a:lnTo>
                  <a:lnTo>
                    <a:pt x="227" y="338"/>
                  </a:lnTo>
                  <a:lnTo>
                    <a:pt x="235" y="355"/>
                  </a:lnTo>
                  <a:lnTo>
                    <a:pt x="267" y="355"/>
                  </a:lnTo>
                  <a:lnTo>
                    <a:pt x="281" y="347"/>
                  </a:lnTo>
                  <a:lnTo>
                    <a:pt x="303" y="350"/>
                  </a:lnTo>
                  <a:lnTo>
                    <a:pt x="324" y="360"/>
                  </a:lnTo>
                  <a:lnTo>
                    <a:pt x="342" y="365"/>
                  </a:lnTo>
                  <a:lnTo>
                    <a:pt x="357" y="376"/>
                  </a:lnTo>
                  <a:lnTo>
                    <a:pt x="357" y="392"/>
                  </a:lnTo>
                  <a:lnTo>
                    <a:pt x="376" y="406"/>
                  </a:lnTo>
                  <a:lnTo>
                    <a:pt x="390" y="412"/>
                  </a:lnTo>
                  <a:lnTo>
                    <a:pt x="409" y="420"/>
                  </a:lnTo>
                  <a:lnTo>
                    <a:pt x="417" y="430"/>
                  </a:lnTo>
                  <a:lnTo>
                    <a:pt x="436" y="438"/>
                  </a:lnTo>
                  <a:lnTo>
                    <a:pt x="453" y="444"/>
                  </a:lnTo>
                  <a:lnTo>
                    <a:pt x="475" y="450"/>
                  </a:lnTo>
                  <a:lnTo>
                    <a:pt x="475" y="430"/>
                  </a:lnTo>
                  <a:lnTo>
                    <a:pt x="456" y="420"/>
                  </a:lnTo>
                  <a:lnTo>
                    <a:pt x="442" y="403"/>
                  </a:lnTo>
                  <a:lnTo>
                    <a:pt x="426" y="389"/>
                  </a:lnTo>
                  <a:lnTo>
                    <a:pt x="417" y="374"/>
                  </a:lnTo>
                  <a:lnTo>
                    <a:pt x="442" y="385"/>
                  </a:lnTo>
                  <a:lnTo>
                    <a:pt x="459" y="395"/>
                  </a:lnTo>
                  <a:lnTo>
                    <a:pt x="482" y="409"/>
                  </a:lnTo>
                  <a:lnTo>
                    <a:pt x="505" y="409"/>
                  </a:lnTo>
                  <a:lnTo>
                    <a:pt x="512" y="385"/>
                  </a:lnTo>
                  <a:lnTo>
                    <a:pt x="496" y="365"/>
                  </a:lnTo>
                  <a:lnTo>
                    <a:pt x="493" y="347"/>
                  </a:lnTo>
                  <a:lnTo>
                    <a:pt x="482" y="333"/>
                  </a:lnTo>
                  <a:lnTo>
                    <a:pt x="459" y="315"/>
                  </a:lnTo>
                  <a:lnTo>
                    <a:pt x="448" y="292"/>
                  </a:lnTo>
                  <a:lnTo>
                    <a:pt x="453" y="262"/>
                  </a:lnTo>
                  <a:lnTo>
                    <a:pt x="488" y="288"/>
                  </a:lnTo>
                  <a:lnTo>
                    <a:pt x="496" y="312"/>
                  </a:lnTo>
                  <a:lnTo>
                    <a:pt x="521" y="324"/>
                  </a:lnTo>
                  <a:lnTo>
                    <a:pt x="526" y="303"/>
                  </a:lnTo>
                  <a:lnTo>
                    <a:pt x="548" y="298"/>
                  </a:lnTo>
                  <a:lnTo>
                    <a:pt x="554" y="279"/>
                  </a:lnTo>
                  <a:lnTo>
                    <a:pt x="569" y="255"/>
                  </a:lnTo>
                  <a:lnTo>
                    <a:pt x="554" y="239"/>
                  </a:lnTo>
                  <a:lnTo>
                    <a:pt x="532" y="223"/>
                  </a:lnTo>
                  <a:lnTo>
                    <a:pt x="512" y="206"/>
                  </a:lnTo>
                  <a:lnTo>
                    <a:pt x="493" y="188"/>
                  </a:lnTo>
                  <a:lnTo>
                    <a:pt x="463" y="188"/>
                  </a:lnTo>
                  <a:lnTo>
                    <a:pt x="436" y="168"/>
                  </a:lnTo>
                  <a:lnTo>
                    <a:pt x="436" y="144"/>
                  </a:lnTo>
                  <a:lnTo>
                    <a:pt x="463" y="136"/>
                  </a:lnTo>
                  <a:lnTo>
                    <a:pt x="439" y="115"/>
                  </a:lnTo>
                  <a:lnTo>
                    <a:pt x="448" y="94"/>
                  </a:lnTo>
                  <a:lnTo>
                    <a:pt x="429" y="67"/>
                  </a:lnTo>
                  <a:lnTo>
                    <a:pt x="403" y="50"/>
                  </a:lnTo>
                  <a:lnTo>
                    <a:pt x="373" y="18"/>
                  </a:lnTo>
                  <a:lnTo>
                    <a:pt x="347" y="5"/>
                  </a:lnTo>
                  <a:lnTo>
                    <a:pt x="317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0" name=""/>
            <p:cNvSpPr/>
            <p:nvPr/>
          </p:nvSpPr>
          <p:spPr>
            <a:xfrm>
              <a:off x="2169720" y="963000"/>
              <a:ext cx="331920" cy="150480"/>
            </a:xfrm>
            <a:custGeom>
              <a:avLst/>
              <a:gdLst/>
              <a:ahLst/>
              <a:rect l="l" t="t" r="r" b="b"/>
              <a:pathLst>
                <a:path w="364" h="165">
                  <a:moveTo>
                    <a:pt x="0" y="0"/>
                  </a:moveTo>
                  <a:lnTo>
                    <a:pt x="20" y="21"/>
                  </a:lnTo>
                  <a:lnTo>
                    <a:pt x="15" y="37"/>
                  </a:lnTo>
                  <a:lnTo>
                    <a:pt x="33" y="53"/>
                  </a:lnTo>
                  <a:lnTo>
                    <a:pt x="66" y="58"/>
                  </a:lnTo>
                  <a:lnTo>
                    <a:pt x="96" y="56"/>
                  </a:lnTo>
                  <a:lnTo>
                    <a:pt x="121" y="71"/>
                  </a:lnTo>
                  <a:lnTo>
                    <a:pt x="96" y="85"/>
                  </a:lnTo>
                  <a:lnTo>
                    <a:pt x="66" y="85"/>
                  </a:lnTo>
                  <a:lnTo>
                    <a:pt x="42" y="88"/>
                  </a:lnTo>
                  <a:lnTo>
                    <a:pt x="48" y="117"/>
                  </a:lnTo>
                  <a:lnTo>
                    <a:pt x="72" y="131"/>
                  </a:lnTo>
                  <a:lnTo>
                    <a:pt x="99" y="131"/>
                  </a:lnTo>
                  <a:lnTo>
                    <a:pt x="115" y="164"/>
                  </a:lnTo>
                  <a:lnTo>
                    <a:pt x="142" y="161"/>
                  </a:lnTo>
                  <a:lnTo>
                    <a:pt x="175" y="155"/>
                  </a:lnTo>
                  <a:lnTo>
                    <a:pt x="205" y="144"/>
                  </a:lnTo>
                  <a:lnTo>
                    <a:pt x="232" y="135"/>
                  </a:lnTo>
                  <a:lnTo>
                    <a:pt x="254" y="117"/>
                  </a:lnTo>
                  <a:lnTo>
                    <a:pt x="271" y="135"/>
                  </a:lnTo>
                  <a:lnTo>
                    <a:pt x="299" y="149"/>
                  </a:lnTo>
                  <a:lnTo>
                    <a:pt x="323" y="144"/>
                  </a:lnTo>
                  <a:lnTo>
                    <a:pt x="344" y="128"/>
                  </a:lnTo>
                  <a:lnTo>
                    <a:pt x="336" y="109"/>
                  </a:lnTo>
                  <a:lnTo>
                    <a:pt x="356" y="106"/>
                  </a:lnTo>
                  <a:lnTo>
                    <a:pt x="363" y="82"/>
                  </a:lnTo>
                  <a:lnTo>
                    <a:pt x="326" y="71"/>
                  </a:lnTo>
                  <a:lnTo>
                    <a:pt x="299" y="58"/>
                  </a:lnTo>
                  <a:lnTo>
                    <a:pt x="280" y="37"/>
                  </a:lnTo>
                  <a:lnTo>
                    <a:pt x="285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1" name=""/>
            <p:cNvSpPr/>
            <p:nvPr/>
          </p:nvSpPr>
          <p:spPr>
            <a:xfrm>
              <a:off x="1909800" y="1606680"/>
              <a:ext cx="39960" cy="59760"/>
            </a:xfrm>
            <a:custGeom>
              <a:avLst/>
              <a:gdLst/>
              <a:ahLst/>
              <a:rect l="l" t="t" r="r" b="b"/>
              <a:pathLst>
                <a:path w="44" h="66">
                  <a:moveTo>
                    <a:pt x="0" y="0"/>
                  </a:moveTo>
                  <a:lnTo>
                    <a:pt x="3" y="19"/>
                  </a:lnTo>
                  <a:lnTo>
                    <a:pt x="11" y="25"/>
                  </a:lnTo>
                  <a:lnTo>
                    <a:pt x="17" y="40"/>
                  </a:lnTo>
                  <a:lnTo>
                    <a:pt x="27" y="52"/>
                  </a:lnTo>
                  <a:lnTo>
                    <a:pt x="43" y="65"/>
                  </a:lnTo>
                  <a:lnTo>
                    <a:pt x="36" y="49"/>
                  </a:lnTo>
                  <a:lnTo>
                    <a:pt x="27" y="43"/>
                  </a:lnTo>
                  <a:lnTo>
                    <a:pt x="30" y="32"/>
                  </a:lnTo>
                  <a:lnTo>
                    <a:pt x="20" y="19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2" name=""/>
            <p:cNvSpPr/>
            <p:nvPr/>
          </p:nvSpPr>
          <p:spPr>
            <a:xfrm>
              <a:off x="1996200" y="1696320"/>
              <a:ext cx="96840" cy="61200"/>
            </a:xfrm>
            <a:custGeom>
              <a:avLst/>
              <a:gdLst/>
              <a:ahLst/>
              <a:rect l="l" t="t" r="r" b="b"/>
              <a:pathLst>
                <a:path w="106" h="68">
                  <a:moveTo>
                    <a:pt x="0" y="5"/>
                  </a:moveTo>
                  <a:lnTo>
                    <a:pt x="12" y="19"/>
                  </a:lnTo>
                  <a:lnTo>
                    <a:pt x="26" y="25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48" y="43"/>
                  </a:lnTo>
                  <a:lnTo>
                    <a:pt x="57" y="51"/>
                  </a:lnTo>
                  <a:lnTo>
                    <a:pt x="68" y="51"/>
                  </a:lnTo>
                  <a:lnTo>
                    <a:pt x="68" y="57"/>
                  </a:lnTo>
                  <a:lnTo>
                    <a:pt x="81" y="64"/>
                  </a:lnTo>
                  <a:lnTo>
                    <a:pt x="94" y="67"/>
                  </a:lnTo>
                  <a:lnTo>
                    <a:pt x="105" y="64"/>
                  </a:lnTo>
                  <a:lnTo>
                    <a:pt x="94" y="51"/>
                  </a:lnTo>
                  <a:lnTo>
                    <a:pt x="78" y="40"/>
                  </a:lnTo>
                  <a:lnTo>
                    <a:pt x="68" y="29"/>
                  </a:lnTo>
                  <a:lnTo>
                    <a:pt x="57" y="16"/>
                  </a:lnTo>
                  <a:lnTo>
                    <a:pt x="42" y="11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0" bIns="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3" name=""/>
            <p:cNvSpPr/>
            <p:nvPr/>
          </p:nvSpPr>
          <p:spPr>
            <a:xfrm>
              <a:off x="3314160" y="961920"/>
              <a:ext cx="621000" cy="479520"/>
            </a:xfrm>
            <a:custGeom>
              <a:avLst/>
              <a:gdLst/>
              <a:ahLst/>
              <a:rect l="l" t="t" r="r" b="b"/>
              <a:pathLst>
                <a:path w="681" h="526">
                  <a:moveTo>
                    <a:pt x="0" y="4"/>
                  </a:moveTo>
                  <a:lnTo>
                    <a:pt x="9" y="19"/>
                  </a:lnTo>
                  <a:lnTo>
                    <a:pt x="33" y="19"/>
                  </a:lnTo>
                  <a:lnTo>
                    <a:pt x="49" y="1"/>
                  </a:lnTo>
                  <a:lnTo>
                    <a:pt x="61" y="33"/>
                  </a:lnTo>
                  <a:lnTo>
                    <a:pt x="82" y="40"/>
                  </a:lnTo>
                  <a:lnTo>
                    <a:pt x="88" y="68"/>
                  </a:lnTo>
                  <a:lnTo>
                    <a:pt x="58" y="51"/>
                  </a:lnTo>
                  <a:lnTo>
                    <a:pt x="30" y="51"/>
                  </a:lnTo>
                  <a:lnTo>
                    <a:pt x="25" y="81"/>
                  </a:lnTo>
                  <a:lnTo>
                    <a:pt x="19" y="110"/>
                  </a:lnTo>
                  <a:lnTo>
                    <a:pt x="39" y="130"/>
                  </a:lnTo>
                  <a:lnTo>
                    <a:pt x="69" y="122"/>
                  </a:lnTo>
                  <a:lnTo>
                    <a:pt x="88" y="101"/>
                  </a:lnTo>
                  <a:lnTo>
                    <a:pt x="99" y="127"/>
                  </a:lnTo>
                  <a:lnTo>
                    <a:pt x="95" y="165"/>
                  </a:lnTo>
                  <a:lnTo>
                    <a:pt x="63" y="165"/>
                  </a:lnTo>
                  <a:lnTo>
                    <a:pt x="49" y="186"/>
                  </a:lnTo>
                  <a:lnTo>
                    <a:pt x="39" y="213"/>
                  </a:lnTo>
                  <a:lnTo>
                    <a:pt x="39" y="240"/>
                  </a:lnTo>
                  <a:lnTo>
                    <a:pt x="45" y="262"/>
                  </a:lnTo>
                  <a:lnTo>
                    <a:pt x="45" y="283"/>
                  </a:lnTo>
                  <a:lnTo>
                    <a:pt x="66" y="304"/>
                  </a:lnTo>
                  <a:lnTo>
                    <a:pt x="76" y="331"/>
                  </a:lnTo>
                  <a:lnTo>
                    <a:pt x="76" y="353"/>
                  </a:lnTo>
                  <a:lnTo>
                    <a:pt x="88" y="366"/>
                  </a:lnTo>
                  <a:lnTo>
                    <a:pt x="88" y="386"/>
                  </a:lnTo>
                  <a:lnTo>
                    <a:pt x="109" y="412"/>
                  </a:lnTo>
                  <a:lnTo>
                    <a:pt x="112" y="425"/>
                  </a:lnTo>
                  <a:lnTo>
                    <a:pt x="125" y="450"/>
                  </a:lnTo>
                  <a:lnTo>
                    <a:pt x="133" y="466"/>
                  </a:lnTo>
                  <a:lnTo>
                    <a:pt x="155" y="487"/>
                  </a:lnTo>
                  <a:lnTo>
                    <a:pt x="182" y="492"/>
                  </a:lnTo>
                  <a:lnTo>
                    <a:pt x="201" y="498"/>
                  </a:lnTo>
                  <a:lnTo>
                    <a:pt x="209" y="512"/>
                  </a:lnTo>
                  <a:lnTo>
                    <a:pt x="237" y="525"/>
                  </a:lnTo>
                  <a:lnTo>
                    <a:pt x="248" y="516"/>
                  </a:lnTo>
                  <a:lnTo>
                    <a:pt x="258" y="501"/>
                  </a:lnTo>
                  <a:lnTo>
                    <a:pt x="261" y="482"/>
                  </a:lnTo>
                  <a:lnTo>
                    <a:pt x="264" y="463"/>
                  </a:lnTo>
                  <a:lnTo>
                    <a:pt x="274" y="444"/>
                  </a:lnTo>
                  <a:lnTo>
                    <a:pt x="267" y="421"/>
                  </a:lnTo>
                  <a:lnTo>
                    <a:pt x="285" y="407"/>
                  </a:lnTo>
                  <a:lnTo>
                    <a:pt x="297" y="388"/>
                  </a:lnTo>
                  <a:lnTo>
                    <a:pt x="304" y="366"/>
                  </a:lnTo>
                  <a:lnTo>
                    <a:pt x="307" y="348"/>
                  </a:lnTo>
                  <a:lnTo>
                    <a:pt x="294" y="321"/>
                  </a:lnTo>
                  <a:lnTo>
                    <a:pt x="315" y="324"/>
                  </a:lnTo>
                  <a:lnTo>
                    <a:pt x="321" y="304"/>
                  </a:lnTo>
                  <a:lnTo>
                    <a:pt x="343" y="298"/>
                  </a:lnTo>
                  <a:lnTo>
                    <a:pt x="374" y="298"/>
                  </a:lnTo>
                  <a:lnTo>
                    <a:pt x="401" y="283"/>
                  </a:lnTo>
                  <a:lnTo>
                    <a:pt x="420" y="269"/>
                  </a:lnTo>
                  <a:lnTo>
                    <a:pt x="434" y="256"/>
                  </a:lnTo>
                  <a:lnTo>
                    <a:pt x="446" y="234"/>
                  </a:lnTo>
                  <a:lnTo>
                    <a:pt x="453" y="216"/>
                  </a:lnTo>
                  <a:lnTo>
                    <a:pt x="470" y="197"/>
                  </a:lnTo>
                  <a:lnTo>
                    <a:pt x="489" y="186"/>
                  </a:lnTo>
                  <a:lnTo>
                    <a:pt x="516" y="186"/>
                  </a:lnTo>
                  <a:lnTo>
                    <a:pt x="537" y="172"/>
                  </a:lnTo>
                  <a:lnTo>
                    <a:pt x="565" y="165"/>
                  </a:lnTo>
                  <a:lnTo>
                    <a:pt x="589" y="154"/>
                  </a:lnTo>
                  <a:lnTo>
                    <a:pt x="610" y="140"/>
                  </a:lnTo>
                  <a:lnTo>
                    <a:pt x="629" y="124"/>
                  </a:lnTo>
                  <a:lnTo>
                    <a:pt x="649" y="108"/>
                  </a:lnTo>
                  <a:lnTo>
                    <a:pt x="665" y="89"/>
                  </a:lnTo>
                  <a:lnTo>
                    <a:pt x="638" y="87"/>
                  </a:lnTo>
                  <a:lnTo>
                    <a:pt x="610" y="72"/>
                  </a:lnTo>
                  <a:lnTo>
                    <a:pt x="586" y="87"/>
                  </a:lnTo>
                  <a:lnTo>
                    <a:pt x="586" y="72"/>
                  </a:lnTo>
                  <a:lnTo>
                    <a:pt x="610" y="60"/>
                  </a:lnTo>
                  <a:lnTo>
                    <a:pt x="605" y="33"/>
                  </a:lnTo>
                  <a:lnTo>
                    <a:pt x="622" y="22"/>
                  </a:lnTo>
                  <a:lnTo>
                    <a:pt x="629" y="40"/>
                  </a:lnTo>
                  <a:lnTo>
                    <a:pt x="635" y="65"/>
                  </a:lnTo>
                  <a:lnTo>
                    <a:pt x="653" y="72"/>
                  </a:lnTo>
                  <a:lnTo>
                    <a:pt x="678" y="68"/>
                  </a:lnTo>
                  <a:lnTo>
                    <a:pt x="680" y="40"/>
                  </a:lnTo>
                  <a:lnTo>
                    <a:pt x="680" y="19"/>
                  </a:lnTo>
                  <a:lnTo>
                    <a:pt x="665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4" name=""/>
            <p:cNvSpPr/>
            <p:nvPr/>
          </p:nvSpPr>
          <p:spPr>
            <a:xfrm>
              <a:off x="3883680" y="1201680"/>
              <a:ext cx="194760" cy="116640"/>
            </a:xfrm>
            <a:custGeom>
              <a:avLst/>
              <a:gdLst/>
              <a:ahLst/>
              <a:rect l="l" t="t" r="r" b="b"/>
              <a:pathLst>
                <a:path w="213" h="128">
                  <a:moveTo>
                    <a:pt x="0" y="41"/>
                  </a:moveTo>
                  <a:lnTo>
                    <a:pt x="17" y="47"/>
                  </a:lnTo>
                  <a:lnTo>
                    <a:pt x="33" y="39"/>
                  </a:lnTo>
                  <a:lnTo>
                    <a:pt x="49" y="47"/>
                  </a:lnTo>
                  <a:lnTo>
                    <a:pt x="30" y="61"/>
                  </a:lnTo>
                  <a:lnTo>
                    <a:pt x="9" y="73"/>
                  </a:lnTo>
                  <a:lnTo>
                    <a:pt x="36" y="73"/>
                  </a:lnTo>
                  <a:lnTo>
                    <a:pt x="49" y="93"/>
                  </a:lnTo>
                  <a:lnTo>
                    <a:pt x="33" y="111"/>
                  </a:lnTo>
                  <a:lnTo>
                    <a:pt x="69" y="111"/>
                  </a:lnTo>
                  <a:lnTo>
                    <a:pt x="88" y="122"/>
                  </a:lnTo>
                  <a:lnTo>
                    <a:pt x="112" y="127"/>
                  </a:lnTo>
                  <a:lnTo>
                    <a:pt x="132" y="114"/>
                  </a:lnTo>
                  <a:lnTo>
                    <a:pt x="155" y="111"/>
                  </a:lnTo>
                  <a:lnTo>
                    <a:pt x="169" y="97"/>
                  </a:lnTo>
                  <a:lnTo>
                    <a:pt x="196" y="87"/>
                  </a:lnTo>
                  <a:lnTo>
                    <a:pt x="212" y="68"/>
                  </a:lnTo>
                  <a:lnTo>
                    <a:pt x="212" y="41"/>
                  </a:lnTo>
                  <a:lnTo>
                    <a:pt x="194" y="30"/>
                  </a:lnTo>
                  <a:lnTo>
                    <a:pt x="194" y="6"/>
                  </a:lnTo>
                  <a:lnTo>
                    <a:pt x="175" y="9"/>
                  </a:lnTo>
                  <a:lnTo>
                    <a:pt x="162" y="0"/>
                  </a:lnTo>
                  <a:lnTo>
                    <a:pt x="151" y="12"/>
                  </a:lnTo>
                  <a:lnTo>
                    <a:pt x="136" y="20"/>
                  </a:lnTo>
                  <a:lnTo>
                    <a:pt x="124" y="12"/>
                  </a:lnTo>
                  <a:lnTo>
                    <a:pt x="102" y="18"/>
                  </a:lnTo>
                  <a:lnTo>
                    <a:pt x="93" y="29"/>
                  </a:lnTo>
                  <a:lnTo>
                    <a:pt x="82" y="18"/>
                  </a:lnTo>
                  <a:lnTo>
                    <a:pt x="82" y="39"/>
                  </a:lnTo>
                  <a:lnTo>
                    <a:pt x="60" y="47"/>
                  </a:lnTo>
                  <a:lnTo>
                    <a:pt x="56" y="20"/>
                  </a:lnTo>
                  <a:lnTo>
                    <a:pt x="42" y="6"/>
                  </a:lnTo>
                  <a:lnTo>
                    <a:pt x="26" y="1"/>
                  </a:lnTo>
                  <a:lnTo>
                    <a:pt x="26" y="12"/>
                  </a:lnTo>
                  <a:lnTo>
                    <a:pt x="15" y="12"/>
                  </a:lnTo>
                  <a:lnTo>
                    <a:pt x="12" y="29"/>
                  </a:lnTo>
                  <a:lnTo>
                    <a:pt x="0" y="4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5" name=""/>
            <p:cNvSpPr/>
            <p:nvPr/>
          </p:nvSpPr>
          <p:spPr>
            <a:xfrm>
              <a:off x="4010400" y="2005560"/>
              <a:ext cx="1248480" cy="1240200"/>
            </a:xfrm>
            <a:custGeom>
              <a:avLst/>
              <a:gdLst/>
              <a:ahLst/>
              <a:rect l="l" t="t" r="r" b="b"/>
              <a:pathLst>
                <a:path w="1367" h="1359">
                  <a:moveTo>
                    <a:pt x="1024" y="129"/>
                  </a:moveTo>
                  <a:lnTo>
                    <a:pt x="1008" y="132"/>
                  </a:lnTo>
                  <a:lnTo>
                    <a:pt x="997" y="132"/>
                  </a:lnTo>
                  <a:lnTo>
                    <a:pt x="991" y="126"/>
                  </a:lnTo>
                  <a:lnTo>
                    <a:pt x="988" y="134"/>
                  </a:lnTo>
                  <a:lnTo>
                    <a:pt x="978" y="132"/>
                  </a:lnTo>
                  <a:lnTo>
                    <a:pt x="981" y="123"/>
                  </a:lnTo>
                  <a:lnTo>
                    <a:pt x="969" y="120"/>
                  </a:lnTo>
                  <a:lnTo>
                    <a:pt x="954" y="123"/>
                  </a:lnTo>
                  <a:lnTo>
                    <a:pt x="942" y="129"/>
                  </a:lnTo>
                  <a:lnTo>
                    <a:pt x="932" y="134"/>
                  </a:lnTo>
                  <a:lnTo>
                    <a:pt x="924" y="134"/>
                  </a:lnTo>
                  <a:lnTo>
                    <a:pt x="912" y="132"/>
                  </a:lnTo>
                  <a:lnTo>
                    <a:pt x="899" y="132"/>
                  </a:lnTo>
                  <a:lnTo>
                    <a:pt x="890" y="126"/>
                  </a:lnTo>
                  <a:lnTo>
                    <a:pt x="885" y="123"/>
                  </a:lnTo>
                  <a:lnTo>
                    <a:pt x="872" y="120"/>
                  </a:lnTo>
                  <a:lnTo>
                    <a:pt x="860" y="120"/>
                  </a:lnTo>
                  <a:lnTo>
                    <a:pt x="849" y="120"/>
                  </a:lnTo>
                  <a:lnTo>
                    <a:pt x="842" y="112"/>
                  </a:lnTo>
                  <a:lnTo>
                    <a:pt x="833" y="112"/>
                  </a:lnTo>
                  <a:lnTo>
                    <a:pt x="820" y="109"/>
                  </a:lnTo>
                  <a:lnTo>
                    <a:pt x="809" y="106"/>
                  </a:lnTo>
                  <a:lnTo>
                    <a:pt x="806" y="99"/>
                  </a:lnTo>
                  <a:lnTo>
                    <a:pt x="793" y="96"/>
                  </a:lnTo>
                  <a:lnTo>
                    <a:pt x="781" y="94"/>
                  </a:lnTo>
                  <a:lnTo>
                    <a:pt x="769" y="96"/>
                  </a:lnTo>
                  <a:lnTo>
                    <a:pt x="757" y="99"/>
                  </a:lnTo>
                  <a:lnTo>
                    <a:pt x="747" y="106"/>
                  </a:lnTo>
                  <a:lnTo>
                    <a:pt x="743" y="115"/>
                  </a:lnTo>
                  <a:lnTo>
                    <a:pt x="744" y="120"/>
                  </a:lnTo>
                  <a:lnTo>
                    <a:pt x="747" y="132"/>
                  </a:lnTo>
                  <a:lnTo>
                    <a:pt x="743" y="137"/>
                  </a:lnTo>
                  <a:lnTo>
                    <a:pt x="736" y="141"/>
                  </a:lnTo>
                  <a:lnTo>
                    <a:pt x="727" y="147"/>
                  </a:lnTo>
                  <a:lnTo>
                    <a:pt x="717" y="144"/>
                  </a:lnTo>
                  <a:lnTo>
                    <a:pt x="708" y="137"/>
                  </a:lnTo>
                  <a:lnTo>
                    <a:pt x="694" y="132"/>
                  </a:lnTo>
                  <a:lnTo>
                    <a:pt x="678" y="129"/>
                  </a:lnTo>
                  <a:lnTo>
                    <a:pt x="667" y="126"/>
                  </a:lnTo>
                  <a:lnTo>
                    <a:pt x="657" y="120"/>
                  </a:lnTo>
                  <a:lnTo>
                    <a:pt x="651" y="115"/>
                  </a:lnTo>
                  <a:lnTo>
                    <a:pt x="651" y="105"/>
                  </a:lnTo>
                  <a:lnTo>
                    <a:pt x="638" y="102"/>
                  </a:lnTo>
                  <a:lnTo>
                    <a:pt x="630" y="96"/>
                  </a:lnTo>
                  <a:lnTo>
                    <a:pt x="618" y="96"/>
                  </a:lnTo>
                  <a:lnTo>
                    <a:pt x="602" y="94"/>
                  </a:lnTo>
                  <a:lnTo>
                    <a:pt x="588" y="94"/>
                  </a:lnTo>
                  <a:lnTo>
                    <a:pt x="578" y="91"/>
                  </a:lnTo>
                  <a:lnTo>
                    <a:pt x="566" y="85"/>
                  </a:lnTo>
                  <a:lnTo>
                    <a:pt x="564" y="77"/>
                  </a:lnTo>
                  <a:lnTo>
                    <a:pt x="558" y="77"/>
                  </a:lnTo>
                  <a:lnTo>
                    <a:pt x="548" y="74"/>
                  </a:lnTo>
                  <a:lnTo>
                    <a:pt x="545" y="64"/>
                  </a:lnTo>
                  <a:lnTo>
                    <a:pt x="551" y="58"/>
                  </a:lnTo>
                  <a:lnTo>
                    <a:pt x="561" y="53"/>
                  </a:lnTo>
                  <a:lnTo>
                    <a:pt x="566" y="44"/>
                  </a:lnTo>
                  <a:lnTo>
                    <a:pt x="564" y="35"/>
                  </a:lnTo>
                  <a:lnTo>
                    <a:pt x="558" y="32"/>
                  </a:lnTo>
                  <a:lnTo>
                    <a:pt x="554" y="18"/>
                  </a:lnTo>
                  <a:lnTo>
                    <a:pt x="561" y="15"/>
                  </a:lnTo>
                  <a:lnTo>
                    <a:pt x="566" y="5"/>
                  </a:lnTo>
                  <a:lnTo>
                    <a:pt x="551" y="9"/>
                  </a:lnTo>
                  <a:lnTo>
                    <a:pt x="548" y="0"/>
                  </a:lnTo>
                  <a:lnTo>
                    <a:pt x="535" y="0"/>
                  </a:lnTo>
                  <a:lnTo>
                    <a:pt x="528" y="0"/>
                  </a:lnTo>
                  <a:lnTo>
                    <a:pt x="521" y="5"/>
                  </a:lnTo>
                  <a:lnTo>
                    <a:pt x="509" y="8"/>
                  </a:lnTo>
                  <a:lnTo>
                    <a:pt x="493" y="5"/>
                  </a:lnTo>
                  <a:lnTo>
                    <a:pt x="485" y="8"/>
                  </a:lnTo>
                  <a:lnTo>
                    <a:pt x="472" y="5"/>
                  </a:lnTo>
                  <a:lnTo>
                    <a:pt x="463" y="9"/>
                  </a:lnTo>
                  <a:lnTo>
                    <a:pt x="452" y="9"/>
                  </a:lnTo>
                  <a:lnTo>
                    <a:pt x="445" y="8"/>
                  </a:lnTo>
                  <a:lnTo>
                    <a:pt x="436" y="5"/>
                  </a:lnTo>
                  <a:lnTo>
                    <a:pt x="420" y="5"/>
                  </a:lnTo>
                  <a:lnTo>
                    <a:pt x="415" y="8"/>
                  </a:lnTo>
                  <a:lnTo>
                    <a:pt x="403" y="8"/>
                  </a:lnTo>
                  <a:lnTo>
                    <a:pt x="393" y="9"/>
                  </a:lnTo>
                  <a:lnTo>
                    <a:pt x="382" y="12"/>
                  </a:lnTo>
                  <a:lnTo>
                    <a:pt x="366" y="15"/>
                  </a:lnTo>
                  <a:lnTo>
                    <a:pt x="357" y="21"/>
                  </a:lnTo>
                  <a:lnTo>
                    <a:pt x="347" y="29"/>
                  </a:lnTo>
                  <a:lnTo>
                    <a:pt x="336" y="29"/>
                  </a:lnTo>
                  <a:lnTo>
                    <a:pt x="327" y="32"/>
                  </a:lnTo>
                  <a:lnTo>
                    <a:pt x="320" y="37"/>
                  </a:lnTo>
                  <a:lnTo>
                    <a:pt x="309" y="44"/>
                  </a:lnTo>
                  <a:lnTo>
                    <a:pt x="300" y="44"/>
                  </a:lnTo>
                  <a:lnTo>
                    <a:pt x="287" y="40"/>
                  </a:lnTo>
                  <a:lnTo>
                    <a:pt x="278" y="42"/>
                  </a:lnTo>
                  <a:lnTo>
                    <a:pt x="267" y="42"/>
                  </a:lnTo>
                  <a:lnTo>
                    <a:pt x="257" y="44"/>
                  </a:lnTo>
                  <a:lnTo>
                    <a:pt x="245" y="37"/>
                  </a:lnTo>
                  <a:lnTo>
                    <a:pt x="238" y="29"/>
                  </a:lnTo>
                  <a:lnTo>
                    <a:pt x="230" y="32"/>
                  </a:lnTo>
                  <a:lnTo>
                    <a:pt x="224" y="42"/>
                  </a:lnTo>
                  <a:lnTo>
                    <a:pt x="221" y="50"/>
                  </a:lnTo>
                  <a:lnTo>
                    <a:pt x="215" y="58"/>
                  </a:lnTo>
                  <a:lnTo>
                    <a:pt x="211" y="70"/>
                  </a:lnTo>
                  <a:lnTo>
                    <a:pt x="200" y="77"/>
                  </a:lnTo>
                  <a:lnTo>
                    <a:pt x="188" y="80"/>
                  </a:lnTo>
                  <a:lnTo>
                    <a:pt x="178" y="85"/>
                  </a:lnTo>
                  <a:lnTo>
                    <a:pt x="172" y="94"/>
                  </a:lnTo>
                  <a:lnTo>
                    <a:pt x="164" y="102"/>
                  </a:lnTo>
                  <a:lnTo>
                    <a:pt x="164" y="106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51" y="137"/>
                  </a:lnTo>
                  <a:lnTo>
                    <a:pt x="158" y="144"/>
                  </a:lnTo>
                  <a:lnTo>
                    <a:pt x="151" y="158"/>
                  </a:lnTo>
                  <a:lnTo>
                    <a:pt x="145" y="167"/>
                  </a:lnTo>
                  <a:lnTo>
                    <a:pt x="135" y="174"/>
                  </a:lnTo>
                  <a:lnTo>
                    <a:pt x="124" y="176"/>
                  </a:lnTo>
                  <a:lnTo>
                    <a:pt x="118" y="188"/>
                  </a:lnTo>
                  <a:lnTo>
                    <a:pt x="105" y="190"/>
                  </a:lnTo>
                  <a:lnTo>
                    <a:pt x="91" y="193"/>
                  </a:lnTo>
                  <a:lnTo>
                    <a:pt x="82" y="200"/>
                  </a:lnTo>
                  <a:lnTo>
                    <a:pt x="79" y="212"/>
                  </a:lnTo>
                  <a:lnTo>
                    <a:pt x="72" y="217"/>
                  </a:lnTo>
                  <a:lnTo>
                    <a:pt x="63" y="223"/>
                  </a:lnTo>
                  <a:lnTo>
                    <a:pt x="60" y="228"/>
                  </a:lnTo>
                  <a:lnTo>
                    <a:pt x="56" y="238"/>
                  </a:lnTo>
                  <a:lnTo>
                    <a:pt x="55" y="247"/>
                  </a:lnTo>
                  <a:lnTo>
                    <a:pt x="49" y="258"/>
                  </a:lnTo>
                  <a:lnTo>
                    <a:pt x="39" y="265"/>
                  </a:lnTo>
                  <a:lnTo>
                    <a:pt x="33" y="273"/>
                  </a:lnTo>
                  <a:lnTo>
                    <a:pt x="26" y="282"/>
                  </a:lnTo>
                  <a:lnTo>
                    <a:pt x="23" y="296"/>
                  </a:lnTo>
                  <a:lnTo>
                    <a:pt x="18" y="303"/>
                  </a:lnTo>
                  <a:lnTo>
                    <a:pt x="12" y="306"/>
                  </a:lnTo>
                  <a:lnTo>
                    <a:pt x="9" y="317"/>
                  </a:lnTo>
                  <a:lnTo>
                    <a:pt x="9" y="328"/>
                  </a:lnTo>
                  <a:lnTo>
                    <a:pt x="18" y="332"/>
                  </a:lnTo>
                  <a:lnTo>
                    <a:pt x="23" y="338"/>
                  </a:lnTo>
                  <a:lnTo>
                    <a:pt x="23" y="349"/>
                  </a:lnTo>
                  <a:lnTo>
                    <a:pt x="18" y="355"/>
                  </a:lnTo>
                  <a:lnTo>
                    <a:pt x="23" y="365"/>
                  </a:lnTo>
                  <a:lnTo>
                    <a:pt x="26" y="373"/>
                  </a:lnTo>
                  <a:lnTo>
                    <a:pt x="26" y="384"/>
                  </a:lnTo>
                  <a:lnTo>
                    <a:pt x="26" y="391"/>
                  </a:lnTo>
                  <a:lnTo>
                    <a:pt x="23" y="403"/>
                  </a:lnTo>
                  <a:lnTo>
                    <a:pt x="20" y="411"/>
                  </a:lnTo>
                  <a:lnTo>
                    <a:pt x="20" y="424"/>
                  </a:lnTo>
                  <a:lnTo>
                    <a:pt x="15" y="429"/>
                  </a:lnTo>
                  <a:lnTo>
                    <a:pt x="9" y="438"/>
                  </a:lnTo>
                  <a:lnTo>
                    <a:pt x="0" y="443"/>
                  </a:lnTo>
                  <a:lnTo>
                    <a:pt x="9" y="449"/>
                  </a:lnTo>
                  <a:lnTo>
                    <a:pt x="15" y="456"/>
                  </a:lnTo>
                  <a:lnTo>
                    <a:pt x="15" y="467"/>
                  </a:lnTo>
                  <a:lnTo>
                    <a:pt x="15" y="476"/>
                  </a:lnTo>
                  <a:lnTo>
                    <a:pt x="15" y="487"/>
                  </a:lnTo>
                  <a:lnTo>
                    <a:pt x="20" y="491"/>
                  </a:lnTo>
                  <a:lnTo>
                    <a:pt x="30" y="494"/>
                  </a:lnTo>
                  <a:lnTo>
                    <a:pt x="36" y="494"/>
                  </a:lnTo>
                  <a:lnTo>
                    <a:pt x="39" y="505"/>
                  </a:lnTo>
                  <a:lnTo>
                    <a:pt x="49" y="508"/>
                  </a:lnTo>
                  <a:lnTo>
                    <a:pt x="55" y="516"/>
                  </a:lnTo>
                  <a:lnTo>
                    <a:pt x="60" y="523"/>
                  </a:lnTo>
                  <a:lnTo>
                    <a:pt x="69" y="529"/>
                  </a:lnTo>
                  <a:lnTo>
                    <a:pt x="75" y="535"/>
                  </a:lnTo>
                  <a:lnTo>
                    <a:pt x="82" y="543"/>
                  </a:lnTo>
                  <a:lnTo>
                    <a:pt x="85" y="553"/>
                  </a:lnTo>
                  <a:lnTo>
                    <a:pt x="88" y="558"/>
                  </a:lnTo>
                  <a:lnTo>
                    <a:pt x="91" y="567"/>
                  </a:lnTo>
                  <a:lnTo>
                    <a:pt x="99" y="575"/>
                  </a:lnTo>
                  <a:lnTo>
                    <a:pt x="109" y="581"/>
                  </a:lnTo>
                  <a:lnTo>
                    <a:pt x="118" y="585"/>
                  </a:lnTo>
                  <a:lnTo>
                    <a:pt x="128" y="591"/>
                  </a:lnTo>
                  <a:lnTo>
                    <a:pt x="142" y="596"/>
                  </a:lnTo>
                  <a:lnTo>
                    <a:pt x="151" y="608"/>
                  </a:lnTo>
                  <a:lnTo>
                    <a:pt x="161" y="613"/>
                  </a:lnTo>
                  <a:lnTo>
                    <a:pt x="169" y="617"/>
                  </a:lnTo>
                  <a:lnTo>
                    <a:pt x="181" y="626"/>
                  </a:lnTo>
                  <a:lnTo>
                    <a:pt x="191" y="629"/>
                  </a:lnTo>
                  <a:lnTo>
                    <a:pt x="200" y="629"/>
                  </a:lnTo>
                  <a:lnTo>
                    <a:pt x="208" y="623"/>
                  </a:lnTo>
                  <a:lnTo>
                    <a:pt x="221" y="623"/>
                  </a:lnTo>
                  <a:lnTo>
                    <a:pt x="230" y="617"/>
                  </a:lnTo>
                  <a:lnTo>
                    <a:pt x="241" y="615"/>
                  </a:lnTo>
                  <a:lnTo>
                    <a:pt x="251" y="615"/>
                  </a:lnTo>
                  <a:lnTo>
                    <a:pt x="260" y="613"/>
                  </a:lnTo>
                  <a:lnTo>
                    <a:pt x="273" y="613"/>
                  </a:lnTo>
                  <a:lnTo>
                    <a:pt x="284" y="615"/>
                  </a:lnTo>
                  <a:lnTo>
                    <a:pt x="297" y="617"/>
                  </a:lnTo>
                  <a:lnTo>
                    <a:pt x="306" y="620"/>
                  </a:lnTo>
                  <a:lnTo>
                    <a:pt x="314" y="617"/>
                  </a:lnTo>
                  <a:lnTo>
                    <a:pt x="327" y="615"/>
                  </a:lnTo>
                  <a:lnTo>
                    <a:pt x="336" y="613"/>
                  </a:lnTo>
                  <a:lnTo>
                    <a:pt x="343" y="610"/>
                  </a:lnTo>
                  <a:lnTo>
                    <a:pt x="350" y="602"/>
                  </a:lnTo>
                  <a:lnTo>
                    <a:pt x="366" y="602"/>
                  </a:lnTo>
                  <a:lnTo>
                    <a:pt x="373" y="596"/>
                  </a:lnTo>
                  <a:lnTo>
                    <a:pt x="384" y="594"/>
                  </a:lnTo>
                  <a:lnTo>
                    <a:pt x="393" y="591"/>
                  </a:lnTo>
                  <a:lnTo>
                    <a:pt x="403" y="591"/>
                  </a:lnTo>
                  <a:lnTo>
                    <a:pt x="415" y="591"/>
                  </a:lnTo>
                  <a:lnTo>
                    <a:pt x="426" y="591"/>
                  </a:lnTo>
                  <a:lnTo>
                    <a:pt x="436" y="594"/>
                  </a:lnTo>
                  <a:lnTo>
                    <a:pt x="445" y="602"/>
                  </a:lnTo>
                  <a:lnTo>
                    <a:pt x="452" y="613"/>
                  </a:lnTo>
                  <a:lnTo>
                    <a:pt x="455" y="623"/>
                  </a:lnTo>
                  <a:lnTo>
                    <a:pt x="466" y="629"/>
                  </a:lnTo>
                  <a:lnTo>
                    <a:pt x="475" y="629"/>
                  </a:lnTo>
                  <a:lnTo>
                    <a:pt x="485" y="629"/>
                  </a:lnTo>
                  <a:lnTo>
                    <a:pt x="493" y="629"/>
                  </a:lnTo>
                  <a:lnTo>
                    <a:pt x="505" y="629"/>
                  </a:lnTo>
                  <a:lnTo>
                    <a:pt x="515" y="626"/>
                  </a:lnTo>
                  <a:lnTo>
                    <a:pt x="521" y="626"/>
                  </a:lnTo>
                  <a:lnTo>
                    <a:pt x="524" y="634"/>
                  </a:lnTo>
                  <a:lnTo>
                    <a:pt x="532" y="637"/>
                  </a:lnTo>
                  <a:lnTo>
                    <a:pt x="535" y="645"/>
                  </a:lnTo>
                  <a:lnTo>
                    <a:pt x="542" y="650"/>
                  </a:lnTo>
                  <a:lnTo>
                    <a:pt x="539" y="661"/>
                  </a:lnTo>
                  <a:lnTo>
                    <a:pt x="539" y="672"/>
                  </a:lnTo>
                  <a:lnTo>
                    <a:pt x="535" y="678"/>
                  </a:lnTo>
                  <a:lnTo>
                    <a:pt x="529" y="685"/>
                  </a:lnTo>
                  <a:lnTo>
                    <a:pt x="535" y="690"/>
                  </a:lnTo>
                  <a:lnTo>
                    <a:pt x="532" y="696"/>
                  </a:lnTo>
                  <a:lnTo>
                    <a:pt x="532" y="704"/>
                  </a:lnTo>
                  <a:lnTo>
                    <a:pt x="529" y="714"/>
                  </a:lnTo>
                  <a:lnTo>
                    <a:pt x="521" y="720"/>
                  </a:lnTo>
                  <a:lnTo>
                    <a:pt x="528" y="728"/>
                  </a:lnTo>
                  <a:lnTo>
                    <a:pt x="529" y="737"/>
                  </a:lnTo>
                  <a:lnTo>
                    <a:pt x="535" y="744"/>
                  </a:lnTo>
                  <a:lnTo>
                    <a:pt x="542" y="752"/>
                  </a:lnTo>
                  <a:lnTo>
                    <a:pt x="551" y="758"/>
                  </a:lnTo>
                  <a:lnTo>
                    <a:pt x="558" y="766"/>
                  </a:lnTo>
                  <a:lnTo>
                    <a:pt x="566" y="772"/>
                  </a:lnTo>
                  <a:lnTo>
                    <a:pt x="572" y="776"/>
                  </a:lnTo>
                  <a:lnTo>
                    <a:pt x="578" y="785"/>
                  </a:lnTo>
                  <a:lnTo>
                    <a:pt x="584" y="790"/>
                  </a:lnTo>
                  <a:lnTo>
                    <a:pt x="588" y="799"/>
                  </a:lnTo>
                  <a:lnTo>
                    <a:pt x="588" y="806"/>
                  </a:lnTo>
                  <a:lnTo>
                    <a:pt x="594" y="811"/>
                  </a:lnTo>
                  <a:lnTo>
                    <a:pt x="594" y="817"/>
                  </a:lnTo>
                  <a:lnTo>
                    <a:pt x="600" y="822"/>
                  </a:lnTo>
                  <a:lnTo>
                    <a:pt x="602" y="834"/>
                  </a:lnTo>
                  <a:lnTo>
                    <a:pt x="605" y="841"/>
                  </a:lnTo>
                  <a:lnTo>
                    <a:pt x="611" y="849"/>
                  </a:lnTo>
                  <a:lnTo>
                    <a:pt x="615" y="858"/>
                  </a:lnTo>
                  <a:lnTo>
                    <a:pt x="605" y="866"/>
                  </a:lnTo>
                  <a:lnTo>
                    <a:pt x="608" y="870"/>
                  </a:lnTo>
                  <a:lnTo>
                    <a:pt x="611" y="879"/>
                  </a:lnTo>
                  <a:lnTo>
                    <a:pt x="618" y="887"/>
                  </a:lnTo>
                  <a:lnTo>
                    <a:pt x="621" y="893"/>
                  </a:lnTo>
                  <a:lnTo>
                    <a:pt x="624" y="902"/>
                  </a:lnTo>
                  <a:lnTo>
                    <a:pt x="621" y="914"/>
                  </a:lnTo>
                  <a:lnTo>
                    <a:pt x="621" y="922"/>
                  </a:lnTo>
                  <a:lnTo>
                    <a:pt x="615" y="931"/>
                  </a:lnTo>
                  <a:lnTo>
                    <a:pt x="605" y="932"/>
                  </a:lnTo>
                  <a:lnTo>
                    <a:pt x="600" y="940"/>
                  </a:lnTo>
                  <a:lnTo>
                    <a:pt x="594" y="952"/>
                  </a:lnTo>
                  <a:lnTo>
                    <a:pt x="594" y="963"/>
                  </a:lnTo>
                  <a:lnTo>
                    <a:pt x="588" y="973"/>
                  </a:lnTo>
                  <a:lnTo>
                    <a:pt x="588" y="981"/>
                  </a:lnTo>
                  <a:lnTo>
                    <a:pt x="581" y="990"/>
                  </a:lnTo>
                  <a:lnTo>
                    <a:pt x="581" y="999"/>
                  </a:lnTo>
                  <a:lnTo>
                    <a:pt x="578" y="1008"/>
                  </a:lnTo>
                  <a:lnTo>
                    <a:pt x="578" y="1016"/>
                  </a:lnTo>
                  <a:lnTo>
                    <a:pt x="581" y="1025"/>
                  </a:lnTo>
                  <a:lnTo>
                    <a:pt x="588" y="1035"/>
                  </a:lnTo>
                  <a:lnTo>
                    <a:pt x="594" y="1043"/>
                  </a:lnTo>
                  <a:lnTo>
                    <a:pt x="600" y="1051"/>
                  </a:lnTo>
                  <a:lnTo>
                    <a:pt x="602" y="1058"/>
                  </a:lnTo>
                  <a:lnTo>
                    <a:pt x="611" y="1067"/>
                  </a:lnTo>
                  <a:lnTo>
                    <a:pt x="615" y="1081"/>
                  </a:lnTo>
                  <a:lnTo>
                    <a:pt x="621" y="1089"/>
                  </a:lnTo>
                  <a:lnTo>
                    <a:pt x="624" y="1093"/>
                  </a:lnTo>
                  <a:lnTo>
                    <a:pt x="630" y="1102"/>
                  </a:lnTo>
                  <a:lnTo>
                    <a:pt x="637" y="1110"/>
                  </a:lnTo>
                  <a:lnTo>
                    <a:pt x="633" y="1119"/>
                  </a:lnTo>
                  <a:lnTo>
                    <a:pt x="637" y="1129"/>
                  </a:lnTo>
                  <a:lnTo>
                    <a:pt x="637" y="1140"/>
                  </a:lnTo>
                  <a:lnTo>
                    <a:pt x="637" y="1148"/>
                  </a:lnTo>
                  <a:lnTo>
                    <a:pt x="641" y="1158"/>
                  </a:lnTo>
                  <a:lnTo>
                    <a:pt x="641" y="1169"/>
                  </a:lnTo>
                  <a:lnTo>
                    <a:pt x="641" y="1178"/>
                  </a:lnTo>
                  <a:lnTo>
                    <a:pt x="648" y="1186"/>
                  </a:lnTo>
                  <a:lnTo>
                    <a:pt x="651" y="1199"/>
                  </a:lnTo>
                  <a:lnTo>
                    <a:pt x="651" y="1210"/>
                  </a:lnTo>
                  <a:lnTo>
                    <a:pt x="657" y="1216"/>
                  </a:lnTo>
                  <a:lnTo>
                    <a:pt x="664" y="1223"/>
                  </a:lnTo>
                  <a:lnTo>
                    <a:pt x="673" y="1228"/>
                  </a:lnTo>
                  <a:lnTo>
                    <a:pt x="678" y="1240"/>
                  </a:lnTo>
                  <a:lnTo>
                    <a:pt x="684" y="1249"/>
                  </a:lnTo>
                  <a:lnTo>
                    <a:pt x="687" y="1258"/>
                  </a:lnTo>
                  <a:lnTo>
                    <a:pt x="694" y="1269"/>
                  </a:lnTo>
                  <a:lnTo>
                    <a:pt x="697" y="1280"/>
                  </a:lnTo>
                  <a:lnTo>
                    <a:pt x="703" y="1287"/>
                  </a:lnTo>
                  <a:lnTo>
                    <a:pt x="708" y="1299"/>
                  </a:lnTo>
                  <a:lnTo>
                    <a:pt x="711" y="1313"/>
                  </a:lnTo>
                  <a:lnTo>
                    <a:pt x="706" y="1317"/>
                  </a:lnTo>
                  <a:lnTo>
                    <a:pt x="703" y="1317"/>
                  </a:lnTo>
                  <a:lnTo>
                    <a:pt x="708" y="1331"/>
                  </a:lnTo>
                  <a:lnTo>
                    <a:pt x="714" y="1336"/>
                  </a:lnTo>
                  <a:lnTo>
                    <a:pt x="714" y="1346"/>
                  </a:lnTo>
                  <a:lnTo>
                    <a:pt x="720" y="1342"/>
                  </a:lnTo>
                  <a:lnTo>
                    <a:pt x="727" y="1349"/>
                  </a:lnTo>
                  <a:lnTo>
                    <a:pt x="736" y="1358"/>
                  </a:lnTo>
                  <a:lnTo>
                    <a:pt x="747" y="1358"/>
                  </a:lnTo>
                  <a:lnTo>
                    <a:pt x="754" y="1352"/>
                  </a:lnTo>
                  <a:lnTo>
                    <a:pt x="766" y="1349"/>
                  </a:lnTo>
                  <a:lnTo>
                    <a:pt x="779" y="1349"/>
                  </a:lnTo>
                  <a:lnTo>
                    <a:pt x="784" y="1345"/>
                  </a:lnTo>
                  <a:lnTo>
                    <a:pt x="799" y="1342"/>
                  </a:lnTo>
                  <a:lnTo>
                    <a:pt x="809" y="1345"/>
                  </a:lnTo>
                  <a:lnTo>
                    <a:pt x="817" y="1342"/>
                  </a:lnTo>
                  <a:lnTo>
                    <a:pt x="830" y="1345"/>
                  </a:lnTo>
                  <a:lnTo>
                    <a:pt x="839" y="1346"/>
                  </a:lnTo>
                  <a:lnTo>
                    <a:pt x="849" y="1342"/>
                  </a:lnTo>
                  <a:lnTo>
                    <a:pt x="860" y="1342"/>
                  </a:lnTo>
                  <a:lnTo>
                    <a:pt x="863" y="1336"/>
                  </a:lnTo>
                  <a:lnTo>
                    <a:pt x="875" y="1336"/>
                  </a:lnTo>
                  <a:lnTo>
                    <a:pt x="888" y="1334"/>
                  </a:lnTo>
                  <a:lnTo>
                    <a:pt x="893" y="1328"/>
                  </a:lnTo>
                  <a:lnTo>
                    <a:pt x="905" y="1320"/>
                  </a:lnTo>
                  <a:lnTo>
                    <a:pt x="915" y="1314"/>
                  </a:lnTo>
                  <a:lnTo>
                    <a:pt x="921" y="1307"/>
                  </a:lnTo>
                  <a:lnTo>
                    <a:pt x="929" y="1299"/>
                  </a:lnTo>
                  <a:lnTo>
                    <a:pt x="935" y="1293"/>
                  </a:lnTo>
                  <a:lnTo>
                    <a:pt x="942" y="1284"/>
                  </a:lnTo>
                  <a:lnTo>
                    <a:pt x="951" y="1277"/>
                  </a:lnTo>
                  <a:lnTo>
                    <a:pt x="958" y="1269"/>
                  </a:lnTo>
                  <a:lnTo>
                    <a:pt x="962" y="1258"/>
                  </a:lnTo>
                  <a:lnTo>
                    <a:pt x="969" y="1249"/>
                  </a:lnTo>
                  <a:lnTo>
                    <a:pt x="975" y="1242"/>
                  </a:lnTo>
                  <a:lnTo>
                    <a:pt x="984" y="1234"/>
                  </a:lnTo>
                  <a:lnTo>
                    <a:pt x="994" y="1228"/>
                  </a:lnTo>
                  <a:lnTo>
                    <a:pt x="997" y="1220"/>
                  </a:lnTo>
                  <a:lnTo>
                    <a:pt x="999" y="1210"/>
                  </a:lnTo>
                  <a:lnTo>
                    <a:pt x="1002" y="1199"/>
                  </a:lnTo>
                  <a:lnTo>
                    <a:pt x="1002" y="1190"/>
                  </a:lnTo>
                  <a:lnTo>
                    <a:pt x="1002" y="1183"/>
                  </a:lnTo>
                  <a:lnTo>
                    <a:pt x="997" y="1181"/>
                  </a:lnTo>
                  <a:lnTo>
                    <a:pt x="1002" y="1169"/>
                  </a:lnTo>
                  <a:lnTo>
                    <a:pt x="1011" y="1167"/>
                  </a:lnTo>
                  <a:lnTo>
                    <a:pt x="1018" y="1161"/>
                  </a:lnTo>
                  <a:lnTo>
                    <a:pt x="1033" y="1158"/>
                  </a:lnTo>
                  <a:lnTo>
                    <a:pt x="1041" y="1154"/>
                  </a:lnTo>
                  <a:lnTo>
                    <a:pt x="1048" y="1148"/>
                  </a:lnTo>
                  <a:lnTo>
                    <a:pt x="1054" y="1140"/>
                  </a:lnTo>
                  <a:lnTo>
                    <a:pt x="1051" y="1129"/>
                  </a:lnTo>
                  <a:lnTo>
                    <a:pt x="1054" y="1122"/>
                  </a:lnTo>
                  <a:lnTo>
                    <a:pt x="1054" y="1110"/>
                  </a:lnTo>
                  <a:lnTo>
                    <a:pt x="1051" y="1102"/>
                  </a:lnTo>
                  <a:lnTo>
                    <a:pt x="1048" y="1091"/>
                  </a:lnTo>
                  <a:lnTo>
                    <a:pt x="1041" y="1081"/>
                  </a:lnTo>
                  <a:lnTo>
                    <a:pt x="1035" y="1072"/>
                  </a:lnTo>
                  <a:lnTo>
                    <a:pt x="1038" y="1064"/>
                  </a:lnTo>
                  <a:lnTo>
                    <a:pt x="1048" y="1057"/>
                  </a:lnTo>
                  <a:lnTo>
                    <a:pt x="1054" y="1054"/>
                  </a:lnTo>
                  <a:lnTo>
                    <a:pt x="1060" y="1046"/>
                  </a:lnTo>
                  <a:lnTo>
                    <a:pt x="1070" y="1043"/>
                  </a:lnTo>
                  <a:lnTo>
                    <a:pt x="1075" y="1032"/>
                  </a:lnTo>
                  <a:lnTo>
                    <a:pt x="1084" y="1025"/>
                  </a:lnTo>
                  <a:lnTo>
                    <a:pt x="1090" y="1019"/>
                  </a:lnTo>
                  <a:lnTo>
                    <a:pt x="1100" y="1013"/>
                  </a:lnTo>
                  <a:lnTo>
                    <a:pt x="1108" y="1011"/>
                  </a:lnTo>
                  <a:lnTo>
                    <a:pt x="1120" y="1011"/>
                  </a:lnTo>
                  <a:lnTo>
                    <a:pt x="1127" y="1002"/>
                  </a:lnTo>
                  <a:lnTo>
                    <a:pt x="1139" y="997"/>
                  </a:lnTo>
                  <a:lnTo>
                    <a:pt x="1144" y="990"/>
                  </a:lnTo>
                  <a:lnTo>
                    <a:pt x="1150" y="981"/>
                  </a:lnTo>
                  <a:lnTo>
                    <a:pt x="1157" y="973"/>
                  </a:lnTo>
                  <a:lnTo>
                    <a:pt x="1160" y="964"/>
                  </a:lnTo>
                  <a:lnTo>
                    <a:pt x="1154" y="954"/>
                  </a:lnTo>
                  <a:lnTo>
                    <a:pt x="1154" y="946"/>
                  </a:lnTo>
                  <a:lnTo>
                    <a:pt x="1150" y="935"/>
                  </a:lnTo>
                  <a:lnTo>
                    <a:pt x="1154" y="925"/>
                  </a:lnTo>
                  <a:lnTo>
                    <a:pt x="1154" y="919"/>
                  </a:lnTo>
                  <a:lnTo>
                    <a:pt x="1150" y="928"/>
                  </a:lnTo>
                  <a:lnTo>
                    <a:pt x="1154" y="900"/>
                  </a:lnTo>
                  <a:lnTo>
                    <a:pt x="1154" y="893"/>
                  </a:lnTo>
                  <a:lnTo>
                    <a:pt x="1147" y="884"/>
                  </a:lnTo>
                  <a:lnTo>
                    <a:pt x="1139" y="879"/>
                  </a:lnTo>
                  <a:lnTo>
                    <a:pt x="1136" y="870"/>
                  </a:lnTo>
                  <a:lnTo>
                    <a:pt x="1133" y="860"/>
                  </a:lnTo>
                  <a:lnTo>
                    <a:pt x="1130" y="849"/>
                  </a:lnTo>
                  <a:lnTo>
                    <a:pt x="1130" y="838"/>
                  </a:lnTo>
                  <a:lnTo>
                    <a:pt x="1133" y="831"/>
                  </a:lnTo>
                  <a:lnTo>
                    <a:pt x="1127" y="820"/>
                  </a:lnTo>
                  <a:lnTo>
                    <a:pt x="1117" y="811"/>
                  </a:lnTo>
                  <a:lnTo>
                    <a:pt x="1120" y="804"/>
                  </a:lnTo>
                  <a:lnTo>
                    <a:pt x="1124" y="796"/>
                  </a:lnTo>
                  <a:lnTo>
                    <a:pt x="1130" y="785"/>
                  </a:lnTo>
                  <a:lnTo>
                    <a:pt x="1133" y="776"/>
                  </a:lnTo>
                  <a:lnTo>
                    <a:pt x="1143" y="769"/>
                  </a:lnTo>
                  <a:lnTo>
                    <a:pt x="1147" y="758"/>
                  </a:lnTo>
                  <a:lnTo>
                    <a:pt x="1147" y="747"/>
                  </a:lnTo>
                  <a:lnTo>
                    <a:pt x="1157" y="749"/>
                  </a:lnTo>
                  <a:lnTo>
                    <a:pt x="1163" y="741"/>
                  </a:lnTo>
                  <a:lnTo>
                    <a:pt x="1173" y="737"/>
                  </a:lnTo>
                  <a:lnTo>
                    <a:pt x="1179" y="728"/>
                  </a:lnTo>
                  <a:lnTo>
                    <a:pt x="1184" y="720"/>
                  </a:lnTo>
                  <a:lnTo>
                    <a:pt x="1190" y="712"/>
                  </a:lnTo>
                  <a:lnTo>
                    <a:pt x="1203" y="704"/>
                  </a:lnTo>
                  <a:lnTo>
                    <a:pt x="1206" y="699"/>
                  </a:lnTo>
                  <a:lnTo>
                    <a:pt x="1215" y="690"/>
                  </a:lnTo>
                  <a:lnTo>
                    <a:pt x="1223" y="688"/>
                  </a:lnTo>
                  <a:lnTo>
                    <a:pt x="1233" y="679"/>
                  </a:lnTo>
                  <a:lnTo>
                    <a:pt x="1239" y="675"/>
                  </a:lnTo>
                  <a:lnTo>
                    <a:pt x="1252" y="672"/>
                  </a:lnTo>
                  <a:lnTo>
                    <a:pt x="1256" y="667"/>
                  </a:lnTo>
                  <a:lnTo>
                    <a:pt x="1266" y="661"/>
                  </a:lnTo>
                  <a:lnTo>
                    <a:pt x="1272" y="653"/>
                  </a:lnTo>
                  <a:lnTo>
                    <a:pt x="1282" y="645"/>
                  </a:lnTo>
                  <a:lnTo>
                    <a:pt x="1290" y="640"/>
                  </a:lnTo>
                  <a:lnTo>
                    <a:pt x="1296" y="631"/>
                  </a:lnTo>
                  <a:lnTo>
                    <a:pt x="1302" y="623"/>
                  </a:lnTo>
                  <a:lnTo>
                    <a:pt x="1305" y="615"/>
                  </a:lnTo>
                  <a:lnTo>
                    <a:pt x="1312" y="610"/>
                  </a:lnTo>
                  <a:lnTo>
                    <a:pt x="1321" y="605"/>
                  </a:lnTo>
                  <a:lnTo>
                    <a:pt x="1324" y="594"/>
                  </a:lnTo>
                  <a:lnTo>
                    <a:pt x="1326" y="585"/>
                  </a:lnTo>
                  <a:lnTo>
                    <a:pt x="1332" y="578"/>
                  </a:lnTo>
                  <a:lnTo>
                    <a:pt x="1339" y="570"/>
                  </a:lnTo>
                  <a:lnTo>
                    <a:pt x="1342" y="561"/>
                  </a:lnTo>
                  <a:lnTo>
                    <a:pt x="1348" y="556"/>
                  </a:lnTo>
                  <a:lnTo>
                    <a:pt x="1351" y="549"/>
                  </a:lnTo>
                  <a:lnTo>
                    <a:pt x="1358" y="540"/>
                  </a:lnTo>
                  <a:lnTo>
                    <a:pt x="1358" y="529"/>
                  </a:lnTo>
                  <a:lnTo>
                    <a:pt x="1362" y="521"/>
                  </a:lnTo>
                  <a:lnTo>
                    <a:pt x="1362" y="511"/>
                  </a:lnTo>
                  <a:lnTo>
                    <a:pt x="1366" y="497"/>
                  </a:lnTo>
                  <a:lnTo>
                    <a:pt x="1354" y="494"/>
                  </a:lnTo>
                  <a:lnTo>
                    <a:pt x="1348" y="499"/>
                  </a:lnTo>
                  <a:lnTo>
                    <a:pt x="1335" y="505"/>
                  </a:lnTo>
                  <a:lnTo>
                    <a:pt x="1324" y="508"/>
                  </a:lnTo>
                  <a:lnTo>
                    <a:pt x="1312" y="505"/>
                  </a:lnTo>
                  <a:lnTo>
                    <a:pt x="1302" y="508"/>
                  </a:lnTo>
                  <a:lnTo>
                    <a:pt x="1290" y="508"/>
                  </a:lnTo>
                  <a:lnTo>
                    <a:pt x="1282" y="513"/>
                  </a:lnTo>
                  <a:lnTo>
                    <a:pt x="1269" y="516"/>
                  </a:lnTo>
                  <a:lnTo>
                    <a:pt x="1256" y="513"/>
                  </a:lnTo>
                  <a:lnTo>
                    <a:pt x="1249" y="519"/>
                  </a:lnTo>
                  <a:lnTo>
                    <a:pt x="1239" y="521"/>
                  </a:lnTo>
                  <a:lnTo>
                    <a:pt x="1226" y="521"/>
                  </a:lnTo>
                  <a:lnTo>
                    <a:pt x="1220" y="516"/>
                  </a:lnTo>
                  <a:lnTo>
                    <a:pt x="1215" y="508"/>
                  </a:lnTo>
                  <a:lnTo>
                    <a:pt x="1209" y="502"/>
                  </a:lnTo>
                  <a:lnTo>
                    <a:pt x="1203" y="499"/>
                  </a:lnTo>
                  <a:lnTo>
                    <a:pt x="1212" y="494"/>
                  </a:lnTo>
                  <a:lnTo>
                    <a:pt x="1209" y="487"/>
                  </a:lnTo>
                  <a:lnTo>
                    <a:pt x="1199" y="478"/>
                  </a:lnTo>
                  <a:lnTo>
                    <a:pt x="1190" y="470"/>
                  </a:lnTo>
                  <a:lnTo>
                    <a:pt x="1184" y="462"/>
                  </a:lnTo>
                  <a:lnTo>
                    <a:pt x="1176" y="455"/>
                  </a:lnTo>
                  <a:lnTo>
                    <a:pt x="1166" y="446"/>
                  </a:lnTo>
                  <a:lnTo>
                    <a:pt x="1157" y="443"/>
                  </a:lnTo>
                  <a:lnTo>
                    <a:pt x="1144" y="438"/>
                  </a:lnTo>
                  <a:lnTo>
                    <a:pt x="1139" y="429"/>
                  </a:lnTo>
                  <a:lnTo>
                    <a:pt x="1133" y="426"/>
                  </a:lnTo>
                  <a:lnTo>
                    <a:pt x="1127" y="419"/>
                  </a:lnTo>
                  <a:lnTo>
                    <a:pt x="1127" y="411"/>
                  </a:lnTo>
                  <a:lnTo>
                    <a:pt x="1124" y="400"/>
                  </a:lnTo>
                  <a:lnTo>
                    <a:pt x="1120" y="391"/>
                  </a:lnTo>
                  <a:lnTo>
                    <a:pt x="1114" y="384"/>
                  </a:lnTo>
                  <a:lnTo>
                    <a:pt x="1106" y="376"/>
                  </a:lnTo>
                  <a:lnTo>
                    <a:pt x="1097" y="370"/>
                  </a:lnTo>
                  <a:lnTo>
                    <a:pt x="1090" y="359"/>
                  </a:lnTo>
                  <a:lnTo>
                    <a:pt x="1087" y="352"/>
                  </a:lnTo>
                  <a:lnTo>
                    <a:pt x="1087" y="341"/>
                  </a:lnTo>
                  <a:lnTo>
                    <a:pt x="1087" y="332"/>
                  </a:lnTo>
                  <a:lnTo>
                    <a:pt x="1087" y="328"/>
                  </a:lnTo>
                  <a:lnTo>
                    <a:pt x="1081" y="320"/>
                  </a:lnTo>
                  <a:lnTo>
                    <a:pt x="1081" y="306"/>
                  </a:lnTo>
                  <a:lnTo>
                    <a:pt x="1075" y="303"/>
                  </a:lnTo>
                  <a:lnTo>
                    <a:pt x="1070" y="297"/>
                  </a:lnTo>
                  <a:lnTo>
                    <a:pt x="1060" y="296"/>
                  </a:lnTo>
                  <a:lnTo>
                    <a:pt x="1054" y="285"/>
                  </a:lnTo>
                  <a:lnTo>
                    <a:pt x="1054" y="279"/>
                  </a:lnTo>
                  <a:lnTo>
                    <a:pt x="1054" y="271"/>
                  </a:lnTo>
                  <a:lnTo>
                    <a:pt x="1048" y="264"/>
                  </a:lnTo>
                  <a:lnTo>
                    <a:pt x="1041" y="255"/>
                  </a:lnTo>
                  <a:lnTo>
                    <a:pt x="1038" y="247"/>
                  </a:lnTo>
                  <a:lnTo>
                    <a:pt x="1033" y="235"/>
                  </a:lnTo>
                  <a:lnTo>
                    <a:pt x="1030" y="228"/>
                  </a:lnTo>
                  <a:lnTo>
                    <a:pt x="1024" y="217"/>
                  </a:lnTo>
                  <a:lnTo>
                    <a:pt x="1024" y="212"/>
                  </a:lnTo>
                  <a:lnTo>
                    <a:pt x="1018" y="203"/>
                  </a:lnTo>
                  <a:lnTo>
                    <a:pt x="1015" y="196"/>
                  </a:lnTo>
                  <a:lnTo>
                    <a:pt x="1008" y="188"/>
                  </a:lnTo>
                  <a:lnTo>
                    <a:pt x="1002" y="179"/>
                  </a:lnTo>
                  <a:lnTo>
                    <a:pt x="997" y="171"/>
                  </a:lnTo>
                  <a:lnTo>
                    <a:pt x="997" y="164"/>
                  </a:lnTo>
                  <a:lnTo>
                    <a:pt x="991" y="155"/>
                  </a:lnTo>
                  <a:lnTo>
                    <a:pt x="997" y="150"/>
                  </a:lnTo>
                  <a:lnTo>
                    <a:pt x="999" y="161"/>
                  </a:lnTo>
                  <a:lnTo>
                    <a:pt x="1005" y="171"/>
                  </a:lnTo>
                  <a:lnTo>
                    <a:pt x="1008" y="176"/>
                  </a:lnTo>
                  <a:lnTo>
                    <a:pt x="1011" y="182"/>
                  </a:lnTo>
                  <a:lnTo>
                    <a:pt x="1018" y="190"/>
                  </a:lnTo>
                  <a:lnTo>
                    <a:pt x="1027" y="199"/>
                  </a:lnTo>
                  <a:lnTo>
                    <a:pt x="1033" y="193"/>
                  </a:lnTo>
                  <a:lnTo>
                    <a:pt x="1033" y="185"/>
                  </a:lnTo>
                  <a:lnTo>
                    <a:pt x="1035" y="174"/>
                  </a:lnTo>
                  <a:lnTo>
                    <a:pt x="1041" y="164"/>
                  </a:lnTo>
                  <a:lnTo>
                    <a:pt x="1024" y="1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6" name=""/>
            <p:cNvSpPr/>
            <p:nvPr/>
          </p:nvSpPr>
          <p:spPr>
            <a:xfrm>
              <a:off x="4871160" y="1382040"/>
              <a:ext cx="52920" cy="53640"/>
            </a:xfrm>
            <a:custGeom>
              <a:avLst/>
              <a:gdLst/>
              <a:ahLst/>
              <a:rect l="l" t="t" r="r" b="b"/>
              <a:pathLst>
                <a:path w="58" h="59">
                  <a:moveTo>
                    <a:pt x="0" y="19"/>
                  </a:moveTo>
                  <a:lnTo>
                    <a:pt x="12" y="31"/>
                  </a:lnTo>
                  <a:lnTo>
                    <a:pt x="20" y="45"/>
                  </a:lnTo>
                  <a:lnTo>
                    <a:pt x="23" y="58"/>
                  </a:lnTo>
                  <a:lnTo>
                    <a:pt x="33" y="58"/>
                  </a:lnTo>
                  <a:lnTo>
                    <a:pt x="36" y="51"/>
                  </a:lnTo>
                  <a:lnTo>
                    <a:pt x="52" y="51"/>
                  </a:lnTo>
                  <a:lnTo>
                    <a:pt x="57" y="40"/>
                  </a:lnTo>
                  <a:lnTo>
                    <a:pt x="57" y="26"/>
                  </a:lnTo>
                  <a:lnTo>
                    <a:pt x="52" y="16"/>
                  </a:lnTo>
                  <a:lnTo>
                    <a:pt x="39" y="11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6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7" name=""/>
            <p:cNvSpPr/>
            <p:nvPr/>
          </p:nvSpPr>
          <p:spPr>
            <a:xfrm>
              <a:off x="4955040" y="1339920"/>
              <a:ext cx="36360" cy="66960"/>
            </a:xfrm>
            <a:custGeom>
              <a:avLst/>
              <a:gdLst/>
              <a:ahLst/>
              <a:rect l="l" t="t" r="r" b="b"/>
              <a:pathLst>
                <a:path w="40" h="73">
                  <a:moveTo>
                    <a:pt x="0" y="42"/>
                  </a:moveTo>
                  <a:lnTo>
                    <a:pt x="8" y="50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30" y="72"/>
                  </a:lnTo>
                  <a:lnTo>
                    <a:pt x="39" y="67"/>
                  </a:lnTo>
                  <a:lnTo>
                    <a:pt x="39" y="53"/>
                  </a:lnTo>
                  <a:lnTo>
                    <a:pt x="30" y="45"/>
                  </a:lnTo>
                  <a:lnTo>
                    <a:pt x="27" y="32"/>
                  </a:lnTo>
                  <a:lnTo>
                    <a:pt x="27" y="18"/>
                  </a:lnTo>
                  <a:lnTo>
                    <a:pt x="14" y="8"/>
                  </a:lnTo>
                  <a:lnTo>
                    <a:pt x="0" y="0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" y="26"/>
                  </a:lnTo>
                  <a:lnTo>
                    <a:pt x="0" y="4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8" name=""/>
            <p:cNvSpPr/>
            <p:nvPr/>
          </p:nvSpPr>
          <p:spPr>
            <a:xfrm>
              <a:off x="5117400" y="2844000"/>
              <a:ext cx="130680" cy="228600"/>
            </a:xfrm>
            <a:custGeom>
              <a:avLst/>
              <a:gdLst/>
              <a:ahLst/>
              <a:rect l="l" t="t" r="r" b="b"/>
              <a:pathLst>
                <a:path w="143" h="251">
                  <a:moveTo>
                    <a:pt x="0" y="179"/>
                  </a:moveTo>
                  <a:lnTo>
                    <a:pt x="0" y="188"/>
                  </a:lnTo>
                  <a:lnTo>
                    <a:pt x="0" y="199"/>
                  </a:lnTo>
                  <a:lnTo>
                    <a:pt x="6" y="206"/>
                  </a:lnTo>
                  <a:lnTo>
                    <a:pt x="6" y="217"/>
                  </a:lnTo>
                  <a:lnTo>
                    <a:pt x="7" y="228"/>
                  </a:lnTo>
                  <a:lnTo>
                    <a:pt x="17" y="238"/>
                  </a:lnTo>
                  <a:lnTo>
                    <a:pt x="23" y="247"/>
                  </a:lnTo>
                  <a:lnTo>
                    <a:pt x="33" y="250"/>
                  </a:lnTo>
                  <a:lnTo>
                    <a:pt x="44" y="250"/>
                  </a:lnTo>
                  <a:lnTo>
                    <a:pt x="50" y="244"/>
                  </a:lnTo>
                  <a:lnTo>
                    <a:pt x="63" y="241"/>
                  </a:lnTo>
                  <a:lnTo>
                    <a:pt x="72" y="241"/>
                  </a:lnTo>
                  <a:lnTo>
                    <a:pt x="78" y="234"/>
                  </a:lnTo>
                  <a:lnTo>
                    <a:pt x="80" y="226"/>
                  </a:lnTo>
                  <a:lnTo>
                    <a:pt x="83" y="214"/>
                  </a:lnTo>
                  <a:lnTo>
                    <a:pt x="86" y="209"/>
                  </a:lnTo>
                  <a:lnTo>
                    <a:pt x="86" y="202"/>
                  </a:lnTo>
                  <a:lnTo>
                    <a:pt x="89" y="193"/>
                  </a:lnTo>
                  <a:lnTo>
                    <a:pt x="93" y="185"/>
                  </a:lnTo>
                  <a:lnTo>
                    <a:pt x="96" y="176"/>
                  </a:lnTo>
                  <a:lnTo>
                    <a:pt x="99" y="169"/>
                  </a:lnTo>
                  <a:lnTo>
                    <a:pt x="102" y="161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08" y="137"/>
                  </a:lnTo>
                  <a:lnTo>
                    <a:pt x="115" y="129"/>
                  </a:lnTo>
                  <a:lnTo>
                    <a:pt x="116" y="115"/>
                  </a:lnTo>
                  <a:lnTo>
                    <a:pt x="119" y="108"/>
                  </a:lnTo>
                  <a:lnTo>
                    <a:pt x="123" y="96"/>
                  </a:lnTo>
                  <a:lnTo>
                    <a:pt x="123" y="88"/>
                  </a:lnTo>
                  <a:lnTo>
                    <a:pt x="126" y="82"/>
                  </a:lnTo>
                  <a:lnTo>
                    <a:pt x="129" y="77"/>
                  </a:lnTo>
                  <a:lnTo>
                    <a:pt x="126" y="61"/>
                  </a:lnTo>
                  <a:lnTo>
                    <a:pt x="135" y="70"/>
                  </a:lnTo>
                  <a:lnTo>
                    <a:pt x="142" y="58"/>
                  </a:lnTo>
                  <a:lnTo>
                    <a:pt x="138" y="50"/>
                  </a:lnTo>
                  <a:lnTo>
                    <a:pt x="138" y="37"/>
                  </a:lnTo>
                  <a:lnTo>
                    <a:pt x="132" y="26"/>
                  </a:lnTo>
                  <a:lnTo>
                    <a:pt x="129" y="15"/>
                  </a:lnTo>
                  <a:lnTo>
                    <a:pt x="126" y="8"/>
                  </a:lnTo>
                  <a:lnTo>
                    <a:pt x="116" y="0"/>
                  </a:lnTo>
                  <a:lnTo>
                    <a:pt x="108" y="5"/>
                  </a:lnTo>
                  <a:lnTo>
                    <a:pt x="108" y="12"/>
                  </a:lnTo>
                  <a:lnTo>
                    <a:pt x="108" y="21"/>
                  </a:lnTo>
                  <a:lnTo>
                    <a:pt x="99" y="23"/>
                  </a:lnTo>
                  <a:lnTo>
                    <a:pt x="89" y="26"/>
                  </a:lnTo>
                  <a:lnTo>
                    <a:pt x="93" y="35"/>
                  </a:lnTo>
                  <a:lnTo>
                    <a:pt x="86" y="40"/>
                  </a:lnTo>
                  <a:lnTo>
                    <a:pt x="86" y="47"/>
                  </a:lnTo>
                  <a:lnTo>
                    <a:pt x="80" y="47"/>
                  </a:lnTo>
                  <a:lnTo>
                    <a:pt x="72" y="56"/>
                  </a:lnTo>
                  <a:lnTo>
                    <a:pt x="63" y="61"/>
                  </a:lnTo>
                  <a:lnTo>
                    <a:pt x="50" y="64"/>
                  </a:lnTo>
                  <a:lnTo>
                    <a:pt x="42" y="70"/>
                  </a:lnTo>
                  <a:lnTo>
                    <a:pt x="33" y="73"/>
                  </a:lnTo>
                  <a:lnTo>
                    <a:pt x="23" y="73"/>
                  </a:lnTo>
                  <a:lnTo>
                    <a:pt x="17" y="88"/>
                  </a:lnTo>
                  <a:lnTo>
                    <a:pt x="11" y="96"/>
                  </a:lnTo>
                  <a:lnTo>
                    <a:pt x="14" y="108"/>
                  </a:lnTo>
                  <a:lnTo>
                    <a:pt x="17" y="117"/>
                  </a:lnTo>
                  <a:lnTo>
                    <a:pt x="17" y="126"/>
                  </a:lnTo>
                  <a:lnTo>
                    <a:pt x="23" y="137"/>
                  </a:lnTo>
                  <a:lnTo>
                    <a:pt x="23" y="144"/>
                  </a:lnTo>
                  <a:lnTo>
                    <a:pt x="14" y="153"/>
                  </a:lnTo>
                  <a:lnTo>
                    <a:pt x="11" y="161"/>
                  </a:lnTo>
                  <a:lnTo>
                    <a:pt x="6" y="169"/>
                  </a:lnTo>
                  <a:lnTo>
                    <a:pt x="0" y="1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9" name=""/>
            <p:cNvSpPr/>
            <p:nvPr/>
          </p:nvSpPr>
          <p:spPr>
            <a:xfrm>
              <a:off x="6012720" y="2430360"/>
              <a:ext cx="2376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28"/>
                  </a:moveTo>
                  <a:lnTo>
                    <a:pt x="13" y="14"/>
                  </a:lnTo>
                  <a:lnTo>
                    <a:pt x="26" y="0"/>
                  </a:lnTo>
                  <a:lnTo>
                    <a:pt x="13" y="14"/>
                  </a:lnTo>
                  <a:lnTo>
                    <a:pt x="0" y="2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0" name=""/>
            <p:cNvSpPr/>
            <p:nvPr/>
          </p:nvSpPr>
          <p:spPr>
            <a:xfrm>
              <a:off x="6072480" y="260280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12" y="0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1" name=""/>
            <p:cNvSpPr/>
            <p:nvPr/>
          </p:nvSpPr>
          <p:spPr>
            <a:xfrm>
              <a:off x="6097680" y="262260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5"/>
                  </a:moveTo>
                  <a:lnTo>
                    <a:pt x="10" y="11"/>
                  </a:lnTo>
                  <a:lnTo>
                    <a:pt x="26" y="22"/>
                  </a:lnTo>
                  <a:lnTo>
                    <a:pt x="26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2" name=""/>
            <p:cNvSpPr/>
            <p:nvPr/>
          </p:nvSpPr>
          <p:spPr>
            <a:xfrm>
              <a:off x="6123600" y="2661840"/>
              <a:ext cx="2340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3"/>
                  </a:moveTo>
                  <a:lnTo>
                    <a:pt x="0" y="14"/>
                  </a:lnTo>
                  <a:lnTo>
                    <a:pt x="9" y="22"/>
                  </a:lnTo>
                  <a:lnTo>
                    <a:pt x="24" y="18"/>
                  </a:lnTo>
                  <a:lnTo>
                    <a:pt x="9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3" name=""/>
            <p:cNvSpPr/>
            <p:nvPr/>
          </p:nvSpPr>
          <p:spPr>
            <a:xfrm>
              <a:off x="5778720" y="2490120"/>
              <a:ext cx="39960" cy="60480"/>
            </a:xfrm>
            <a:custGeom>
              <a:avLst/>
              <a:gdLst/>
              <a:ahLst/>
              <a:rect l="l" t="t" r="r" b="b"/>
              <a:pathLst>
                <a:path w="43" h="67">
                  <a:moveTo>
                    <a:pt x="0" y="31"/>
                  </a:moveTo>
                  <a:lnTo>
                    <a:pt x="0" y="39"/>
                  </a:lnTo>
                  <a:lnTo>
                    <a:pt x="3" y="48"/>
                  </a:lnTo>
                  <a:lnTo>
                    <a:pt x="3" y="57"/>
                  </a:lnTo>
                  <a:lnTo>
                    <a:pt x="8" y="66"/>
                  </a:lnTo>
                  <a:lnTo>
                    <a:pt x="17" y="66"/>
                  </a:lnTo>
                  <a:lnTo>
                    <a:pt x="30" y="63"/>
                  </a:lnTo>
                  <a:lnTo>
                    <a:pt x="37" y="57"/>
                  </a:lnTo>
                  <a:lnTo>
                    <a:pt x="42" y="48"/>
                  </a:lnTo>
                  <a:lnTo>
                    <a:pt x="42" y="39"/>
                  </a:lnTo>
                  <a:lnTo>
                    <a:pt x="37" y="31"/>
                  </a:lnTo>
                  <a:lnTo>
                    <a:pt x="30" y="23"/>
                  </a:lnTo>
                  <a:lnTo>
                    <a:pt x="24" y="13"/>
                  </a:lnTo>
                  <a:lnTo>
                    <a:pt x="14" y="5"/>
                  </a:lnTo>
                  <a:lnTo>
                    <a:pt x="3" y="0"/>
                  </a:lnTo>
                  <a:lnTo>
                    <a:pt x="8" y="8"/>
                  </a:lnTo>
                  <a:lnTo>
                    <a:pt x="3" y="13"/>
                  </a:lnTo>
                  <a:lnTo>
                    <a:pt x="3" y="23"/>
                  </a:lnTo>
                  <a:lnTo>
                    <a:pt x="0" y="3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4" name=""/>
            <p:cNvSpPr/>
            <p:nvPr/>
          </p:nvSpPr>
          <p:spPr>
            <a:xfrm>
              <a:off x="6304680" y="2321280"/>
              <a:ext cx="40680" cy="30600"/>
            </a:xfrm>
            <a:custGeom>
              <a:avLst/>
              <a:gdLst/>
              <a:ahLst/>
              <a:rect l="l" t="t" r="r" b="b"/>
              <a:pathLst>
                <a:path w="45" h="34">
                  <a:moveTo>
                    <a:pt x="0" y="12"/>
                  </a:moveTo>
                  <a:lnTo>
                    <a:pt x="0" y="21"/>
                  </a:lnTo>
                  <a:lnTo>
                    <a:pt x="3" y="27"/>
                  </a:lnTo>
                  <a:lnTo>
                    <a:pt x="11" y="33"/>
                  </a:lnTo>
                  <a:lnTo>
                    <a:pt x="20" y="33"/>
                  </a:lnTo>
                  <a:lnTo>
                    <a:pt x="29" y="27"/>
                  </a:lnTo>
                  <a:lnTo>
                    <a:pt x="36" y="21"/>
                  </a:lnTo>
                  <a:lnTo>
                    <a:pt x="39" y="12"/>
                  </a:lnTo>
                  <a:lnTo>
                    <a:pt x="44" y="5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7" y="8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5" name=""/>
            <p:cNvSpPr/>
            <p:nvPr/>
          </p:nvSpPr>
          <p:spPr>
            <a:xfrm>
              <a:off x="6513480" y="2229120"/>
              <a:ext cx="34200" cy="57600"/>
            </a:xfrm>
            <a:custGeom>
              <a:avLst/>
              <a:gdLst/>
              <a:ahLst/>
              <a:rect l="l" t="t" r="r" b="b"/>
              <a:pathLst>
                <a:path w="37" h="64">
                  <a:moveTo>
                    <a:pt x="0" y="30"/>
                  </a:moveTo>
                  <a:lnTo>
                    <a:pt x="0" y="41"/>
                  </a:lnTo>
                  <a:lnTo>
                    <a:pt x="3" y="51"/>
                  </a:lnTo>
                  <a:lnTo>
                    <a:pt x="9" y="54"/>
                  </a:lnTo>
                  <a:lnTo>
                    <a:pt x="12" y="63"/>
                  </a:lnTo>
                  <a:lnTo>
                    <a:pt x="15" y="51"/>
                  </a:lnTo>
                  <a:lnTo>
                    <a:pt x="21" y="44"/>
                  </a:lnTo>
                  <a:lnTo>
                    <a:pt x="28" y="32"/>
                  </a:lnTo>
                  <a:lnTo>
                    <a:pt x="29" y="21"/>
                  </a:lnTo>
                  <a:lnTo>
                    <a:pt x="36" y="11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8"/>
                  </a:lnTo>
                  <a:lnTo>
                    <a:pt x="0" y="3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6" name=""/>
            <p:cNvSpPr/>
            <p:nvPr/>
          </p:nvSpPr>
          <p:spPr>
            <a:xfrm>
              <a:off x="6683040" y="2068200"/>
              <a:ext cx="45360" cy="56880"/>
            </a:xfrm>
            <a:custGeom>
              <a:avLst/>
              <a:gdLst/>
              <a:ahLst/>
              <a:rect l="l" t="t" r="r" b="b"/>
              <a:pathLst>
                <a:path w="51" h="63">
                  <a:moveTo>
                    <a:pt x="0" y="15"/>
                  </a:moveTo>
                  <a:lnTo>
                    <a:pt x="6" y="26"/>
                  </a:lnTo>
                  <a:lnTo>
                    <a:pt x="16" y="26"/>
                  </a:lnTo>
                  <a:lnTo>
                    <a:pt x="16" y="18"/>
                  </a:lnTo>
                  <a:lnTo>
                    <a:pt x="22" y="26"/>
                  </a:lnTo>
                  <a:lnTo>
                    <a:pt x="22" y="35"/>
                  </a:lnTo>
                  <a:lnTo>
                    <a:pt x="16" y="39"/>
                  </a:lnTo>
                  <a:lnTo>
                    <a:pt x="16" y="47"/>
                  </a:lnTo>
                  <a:lnTo>
                    <a:pt x="16" y="56"/>
                  </a:lnTo>
                  <a:lnTo>
                    <a:pt x="27" y="62"/>
                  </a:lnTo>
                  <a:lnTo>
                    <a:pt x="37" y="53"/>
                  </a:lnTo>
                  <a:lnTo>
                    <a:pt x="40" y="42"/>
                  </a:lnTo>
                  <a:lnTo>
                    <a:pt x="43" y="32"/>
                  </a:lnTo>
                  <a:lnTo>
                    <a:pt x="50" y="23"/>
                  </a:lnTo>
                  <a:lnTo>
                    <a:pt x="43" y="15"/>
                  </a:lnTo>
                  <a:lnTo>
                    <a:pt x="43" y="7"/>
                  </a:lnTo>
                  <a:lnTo>
                    <a:pt x="33" y="7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0" y="1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7" name=""/>
            <p:cNvSpPr/>
            <p:nvPr/>
          </p:nvSpPr>
          <p:spPr>
            <a:xfrm>
              <a:off x="6731640" y="2061000"/>
              <a:ext cx="42840" cy="3348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0" y="18"/>
                  </a:moveTo>
                  <a:lnTo>
                    <a:pt x="3" y="30"/>
                  </a:lnTo>
                  <a:lnTo>
                    <a:pt x="13" y="36"/>
                  </a:lnTo>
                  <a:lnTo>
                    <a:pt x="16" y="27"/>
                  </a:lnTo>
                  <a:lnTo>
                    <a:pt x="19" y="21"/>
                  </a:lnTo>
                  <a:lnTo>
                    <a:pt x="29" y="18"/>
                  </a:lnTo>
                  <a:lnTo>
                    <a:pt x="35" y="24"/>
                  </a:lnTo>
                  <a:lnTo>
                    <a:pt x="41" y="15"/>
                  </a:lnTo>
                  <a:lnTo>
                    <a:pt x="46" y="11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23" y="8"/>
                  </a:lnTo>
                  <a:lnTo>
                    <a:pt x="10" y="8"/>
                  </a:lnTo>
                  <a:lnTo>
                    <a:pt x="7" y="15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8" name=""/>
            <p:cNvSpPr/>
            <p:nvPr/>
          </p:nvSpPr>
          <p:spPr>
            <a:xfrm>
              <a:off x="6709320" y="1913400"/>
              <a:ext cx="199080" cy="164520"/>
            </a:xfrm>
            <a:custGeom>
              <a:avLst/>
              <a:gdLst/>
              <a:ahLst/>
              <a:rect l="l" t="t" r="r" b="b"/>
              <a:pathLst>
                <a:path w="219" h="181">
                  <a:moveTo>
                    <a:pt x="0" y="161"/>
                  </a:moveTo>
                  <a:lnTo>
                    <a:pt x="0" y="170"/>
                  </a:lnTo>
                  <a:lnTo>
                    <a:pt x="9" y="170"/>
                  </a:lnTo>
                  <a:lnTo>
                    <a:pt x="22" y="170"/>
                  </a:lnTo>
                  <a:lnTo>
                    <a:pt x="28" y="164"/>
                  </a:lnTo>
                  <a:lnTo>
                    <a:pt x="39" y="161"/>
                  </a:lnTo>
                  <a:lnTo>
                    <a:pt x="48" y="158"/>
                  </a:lnTo>
                  <a:lnTo>
                    <a:pt x="58" y="156"/>
                  </a:lnTo>
                  <a:lnTo>
                    <a:pt x="69" y="150"/>
                  </a:lnTo>
                  <a:lnTo>
                    <a:pt x="78" y="153"/>
                  </a:lnTo>
                  <a:lnTo>
                    <a:pt x="91" y="153"/>
                  </a:lnTo>
                  <a:lnTo>
                    <a:pt x="85" y="161"/>
                  </a:lnTo>
                  <a:lnTo>
                    <a:pt x="85" y="170"/>
                  </a:lnTo>
                  <a:lnTo>
                    <a:pt x="88" y="180"/>
                  </a:lnTo>
                  <a:lnTo>
                    <a:pt x="97" y="180"/>
                  </a:lnTo>
                  <a:lnTo>
                    <a:pt x="104" y="170"/>
                  </a:lnTo>
                  <a:lnTo>
                    <a:pt x="115" y="161"/>
                  </a:lnTo>
                  <a:lnTo>
                    <a:pt x="109" y="156"/>
                  </a:lnTo>
                  <a:lnTo>
                    <a:pt x="115" y="147"/>
                  </a:lnTo>
                  <a:lnTo>
                    <a:pt x="127" y="156"/>
                  </a:lnTo>
                  <a:lnTo>
                    <a:pt x="142" y="156"/>
                  </a:lnTo>
                  <a:lnTo>
                    <a:pt x="154" y="144"/>
                  </a:lnTo>
                  <a:lnTo>
                    <a:pt x="154" y="156"/>
                  </a:lnTo>
                  <a:lnTo>
                    <a:pt x="161" y="142"/>
                  </a:lnTo>
                  <a:lnTo>
                    <a:pt x="173" y="142"/>
                  </a:lnTo>
                  <a:lnTo>
                    <a:pt x="176" y="137"/>
                  </a:lnTo>
                  <a:lnTo>
                    <a:pt x="176" y="150"/>
                  </a:lnTo>
                  <a:lnTo>
                    <a:pt x="187" y="144"/>
                  </a:lnTo>
                  <a:lnTo>
                    <a:pt x="187" y="137"/>
                  </a:lnTo>
                  <a:lnTo>
                    <a:pt x="194" y="132"/>
                  </a:lnTo>
                  <a:lnTo>
                    <a:pt x="191" y="120"/>
                  </a:lnTo>
                  <a:lnTo>
                    <a:pt x="191" y="109"/>
                  </a:lnTo>
                  <a:lnTo>
                    <a:pt x="197" y="105"/>
                  </a:lnTo>
                  <a:lnTo>
                    <a:pt x="200" y="91"/>
                  </a:lnTo>
                  <a:lnTo>
                    <a:pt x="197" y="80"/>
                  </a:lnTo>
                  <a:lnTo>
                    <a:pt x="200" y="75"/>
                  </a:lnTo>
                  <a:lnTo>
                    <a:pt x="210" y="75"/>
                  </a:lnTo>
                  <a:lnTo>
                    <a:pt x="210" y="64"/>
                  </a:lnTo>
                  <a:lnTo>
                    <a:pt x="218" y="56"/>
                  </a:lnTo>
                  <a:lnTo>
                    <a:pt x="218" y="43"/>
                  </a:lnTo>
                  <a:lnTo>
                    <a:pt x="214" y="32"/>
                  </a:lnTo>
                  <a:lnTo>
                    <a:pt x="210" y="23"/>
                  </a:lnTo>
                  <a:lnTo>
                    <a:pt x="206" y="14"/>
                  </a:lnTo>
                  <a:lnTo>
                    <a:pt x="210" y="5"/>
                  </a:lnTo>
                  <a:lnTo>
                    <a:pt x="197" y="0"/>
                  </a:lnTo>
                  <a:lnTo>
                    <a:pt x="194" y="8"/>
                  </a:lnTo>
                  <a:lnTo>
                    <a:pt x="200" y="8"/>
                  </a:lnTo>
                  <a:lnTo>
                    <a:pt x="200" y="15"/>
                  </a:lnTo>
                  <a:lnTo>
                    <a:pt x="191" y="15"/>
                  </a:lnTo>
                  <a:lnTo>
                    <a:pt x="187" y="8"/>
                  </a:lnTo>
                  <a:lnTo>
                    <a:pt x="181" y="21"/>
                  </a:lnTo>
                  <a:lnTo>
                    <a:pt x="181" y="29"/>
                  </a:lnTo>
                  <a:lnTo>
                    <a:pt x="181" y="37"/>
                  </a:lnTo>
                  <a:lnTo>
                    <a:pt x="181" y="47"/>
                  </a:lnTo>
                  <a:lnTo>
                    <a:pt x="176" y="59"/>
                  </a:lnTo>
                  <a:lnTo>
                    <a:pt x="170" y="70"/>
                  </a:lnTo>
                  <a:lnTo>
                    <a:pt x="167" y="80"/>
                  </a:lnTo>
                  <a:lnTo>
                    <a:pt x="154" y="85"/>
                  </a:lnTo>
                  <a:lnTo>
                    <a:pt x="151" y="94"/>
                  </a:lnTo>
                  <a:lnTo>
                    <a:pt x="142" y="99"/>
                  </a:lnTo>
                  <a:lnTo>
                    <a:pt x="134" y="105"/>
                  </a:lnTo>
                  <a:lnTo>
                    <a:pt x="121" y="109"/>
                  </a:lnTo>
                  <a:lnTo>
                    <a:pt x="121" y="102"/>
                  </a:lnTo>
                  <a:lnTo>
                    <a:pt x="124" y="94"/>
                  </a:lnTo>
                  <a:lnTo>
                    <a:pt x="115" y="99"/>
                  </a:lnTo>
                  <a:lnTo>
                    <a:pt x="112" y="108"/>
                  </a:lnTo>
                  <a:lnTo>
                    <a:pt x="105" y="115"/>
                  </a:lnTo>
                  <a:lnTo>
                    <a:pt x="101" y="123"/>
                  </a:lnTo>
                  <a:lnTo>
                    <a:pt x="101" y="132"/>
                  </a:lnTo>
                  <a:lnTo>
                    <a:pt x="94" y="137"/>
                  </a:lnTo>
                  <a:lnTo>
                    <a:pt x="85" y="132"/>
                  </a:lnTo>
                  <a:lnTo>
                    <a:pt x="72" y="132"/>
                  </a:lnTo>
                  <a:lnTo>
                    <a:pt x="61" y="135"/>
                  </a:lnTo>
                  <a:lnTo>
                    <a:pt x="45" y="137"/>
                  </a:lnTo>
                  <a:lnTo>
                    <a:pt x="33" y="137"/>
                  </a:lnTo>
                  <a:lnTo>
                    <a:pt x="28" y="144"/>
                  </a:lnTo>
                  <a:lnTo>
                    <a:pt x="15" y="153"/>
                  </a:lnTo>
                  <a:lnTo>
                    <a:pt x="9" y="158"/>
                  </a:lnTo>
                  <a:lnTo>
                    <a:pt x="0" y="16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9" name=""/>
            <p:cNvSpPr/>
            <p:nvPr/>
          </p:nvSpPr>
          <p:spPr>
            <a:xfrm>
              <a:off x="6870600" y="1824840"/>
              <a:ext cx="110880" cy="91800"/>
            </a:xfrm>
            <a:custGeom>
              <a:avLst/>
              <a:gdLst/>
              <a:ahLst/>
              <a:rect l="l" t="t" r="r" b="b"/>
              <a:pathLst>
                <a:path w="121" h="101">
                  <a:moveTo>
                    <a:pt x="0" y="73"/>
                  </a:moveTo>
                  <a:lnTo>
                    <a:pt x="0" y="80"/>
                  </a:lnTo>
                  <a:lnTo>
                    <a:pt x="4" y="85"/>
                  </a:lnTo>
                  <a:lnTo>
                    <a:pt x="4" y="100"/>
                  </a:lnTo>
                  <a:lnTo>
                    <a:pt x="14" y="94"/>
                  </a:lnTo>
                  <a:lnTo>
                    <a:pt x="23" y="91"/>
                  </a:lnTo>
                  <a:lnTo>
                    <a:pt x="14" y="85"/>
                  </a:lnTo>
                  <a:lnTo>
                    <a:pt x="7" y="80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20" y="80"/>
                  </a:lnTo>
                  <a:lnTo>
                    <a:pt x="30" y="76"/>
                  </a:lnTo>
                  <a:lnTo>
                    <a:pt x="41" y="73"/>
                  </a:lnTo>
                  <a:lnTo>
                    <a:pt x="53" y="80"/>
                  </a:lnTo>
                  <a:lnTo>
                    <a:pt x="69" y="85"/>
                  </a:lnTo>
                  <a:lnTo>
                    <a:pt x="69" y="80"/>
                  </a:lnTo>
                  <a:lnTo>
                    <a:pt x="77" y="70"/>
                  </a:lnTo>
                  <a:lnTo>
                    <a:pt x="86" y="61"/>
                  </a:lnTo>
                  <a:lnTo>
                    <a:pt x="99" y="64"/>
                  </a:lnTo>
                  <a:lnTo>
                    <a:pt x="108" y="59"/>
                  </a:lnTo>
                  <a:lnTo>
                    <a:pt x="120" y="50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108" y="32"/>
                  </a:lnTo>
                  <a:lnTo>
                    <a:pt x="96" y="40"/>
                  </a:lnTo>
                  <a:lnTo>
                    <a:pt x="86" y="40"/>
                  </a:lnTo>
                  <a:lnTo>
                    <a:pt x="74" y="35"/>
                  </a:lnTo>
                  <a:lnTo>
                    <a:pt x="63" y="26"/>
                  </a:lnTo>
                  <a:lnTo>
                    <a:pt x="56" y="18"/>
                  </a:lnTo>
                  <a:lnTo>
                    <a:pt x="50" y="11"/>
                  </a:lnTo>
                  <a:lnTo>
                    <a:pt x="41" y="0"/>
                  </a:lnTo>
                  <a:lnTo>
                    <a:pt x="33" y="8"/>
                  </a:lnTo>
                  <a:lnTo>
                    <a:pt x="37" y="18"/>
                  </a:lnTo>
                  <a:lnTo>
                    <a:pt x="36" y="29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0" y="59"/>
                  </a:lnTo>
                  <a:lnTo>
                    <a:pt x="17" y="59"/>
                  </a:lnTo>
                  <a:lnTo>
                    <a:pt x="11" y="56"/>
                  </a:lnTo>
                  <a:lnTo>
                    <a:pt x="11" y="64"/>
                  </a:lnTo>
                  <a:lnTo>
                    <a:pt x="0" y="7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0" name=""/>
            <p:cNvSpPr/>
            <p:nvPr/>
          </p:nvSpPr>
          <p:spPr>
            <a:xfrm>
              <a:off x="6652440" y="220104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22"/>
                  </a:moveTo>
                  <a:lnTo>
                    <a:pt x="0" y="11"/>
                  </a:lnTo>
                  <a:lnTo>
                    <a:pt x="16" y="7"/>
                  </a:lnTo>
                  <a:lnTo>
                    <a:pt x="25" y="0"/>
                  </a:lnTo>
                  <a:lnTo>
                    <a:pt x="16" y="7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1" name=""/>
            <p:cNvSpPr/>
            <p:nvPr/>
          </p:nvSpPr>
          <p:spPr>
            <a:xfrm>
              <a:off x="6679440" y="2173680"/>
              <a:ext cx="22320" cy="22320"/>
            </a:xfrm>
            <a:custGeom>
              <a:avLst/>
              <a:gdLst/>
              <a:ahLst/>
              <a:rect l="l" t="t" r="r" b="b"/>
              <a:pathLst>
                <a:path w="25" h="25">
                  <a:moveTo>
                    <a:pt x="0" y="24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2" name=""/>
            <p:cNvSpPr/>
            <p:nvPr/>
          </p:nvSpPr>
          <p:spPr>
            <a:xfrm>
              <a:off x="6975000" y="1855440"/>
              <a:ext cx="2484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23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13" y="7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3" name=""/>
            <p:cNvSpPr/>
            <p:nvPr/>
          </p:nvSpPr>
          <p:spPr>
            <a:xfrm>
              <a:off x="7002000" y="1824840"/>
              <a:ext cx="35280" cy="24480"/>
            </a:xfrm>
            <a:custGeom>
              <a:avLst/>
              <a:gdLst/>
              <a:ahLst/>
              <a:rect l="l" t="t" r="r" b="b"/>
              <a:pathLst>
                <a:path w="39" h="27">
                  <a:moveTo>
                    <a:pt x="0" y="26"/>
                  </a:moveTo>
                  <a:lnTo>
                    <a:pt x="8" y="17"/>
                  </a:lnTo>
                  <a:lnTo>
                    <a:pt x="24" y="1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8" y="13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4" name=""/>
            <p:cNvSpPr/>
            <p:nvPr/>
          </p:nvSpPr>
          <p:spPr>
            <a:xfrm>
              <a:off x="7047000" y="180972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8" y="17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5" name=""/>
            <p:cNvSpPr/>
            <p:nvPr/>
          </p:nvSpPr>
          <p:spPr>
            <a:xfrm>
              <a:off x="7089840" y="1790640"/>
              <a:ext cx="2484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0" y="11"/>
                  </a:lnTo>
                  <a:lnTo>
                    <a:pt x="26" y="11"/>
                  </a:lnTo>
                  <a:lnTo>
                    <a:pt x="26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6" name=""/>
            <p:cNvSpPr/>
            <p:nvPr/>
          </p:nvSpPr>
          <p:spPr>
            <a:xfrm>
              <a:off x="6825960" y="158112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11"/>
                  </a:moveTo>
                  <a:lnTo>
                    <a:pt x="11" y="22"/>
                  </a:lnTo>
                  <a:lnTo>
                    <a:pt x="25" y="7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7" name=""/>
            <p:cNvSpPr/>
            <p:nvPr/>
          </p:nvSpPr>
          <p:spPr>
            <a:xfrm>
              <a:off x="6904080" y="1603440"/>
              <a:ext cx="49320" cy="213840"/>
            </a:xfrm>
            <a:custGeom>
              <a:avLst/>
              <a:gdLst/>
              <a:ahLst/>
              <a:rect l="l" t="t" r="r" b="b"/>
              <a:pathLst>
                <a:path w="54" h="234">
                  <a:moveTo>
                    <a:pt x="1" y="29"/>
                  </a:moveTo>
                  <a:lnTo>
                    <a:pt x="4" y="47"/>
                  </a:lnTo>
                  <a:lnTo>
                    <a:pt x="0" y="61"/>
                  </a:lnTo>
                  <a:lnTo>
                    <a:pt x="0" y="74"/>
                  </a:lnTo>
                  <a:lnTo>
                    <a:pt x="4" y="85"/>
                  </a:lnTo>
                  <a:lnTo>
                    <a:pt x="7" y="96"/>
                  </a:lnTo>
                  <a:lnTo>
                    <a:pt x="4" y="112"/>
                  </a:lnTo>
                  <a:lnTo>
                    <a:pt x="7" y="126"/>
                  </a:lnTo>
                  <a:lnTo>
                    <a:pt x="7" y="136"/>
                  </a:lnTo>
                  <a:lnTo>
                    <a:pt x="4" y="150"/>
                  </a:lnTo>
                  <a:lnTo>
                    <a:pt x="4" y="158"/>
                  </a:lnTo>
                  <a:lnTo>
                    <a:pt x="4" y="165"/>
                  </a:lnTo>
                  <a:lnTo>
                    <a:pt x="10" y="176"/>
                  </a:lnTo>
                  <a:lnTo>
                    <a:pt x="4" y="190"/>
                  </a:lnTo>
                  <a:lnTo>
                    <a:pt x="4" y="203"/>
                  </a:lnTo>
                  <a:lnTo>
                    <a:pt x="1" y="214"/>
                  </a:lnTo>
                  <a:lnTo>
                    <a:pt x="4" y="233"/>
                  </a:lnTo>
                  <a:lnTo>
                    <a:pt x="10" y="220"/>
                  </a:lnTo>
                  <a:lnTo>
                    <a:pt x="20" y="211"/>
                  </a:lnTo>
                  <a:lnTo>
                    <a:pt x="26" y="214"/>
                  </a:lnTo>
                  <a:lnTo>
                    <a:pt x="35" y="225"/>
                  </a:lnTo>
                  <a:lnTo>
                    <a:pt x="35" y="211"/>
                  </a:lnTo>
                  <a:lnTo>
                    <a:pt x="29" y="206"/>
                  </a:lnTo>
                  <a:lnTo>
                    <a:pt x="26" y="197"/>
                  </a:lnTo>
                  <a:lnTo>
                    <a:pt x="20" y="193"/>
                  </a:lnTo>
                  <a:lnTo>
                    <a:pt x="17" y="182"/>
                  </a:lnTo>
                  <a:lnTo>
                    <a:pt x="20" y="168"/>
                  </a:lnTo>
                  <a:lnTo>
                    <a:pt x="23" y="158"/>
                  </a:lnTo>
                  <a:lnTo>
                    <a:pt x="23" y="150"/>
                  </a:lnTo>
                  <a:lnTo>
                    <a:pt x="32" y="141"/>
                  </a:lnTo>
                  <a:lnTo>
                    <a:pt x="40" y="141"/>
                  </a:lnTo>
                  <a:lnTo>
                    <a:pt x="53" y="150"/>
                  </a:lnTo>
                  <a:lnTo>
                    <a:pt x="49" y="136"/>
                  </a:lnTo>
                  <a:lnTo>
                    <a:pt x="43" y="126"/>
                  </a:lnTo>
                  <a:lnTo>
                    <a:pt x="40" y="112"/>
                  </a:lnTo>
                  <a:lnTo>
                    <a:pt x="35" y="96"/>
                  </a:lnTo>
                  <a:lnTo>
                    <a:pt x="32" y="82"/>
                  </a:lnTo>
                  <a:lnTo>
                    <a:pt x="29" y="68"/>
                  </a:lnTo>
                  <a:lnTo>
                    <a:pt x="29" y="53"/>
                  </a:lnTo>
                  <a:lnTo>
                    <a:pt x="29" y="39"/>
                  </a:lnTo>
                  <a:lnTo>
                    <a:pt x="26" y="23"/>
                  </a:lnTo>
                  <a:lnTo>
                    <a:pt x="23" y="9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7" y="15"/>
                  </a:lnTo>
                  <a:lnTo>
                    <a:pt x="10" y="23"/>
                  </a:lnTo>
                  <a:lnTo>
                    <a:pt x="1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8" name=""/>
            <p:cNvSpPr/>
            <p:nvPr/>
          </p:nvSpPr>
          <p:spPr>
            <a:xfrm>
              <a:off x="5211720" y="1068840"/>
              <a:ext cx="32400" cy="37080"/>
            </a:xfrm>
            <a:custGeom>
              <a:avLst/>
              <a:gdLst/>
              <a:ahLst/>
              <a:rect l="l" t="t" r="r" b="b"/>
              <a:pathLst>
                <a:path w="36" h="41">
                  <a:moveTo>
                    <a:pt x="6" y="40"/>
                  </a:moveTo>
                  <a:lnTo>
                    <a:pt x="28" y="31"/>
                  </a:lnTo>
                  <a:lnTo>
                    <a:pt x="35" y="16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6" y="4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9" name=""/>
            <p:cNvSpPr/>
            <p:nvPr/>
          </p:nvSpPr>
          <p:spPr>
            <a:xfrm>
              <a:off x="4195080" y="1483200"/>
              <a:ext cx="25920" cy="27000"/>
            </a:xfrm>
            <a:custGeom>
              <a:avLst/>
              <a:gdLst/>
              <a:ahLst/>
              <a:rect l="l" t="t" r="r" b="b"/>
              <a:pathLst>
                <a:path w="28" h="30">
                  <a:moveTo>
                    <a:pt x="0" y="29"/>
                  </a:moveTo>
                  <a:lnTo>
                    <a:pt x="19" y="15"/>
                  </a:lnTo>
                  <a:lnTo>
                    <a:pt x="27" y="0"/>
                  </a:lnTo>
                  <a:lnTo>
                    <a:pt x="7" y="9"/>
                  </a:lnTo>
                  <a:lnTo>
                    <a:pt x="7" y="20"/>
                  </a:lnTo>
                  <a:lnTo>
                    <a:pt x="0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0" name=""/>
            <p:cNvSpPr/>
            <p:nvPr/>
          </p:nvSpPr>
          <p:spPr>
            <a:xfrm>
              <a:off x="4502880" y="1567800"/>
              <a:ext cx="24120" cy="2232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4"/>
                  </a:moveTo>
                  <a:lnTo>
                    <a:pt x="11" y="23"/>
                  </a:lnTo>
                  <a:lnTo>
                    <a:pt x="26" y="23"/>
                  </a:lnTo>
                  <a:lnTo>
                    <a:pt x="26" y="12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1" name=""/>
            <p:cNvSpPr/>
            <p:nvPr/>
          </p:nvSpPr>
          <p:spPr>
            <a:xfrm>
              <a:off x="4528080" y="1554480"/>
              <a:ext cx="29520" cy="27360"/>
            </a:xfrm>
            <a:custGeom>
              <a:avLst/>
              <a:gdLst/>
              <a:ahLst/>
              <a:rect l="l" t="t" r="r" b="b"/>
              <a:pathLst>
                <a:path w="32" h="30">
                  <a:moveTo>
                    <a:pt x="0" y="13"/>
                  </a:moveTo>
                  <a:lnTo>
                    <a:pt x="6" y="26"/>
                  </a:lnTo>
                  <a:lnTo>
                    <a:pt x="15" y="29"/>
                  </a:lnTo>
                  <a:lnTo>
                    <a:pt x="27" y="24"/>
                  </a:lnTo>
                  <a:lnTo>
                    <a:pt x="21" y="19"/>
                  </a:lnTo>
                  <a:lnTo>
                    <a:pt x="31" y="13"/>
                  </a:lnTo>
                  <a:lnTo>
                    <a:pt x="27" y="0"/>
                  </a:lnTo>
                  <a:lnTo>
                    <a:pt x="12" y="5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2" name=""/>
            <p:cNvSpPr/>
            <p:nvPr/>
          </p:nvSpPr>
          <p:spPr>
            <a:xfrm>
              <a:off x="4528080" y="158796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0"/>
                  </a:moveTo>
                  <a:lnTo>
                    <a:pt x="7" y="23"/>
                  </a:lnTo>
                  <a:lnTo>
                    <a:pt x="18" y="23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3" name=""/>
            <p:cNvSpPr/>
            <p:nvPr/>
          </p:nvSpPr>
          <p:spPr>
            <a:xfrm>
              <a:off x="4208400" y="1476720"/>
              <a:ext cx="154440" cy="243360"/>
            </a:xfrm>
            <a:custGeom>
              <a:avLst/>
              <a:gdLst/>
              <a:ahLst/>
              <a:rect l="l" t="t" r="r" b="b"/>
              <a:pathLst>
                <a:path w="170" h="267">
                  <a:moveTo>
                    <a:pt x="22" y="263"/>
                  </a:moveTo>
                  <a:lnTo>
                    <a:pt x="30" y="266"/>
                  </a:lnTo>
                  <a:lnTo>
                    <a:pt x="42" y="254"/>
                  </a:lnTo>
                  <a:lnTo>
                    <a:pt x="58" y="260"/>
                  </a:lnTo>
                  <a:lnTo>
                    <a:pt x="63" y="249"/>
                  </a:lnTo>
                  <a:lnTo>
                    <a:pt x="75" y="246"/>
                  </a:lnTo>
                  <a:lnTo>
                    <a:pt x="91" y="251"/>
                  </a:lnTo>
                  <a:lnTo>
                    <a:pt x="102" y="243"/>
                  </a:lnTo>
                  <a:lnTo>
                    <a:pt x="121" y="246"/>
                  </a:lnTo>
                  <a:lnTo>
                    <a:pt x="132" y="246"/>
                  </a:lnTo>
                  <a:lnTo>
                    <a:pt x="148" y="240"/>
                  </a:lnTo>
                  <a:lnTo>
                    <a:pt x="161" y="230"/>
                  </a:lnTo>
                  <a:lnTo>
                    <a:pt x="142" y="227"/>
                  </a:lnTo>
                  <a:lnTo>
                    <a:pt x="151" y="213"/>
                  </a:lnTo>
                  <a:lnTo>
                    <a:pt x="164" y="207"/>
                  </a:lnTo>
                  <a:lnTo>
                    <a:pt x="169" y="195"/>
                  </a:lnTo>
                  <a:lnTo>
                    <a:pt x="164" y="186"/>
                  </a:lnTo>
                  <a:lnTo>
                    <a:pt x="151" y="181"/>
                  </a:lnTo>
                  <a:lnTo>
                    <a:pt x="142" y="181"/>
                  </a:lnTo>
                  <a:lnTo>
                    <a:pt x="135" y="189"/>
                  </a:lnTo>
                  <a:lnTo>
                    <a:pt x="132" y="183"/>
                  </a:lnTo>
                  <a:lnTo>
                    <a:pt x="135" y="175"/>
                  </a:lnTo>
                  <a:lnTo>
                    <a:pt x="135" y="165"/>
                  </a:lnTo>
                  <a:lnTo>
                    <a:pt x="131" y="159"/>
                  </a:lnTo>
                  <a:lnTo>
                    <a:pt x="127" y="148"/>
                  </a:lnTo>
                  <a:lnTo>
                    <a:pt x="121" y="138"/>
                  </a:lnTo>
                  <a:lnTo>
                    <a:pt x="108" y="130"/>
                  </a:lnTo>
                  <a:lnTo>
                    <a:pt x="102" y="118"/>
                  </a:lnTo>
                  <a:lnTo>
                    <a:pt x="99" y="103"/>
                  </a:lnTo>
                  <a:lnTo>
                    <a:pt x="91" y="91"/>
                  </a:lnTo>
                  <a:lnTo>
                    <a:pt x="78" y="86"/>
                  </a:lnTo>
                  <a:lnTo>
                    <a:pt x="66" y="86"/>
                  </a:lnTo>
                  <a:lnTo>
                    <a:pt x="75" y="77"/>
                  </a:lnTo>
                  <a:lnTo>
                    <a:pt x="85" y="67"/>
                  </a:lnTo>
                  <a:lnTo>
                    <a:pt x="91" y="53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48" y="35"/>
                  </a:lnTo>
                  <a:lnTo>
                    <a:pt x="58" y="21"/>
                  </a:lnTo>
                  <a:lnTo>
                    <a:pt x="72" y="11"/>
                  </a:lnTo>
                  <a:lnTo>
                    <a:pt x="69" y="0"/>
                  </a:lnTo>
                  <a:lnTo>
                    <a:pt x="52" y="5"/>
                  </a:lnTo>
                  <a:lnTo>
                    <a:pt x="33" y="5"/>
                  </a:lnTo>
                  <a:lnTo>
                    <a:pt x="26" y="18"/>
                  </a:lnTo>
                  <a:lnTo>
                    <a:pt x="18" y="29"/>
                  </a:lnTo>
                  <a:lnTo>
                    <a:pt x="15" y="41"/>
                  </a:lnTo>
                  <a:lnTo>
                    <a:pt x="6" y="35"/>
                  </a:lnTo>
                  <a:lnTo>
                    <a:pt x="0" y="41"/>
                  </a:lnTo>
                  <a:lnTo>
                    <a:pt x="6" y="48"/>
                  </a:lnTo>
                  <a:lnTo>
                    <a:pt x="22" y="48"/>
                  </a:lnTo>
                  <a:lnTo>
                    <a:pt x="12" y="65"/>
                  </a:lnTo>
                  <a:lnTo>
                    <a:pt x="12" y="76"/>
                  </a:lnTo>
                  <a:lnTo>
                    <a:pt x="23" y="70"/>
                  </a:lnTo>
                  <a:lnTo>
                    <a:pt x="22" y="83"/>
                  </a:lnTo>
                  <a:lnTo>
                    <a:pt x="9" y="94"/>
                  </a:lnTo>
                  <a:lnTo>
                    <a:pt x="22" y="94"/>
                  </a:lnTo>
                  <a:lnTo>
                    <a:pt x="22" y="106"/>
                  </a:lnTo>
                  <a:lnTo>
                    <a:pt x="30" y="91"/>
                  </a:lnTo>
                  <a:lnTo>
                    <a:pt x="39" y="103"/>
                  </a:lnTo>
                  <a:lnTo>
                    <a:pt x="30" y="121"/>
                  </a:lnTo>
                  <a:lnTo>
                    <a:pt x="36" y="130"/>
                  </a:lnTo>
                  <a:lnTo>
                    <a:pt x="52" y="124"/>
                  </a:lnTo>
                  <a:lnTo>
                    <a:pt x="66" y="121"/>
                  </a:lnTo>
                  <a:lnTo>
                    <a:pt x="60" y="133"/>
                  </a:lnTo>
                  <a:lnTo>
                    <a:pt x="69" y="142"/>
                  </a:lnTo>
                  <a:lnTo>
                    <a:pt x="78" y="142"/>
                  </a:lnTo>
                  <a:lnTo>
                    <a:pt x="72" y="154"/>
                  </a:lnTo>
                  <a:lnTo>
                    <a:pt x="72" y="168"/>
                  </a:lnTo>
                  <a:lnTo>
                    <a:pt x="60" y="171"/>
                  </a:lnTo>
                  <a:lnTo>
                    <a:pt x="42" y="168"/>
                  </a:lnTo>
                  <a:lnTo>
                    <a:pt x="45" y="175"/>
                  </a:lnTo>
                  <a:lnTo>
                    <a:pt x="39" y="186"/>
                  </a:lnTo>
                  <a:lnTo>
                    <a:pt x="52" y="186"/>
                  </a:lnTo>
                  <a:lnTo>
                    <a:pt x="52" y="200"/>
                  </a:lnTo>
                  <a:lnTo>
                    <a:pt x="39" y="206"/>
                  </a:lnTo>
                  <a:lnTo>
                    <a:pt x="30" y="210"/>
                  </a:lnTo>
                  <a:lnTo>
                    <a:pt x="33" y="219"/>
                  </a:lnTo>
                  <a:lnTo>
                    <a:pt x="45" y="219"/>
                  </a:lnTo>
                  <a:lnTo>
                    <a:pt x="58" y="219"/>
                  </a:lnTo>
                  <a:lnTo>
                    <a:pt x="66" y="227"/>
                  </a:lnTo>
                  <a:lnTo>
                    <a:pt x="78" y="219"/>
                  </a:lnTo>
                  <a:lnTo>
                    <a:pt x="72" y="230"/>
                  </a:lnTo>
                  <a:lnTo>
                    <a:pt x="63" y="230"/>
                  </a:lnTo>
                  <a:lnTo>
                    <a:pt x="52" y="230"/>
                  </a:lnTo>
                  <a:lnTo>
                    <a:pt x="42" y="243"/>
                  </a:lnTo>
                  <a:lnTo>
                    <a:pt x="33" y="251"/>
                  </a:lnTo>
                  <a:lnTo>
                    <a:pt x="22" y="26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4" name=""/>
            <p:cNvSpPr/>
            <p:nvPr/>
          </p:nvSpPr>
          <p:spPr>
            <a:xfrm>
              <a:off x="4141080" y="1576800"/>
              <a:ext cx="86400" cy="102600"/>
            </a:xfrm>
            <a:custGeom>
              <a:avLst/>
              <a:gdLst/>
              <a:ahLst/>
              <a:rect l="l" t="t" r="r" b="b"/>
              <a:pathLst>
                <a:path w="95" h="112">
                  <a:moveTo>
                    <a:pt x="0" y="92"/>
                  </a:moveTo>
                  <a:lnTo>
                    <a:pt x="3" y="102"/>
                  </a:lnTo>
                  <a:lnTo>
                    <a:pt x="15" y="111"/>
                  </a:lnTo>
                  <a:lnTo>
                    <a:pt x="29" y="108"/>
                  </a:lnTo>
                  <a:lnTo>
                    <a:pt x="45" y="102"/>
                  </a:lnTo>
                  <a:lnTo>
                    <a:pt x="59" y="95"/>
                  </a:lnTo>
                  <a:lnTo>
                    <a:pt x="78" y="92"/>
                  </a:lnTo>
                  <a:lnTo>
                    <a:pt x="81" y="78"/>
                  </a:lnTo>
                  <a:lnTo>
                    <a:pt x="84" y="67"/>
                  </a:lnTo>
                  <a:lnTo>
                    <a:pt x="84" y="51"/>
                  </a:lnTo>
                  <a:lnTo>
                    <a:pt x="78" y="40"/>
                  </a:lnTo>
                  <a:lnTo>
                    <a:pt x="94" y="30"/>
                  </a:lnTo>
                  <a:lnTo>
                    <a:pt x="90" y="14"/>
                  </a:lnTo>
                  <a:lnTo>
                    <a:pt x="84" y="2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9" y="2"/>
                  </a:lnTo>
                  <a:lnTo>
                    <a:pt x="29" y="19"/>
                  </a:lnTo>
                  <a:lnTo>
                    <a:pt x="42" y="22"/>
                  </a:lnTo>
                  <a:lnTo>
                    <a:pt x="36" y="30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15" y="43"/>
                  </a:lnTo>
                  <a:lnTo>
                    <a:pt x="6" y="51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15" y="78"/>
                  </a:lnTo>
                  <a:lnTo>
                    <a:pt x="12" y="92"/>
                  </a:lnTo>
                  <a:lnTo>
                    <a:pt x="0" y="9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5" name=""/>
            <p:cNvSpPr/>
            <p:nvPr/>
          </p:nvSpPr>
          <p:spPr>
            <a:xfrm>
              <a:off x="4484160" y="1881000"/>
              <a:ext cx="24840" cy="37080"/>
            </a:xfrm>
            <a:custGeom>
              <a:avLst/>
              <a:gdLst/>
              <a:ahLst/>
              <a:rect l="l" t="t" r="r" b="b"/>
              <a:pathLst>
                <a:path w="27" h="41">
                  <a:moveTo>
                    <a:pt x="4" y="13"/>
                  </a:moveTo>
                  <a:lnTo>
                    <a:pt x="0" y="23"/>
                  </a:lnTo>
                  <a:lnTo>
                    <a:pt x="4" y="28"/>
                  </a:lnTo>
                  <a:lnTo>
                    <a:pt x="16" y="40"/>
                  </a:lnTo>
                  <a:lnTo>
                    <a:pt x="21" y="28"/>
                  </a:lnTo>
                  <a:lnTo>
                    <a:pt x="26" y="20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16" y="8"/>
                  </a:lnTo>
                  <a:lnTo>
                    <a:pt x="4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6" name=""/>
            <p:cNvSpPr/>
            <p:nvPr/>
          </p:nvSpPr>
          <p:spPr>
            <a:xfrm>
              <a:off x="4477680" y="1919160"/>
              <a:ext cx="27720" cy="53640"/>
            </a:xfrm>
            <a:custGeom>
              <a:avLst/>
              <a:gdLst/>
              <a:ahLst/>
              <a:rect l="l" t="t" r="r" b="b"/>
              <a:pathLst>
                <a:path w="31" h="59">
                  <a:moveTo>
                    <a:pt x="0" y="7"/>
                  </a:moveTo>
                  <a:lnTo>
                    <a:pt x="0" y="15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3" y="49"/>
                  </a:lnTo>
                  <a:lnTo>
                    <a:pt x="12" y="58"/>
                  </a:lnTo>
                  <a:lnTo>
                    <a:pt x="18" y="49"/>
                  </a:lnTo>
                  <a:lnTo>
                    <a:pt x="26" y="49"/>
                  </a:lnTo>
                  <a:lnTo>
                    <a:pt x="30" y="39"/>
                  </a:lnTo>
                  <a:lnTo>
                    <a:pt x="30" y="27"/>
                  </a:lnTo>
                  <a:lnTo>
                    <a:pt x="30" y="18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12" y="7"/>
                  </a:lnTo>
                  <a:lnTo>
                    <a:pt x="6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7" name=""/>
            <p:cNvSpPr/>
            <p:nvPr/>
          </p:nvSpPr>
          <p:spPr>
            <a:xfrm>
              <a:off x="4555080" y="1981440"/>
              <a:ext cx="57600" cy="33120"/>
            </a:xfrm>
            <a:custGeom>
              <a:avLst/>
              <a:gdLst/>
              <a:ahLst/>
              <a:rect l="l" t="t" r="r" b="b"/>
              <a:pathLst>
                <a:path w="64" h="36">
                  <a:moveTo>
                    <a:pt x="0" y="7"/>
                  </a:moveTo>
                  <a:lnTo>
                    <a:pt x="6" y="18"/>
                  </a:lnTo>
                  <a:lnTo>
                    <a:pt x="11" y="18"/>
                  </a:lnTo>
                  <a:lnTo>
                    <a:pt x="26" y="24"/>
                  </a:lnTo>
                  <a:lnTo>
                    <a:pt x="36" y="27"/>
                  </a:lnTo>
                  <a:lnTo>
                    <a:pt x="42" y="35"/>
                  </a:lnTo>
                  <a:lnTo>
                    <a:pt x="53" y="35"/>
                  </a:lnTo>
                  <a:lnTo>
                    <a:pt x="56" y="30"/>
                  </a:lnTo>
                  <a:lnTo>
                    <a:pt x="53" y="21"/>
                  </a:lnTo>
                  <a:lnTo>
                    <a:pt x="56" y="10"/>
                  </a:lnTo>
                  <a:lnTo>
                    <a:pt x="63" y="0"/>
                  </a:lnTo>
                  <a:lnTo>
                    <a:pt x="50" y="4"/>
                  </a:lnTo>
                  <a:lnTo>
                    <a:pt x="36" y="4"/>
                  </a:lnTo>
                  <a:lnTo>
                    <a:pt x="26" y="4"/>
                  </a:lnTo>
                  <a:lnTo>
                    <a:pt x="17" y="2"/>
                  </a:lnTo>
                  <a:lnTo>
                    <a:pt x="6" y="2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8" name=""/>
            <p:cNvSpPr/>
            <p:nvPr/>
          </p:nvSpPr>
          <p:spPr>
            <a:xfrm>
              <a:off x="4712760" y="1981440"/>
              <a:ext cx="39960" cy="36360"/>
            </a:xfrm>
            <a:custGeom>
              <a:avLst/>
              <a:gdLst/>
              <a:ahLst/>
              <a:rect l="l" t="t" r="r" b="b"/>
              <a:pathLst>
                <a:path w="44" h="40">
                  <a:moveTo>
                    <a:pt x="0" y="12"/>
                  </a:moveTo>
                  <a:lnTo>
                    <a:pt x="9" y="18"/>
                  </a:lnTo>
                  <a:lnTo>
                    <a:pt x="9" y="29"/>
                  </a:lnTo>
                  <a:lnTo>
                    <a:pt x="12" y="33"/>
                  </a:lnTo>
                  <a:lnTo>
                    <a:pt x="17" y="33"/>
                  </a:lnTo>
                  <a:lnTo>
                    <a:pt x="23" y="39"/>
                  </a:lnTo>
                  <a:lnTo>
                    <a:pt x="33" y="33"/>
                  </a:lnTo>
                  <a:lnTo>
                    <a:pt x="39" y="39"/>
                  </a:lnTo>
                  <a:lnTo>
                    <a:pt x="36" y="29"/>
                  </a:lnTo>
                  <a:lnTo>
                    <a:pt x="33" y="18"/>
                  </a:lnTo>
                  <a:lnTo>
                    <a:pt x="43" y="20"/>
                  </a:lnTo>
                  <a:lnTo>
                    <a:pt x="36" y="9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9" name=""/>
            <p:cNvSpPr/>
            <p:nvPr/>
          </p:nvSpPr>
          <p:spPr>
            <a:xfrm>
              <a:off x="4756680" y="2036160"/>
              <a:ext cx="50040" cy="21600"/>
            </a:xfrm>
            <a:custGeom>
              <a:avLst/>
              <a:gdLst/>
              <a:ahLst/>
              <a:rect l="l" t="t" r="r" b="b"/>
              <a:pathLst>
                <a:path w="55" h="23">
                  <a:moveTo>
                    <a:pt x="0" y="14"/>
                  </a:moveTo>
                  <a:lnTo>
                    <a:pt x="7" y="14"/>
                  </a:lnTo>
                  <a:lnTo>
                    <a:pt x="20" y="14"/>
                  </a:lnTo>
                  <a:lnTo>
                    <a:pt x="27" y="22"/>
                  </a:lnTo>
                  <a:lnTo>
                    <a:pt x="38" y="22"/>
                  </a:lnTo>
                  <a:lnTo>
                    <a:pt x="54" y="18"/>
                  </a:lnTo>
                  <a:lnTo>
                    <a:pt x="54" y="10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33" y="10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0" name=""/>
            <p:cNvSpPr/>
            <p:nvPr/>
          </p:nvSpPr>
          <p:spPr>
            <a:xfrm>
              <a:off x="4914000" y="2036160"/>
              <a:ext cx="41760" cy="21600"/>
            </a:xfrm>
            <a:custGeom>
              <a:avLst/>
              <a:gdLst/>
              <a:ahLst/>
              <a:rect l="l" t="t" r="r" b="b"/>
              <a:pathLst>
                <a:path w="45" h="23">
                  <a:moveTo>
                    <a:pt x="0" y="13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5" y="19"/>
                  </a:lnTo>
                  <a:lnTo>
                    <a:pt x="28" y="16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0" y="1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1" name=""/>
            <p:cNvSpPr/>
            <p:nvPr/>
          </p:nvSpPr>
          <p:spPr>
            <a:xfrm>
              <a:off x="4372560" y="1948320"/>
              <a:ext cx="22320" cy="1980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1"/>
                  </a:moveTo>
                  <a:lnTo>
                    <a:pt x="6" y="13"/>
                  </a:lnTo>
                  <a:lnTo>
                    <a:pt x="17" y="21"/>
                  </a:lnTo>
                  <a:lnTo>
                    <a:pt x="24" y="7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2" name=""/>
            <p:cNvSpPr/>
            <p:nvPr/>
          </p:nvSpPr>
          <p:spPr>
            <a:xfrm>
              <a:off x="4830120" y="2017800"/>
              <a:ext cx="2592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9"/>
                  </a:moveTo>
                  <a:lnTo>
                    <a:pt x="6" y="23"/>
                  </a:lnTo>
                  <a:lnTo>
                    <a:pt x="20" y="13"/>
                  </a:lnTo>
                  <a:lnTo>
                    <a:pt x="27" y="0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3" name=""/>
            <p:cNvSpPr/>
            <p:nvPr/>
          </p:nvSpPr>
          <p:spPr>
            <a:xfrm>
              <a:off x="4800240" y="196236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0"/>
                  </a:moveTo>
                  <a:lnTo>
                    <a:pt x="26" y="0"/>
                  </a:lnTo>
                  <a:lnTo>
                    <a:pt x="2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4" name=""/>
            <p:cNvSpPr/>
            <p:nvPr/>
          </p:nvSpPr>
          <p:spPr>
            <a:xfrm>
              <a:off x="4799520" y="1977120"/>
              <a:ext cx="360" cy="144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5" name=""/>
            <p:cNvSpPr/>
            <p:nvPr/>
          </p:nvSpPr>
          <p:spPr>
            <a:xfrm>
              <a:off x="4481640" y="258984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16" y="23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6" name=""/>
            <p:cNvSpPr/>
            <p:nvPr/>
          </p:nvSpPr>
          <p:spPr>
            <a:xfrm>
              <a:off x="6388560" y="2822400"/>
              <a:ext cx="733680" cy="509400"/>
            </a:xfrm>
            <a:custGeom>
              <a:avLst/>
              <a:gdLst/>
              <a:ahLst/>
              <a:rect l="l" t="t" r="r" b="b"/>
              <a:pathLst>
                <a:path w="804" h="559">
                  <a:moveTo>
                    <a:pt x="36" y="448"/>
                  </a:moveTo>
                  <a:lnTo>
                    <a:pt x="45" y="449"/>
                  </a:lnTo>
                  <a:lnTo>
                    <a:pt x="55" y="463"/>
                  </a:lnTo>
                  <a:lnTo>
                    <a:pt x="66" y="466"/>
                  </a:lnTo>
                  <a:lnTo>
                    <a:pt x="75" y="466"/>
                  </a:lnTo>
                  <a:lnTo>
                    <a:pt x="88" y="466"/>
                  </a:lnTo>
                  <a:lnTo>
                    <a:pt x="99" y="466"/>
                  </a:lnTo>
                  <a:lnTo>
                    <a:pt x="102" y="460"/>
                  </a:lnTo>
                  <a:lnTo>
                    <a:pt x="112" y="452"/>
                  </a:lnTo>
                  <a:lnTo>
                    <a:pt x="121" y="452"/>
                  </a:lnTo>
                  <a:lnTo>
                    <a:pt x="128" y="445"/>
                  </a:lnTo>
                  <a:lnTo>
                    <a:pt x="132" y="442"/>
                  </a:lnTo>
                  <a:lnTo>
                    <a:pt x="148" y="439"/>
                  </a:lnTo>
                  <a:lnTo>
                    <a:pt x="158" y="439"/>
                  </a:lnTo>
                  <a:lnTo>
                    <a:pt x="172" y="439"/>
                  </a:lnTo>
                  <a:lnTo>
                    <a:pt x="184" y="439"/>
                  </a:lnTo>
                  <a:lnTo>
                    <a:pt x="194" y="439"/>
                  </a:lnTo>
                  <a:lnTo>
                    <a:pt x="202" y="439"/>
                  </a:lnTo>
                  <a:lnTo>
                    <a:pt x="211" y="434"/>
                  </a:lnTo>
                  <a:lnTo>
                    <a:pt x="214" y="422"/>
                  </a:lnTo>
                  <a:lnTo>
                    <a:pt x="227" y="419"/>
                  </a:lnTo>
                  <a:lnTo>
                    <a:pt x="237" y="415"/>
                  </a:lnTo>
                  <a:lnTo>
                    <a:pt x="248" y="410"/>
                  </a:lnTo>
                  <a:lnTo>
                    <a:pt x="257" y="404"/>
                  </a:lnTo>
                  <a:lnTo>
                    <a:pt x="270" y="407"/>
                  </a:lnTo>
                  <a:lnTo>
                    <a:pt x="281" y="404"/>
                  </a:lnTo>
                  <a:lnTo>
                    <a:pt x="294" y="404"/>
                  </a:lnTo>
                  <a:lnTo>
                    <a:pt x="303" y="398"/>
                  </a:lnTo>
                  <a:lnTo>
                    <a:pt x="314" y="395"/>
                  </a:lnTo>
                  <a:lnTo>
                    <a:pt x="324" y="393"/>
                  </a:lnTo>
                  <a:lnTo>
                    <a:pt x="339" y="393"/>
                  </a:lnTo>
                  <a:lnTo>
                    <a:pt x="347" y="393"/>
                  </a:lnTo>
                  <a:lnTo>
                    <a:pt x="357" y="393"/>
                  </a:lnTo>
                  <a:lnTo>
                    <a:pt x="366" y="398"/>
                  </a:lnTo>
                  <a:lnTo>
                    <a:pt x="376" y="401"/>
                  </a:lnTo>
                  <a:lnTo>
                    <a:pt x="387" y="401"/>
                  </a:lnTo>
                  <a:lnTo>
                    <a:pt x="399" y="404"/>
                  </a:lnTo>
                  <a:lnTo>
                    <a:pt x="409" y="410"/>
                  </a:lnTo>
                  <a:lnTo>
                    <a:pt x="418" y="415"/>
                  </a:lnTo>
                  <a:lnTo>
                    <a:pt x="415" y="422"/>
                  </a:lnTo>
                  <a:lnTo>
                    <a:pt x="426" y="428"/>
                  </a:lnTo>
                  <a:lnTo>
                    <a:pt x="429" y="439"/>
                  </a:lnTo>
                  <a:lnTo>
                    <a:pt x="436" y="448"/>
                  </a:lnTo>
                  <a:lnTo>
                    <a:pt x="439" y="457"/>
                  </a:lnTo>
                  <a:lnTo>
                    <a:pt x="445" y="466"/>
                  </a:lnTo>
                  <a:lnTo>
                    <a:pt x="448" y="457"/>
                  </a:lnTo>
                  <a:lnTo>
                    <a:pt x="456" y="449"/>
                  </a:lnTo>
                  <a:lnTo>
                    <a:pt x="466" y="442"/>
                  </a:lnTo>
                  <a:lnTo>
                    <a:pt x="478" y="436"/>
                  </a:lnTo>
                  <a:lnTo>
                    <a:pt x="482" y="425"/>
                  </a:lnTo>
                  <a:lnTo>
                    <a:pt x="488" y="419"/>
                  </a:lnTo>
                  <a:lnTo>
                    <a:pt x="491" y="436"/>
                  </a:lnTo>
                  <a:lnTo>
                    <a:pt x="485" y="445"/>
                  </a:lnTo>
                  <a:lnTo>
                    <a:pt x="482" y="455"/>
                  </a:lnTo>
                  <a:lnTo>
                    <a:pt x="478" y="463"/>
                  </a:lnTo>
                  <a:lnTo>
                    <a:pt x="472" y="466"/>
                  </a:lnTo>
                  <a:lnTo>
                    <a:pt x="469" y="472"/>
                  </a:lnTo>
                  <a:lnTo>
                    <a:pt x="478" y="469"/>
                  </a:lnTo>
                  <a:lnTo>
                    <a:pt x="488" y="469"/>
                  </a:lnTo>
                  <a:lnTo>
                    <a:pt x="491" y="460"/>
                  </a:lnTo>
                  <a:lnTo>
                    <a:pt x="493" y="449"/>
                  </a:lnTo>
                  <a:lnTo>
                    <a:pt x="499" y="457"/>
                  </a:lnTo>
                  <a:lnTo>
                    <a:pt x="502" y="466"/>
                  </a:lnTo>
                  <a:lnTo>
                    <a:pt x="499" y="474"/>
                  </a:lnTo>
                  <a:lnTo>
                    <a:pt x="493" y="480"/>
                  </a:lnTo>
                  <a:lnTo>
                    <a:pt x="505" y="480"/>
                  </a:lnTo>
                  <a:lnTo>
                    <a:pt x="518" y="484"/>
                  </a:lnTo>
                  <a:lnTo>
                    <a:pt x="524" y="493"/>
                  </a:lnTo>
                  <a:lnTo>
                    <a:pt x="529" y="504"/>
                  </a:lnTo>
                  <a:lnTo>
                    <a:pt x="527" y="510"/>
                  </a:lnTo>
                  <a:lnTo>
                    <a:pt x="529" y="517"/>
                  </a:lnTo>
                  <a:lnTo>
                    <a:pt x="535" y="525"/>
                  </a:lnTo>
                  <a:lnTo>
                    <a:pt x="542" y="531"/>
                  </a:lnTo>
                  <a:lnTo>
                    <a:pt x="554" y="534"/>
                  </a:lnTo>
                  <a:lnTo>
                    <a:pt x="561" y="542"/>
                  </a:lnTo>
                  <a:lnTo>
                    <a:pt x="565" y="536"/>
                  </a:lnTo>
                  <a:lnTo>
                    <a:pt x="575" y="539"/>
                  </a:lnTo>
                  <a:lnTo>
                    <a:pt x="584" y="542"/>
                  </a:lnTo>
                  <a:lnTo>
                    <a:pt x="594" y="546"/>
                  </a:lnTo>
                  <a:lnTo>
                    <a:pt x="600" y="549"/>
                  </a:lnTo>
                  <a:lnTo>
                    <a:pt x="611" y="542"/>
                  </a:lnTo>
                  <a:lnTo>
                    <a:pt x="621" y="536"/>
                  </a:lnTo>
                  <a:lnTo>
                    <a:pt x="627" y="528"/>
                  </a:lnTo>
                  <a:lnTo>
                    <a:pt x="630" y="542"/>
                  </a:lnTo>
                  <a:lnTo>
                    <a:pt x="641" y="536"/>
                  </a:lnTo>
                  <a:lnTo>
                    <a:pt x="641" y="546"/>
                  </a:lnTo>
                  <a:lnTo>
                    <a:pt x="651" y="552"/>
                  </a:lnTo>
                  <a:lnTo>
                    <a:pt x="660" y="558"/>
                  </a:lnTo>
                  <a:lnTo>
                    <a:pt x="670" y="546"/>
                  </a:lnTo>
                  <a:lnTo>
                    <a:pt x="674" y="542"/>
                  </a:lnTo>
                  <a:lnTo>
                    <a:pt x="687" y="534"/>
                  </a:lnTo>
                  <a:lnTo>
                    <a:pt x="693" y="531"/>
                  </a:lnTo>
                  <a:lnTo>
                    <a:pt x="706" y="528"/>
                  </a:lnTo>
                  <a:lnTo>
                    <a:pt x="717" y="528"/>
                  </a:lnTo>
                  <a:lnTo>
                    <a:pt x="727" y="522"/>
                  </a:lnTo>
                  <a:lnTo>
                    <a:pt x="730" y="514"/>
                  </a:lnTo>
                  <a:lnTo>
                    <a:pt x="730" y="504"/>
                  </a:lnTo>
                  <a:lnTo>
                    <a:pt x="733" y="493"/>
                  </a:lnTo>
                  <a:lnTo>
                    <a:pt x="736" y="481"/>
                  </a:lnTo>
                  <a:lnTo>
                    <a:pt x="742" y="472"/>
                  </a:lnTo>
                  <a:lnTo>
                    <a:pt x="747" y="463"/>
                  </a:lnTo>
                  <a:lnTo>
                    <a:pt x="750" y="449"/>
                  </a:lnTo>
                  <a:lnTo>
                    <a:pt x="757" y="439"/>
                  </a:lnTo>
                  <a:lnTo>
                    <a:pt x="760" y="434"/>
                  </a:lnTo>
                  <a:lnTo>
                    <a:pt x="766" y="422"/>
                  </a:lnTo>
                  <a:lnTo>
                    <a:pt x="776" y="417"/>
                  </a:lnTo>
                  <a:lnTo>
                    <a:pt x="779" y="410"/>
                  </a:lnTo>
                  <a:lnTo>
                    <a:pt x="784" y="401"/>
                  </a:lnTo>
                  <a:lnTo>
                    <a:pt x="787" y="393"/>
                  </a:lnTo>
                  <a:lnTo>
                    <a:pt x="790" y="383"/>
                  </a:lnTo>
                  <a:lnTo>
                    <a:pt x="790" y="372"/>
                  </a:lnTo>
                  <a:lnTo>
                    <a:pt x="796" y="360"/>
                  </a:lnTo>
                  <a:lnTo>
                    <a:pt x="799" y="350"/>
                  </a:lnTo>
                  <a:lnTo>
                    <a:pt x="799" y="342"/>
                  </a:lnTo>
                  <a:lnTo>
                    <a:pt x="803" y="333"/>
                  </a:lnTo>
                  <a:lnTo>
                    <a:pt x="799" y="322"/>
                  </a:lnTo>
                  <a:lnTo>
                    <a:pt x="796" y="312"/>
                  </a:lnTo>
                  <a:lnTo>
                    <a:pt x="793" y="301"/>
                  </a:lnTo>
                  <a:lnTo>
                    <a:pt x="790" y="290"/>
                  </a:lnTo>
                  <a:lnTo>
                    <a:pt x="790" y="283"/>
                  </a:lnTo>
                  <a:lnTo>
                    <a:pt x="787" y="271"/>
                  </a:lnTo>
                  <a:lnTo>
                    <a:pt x="780" y="263"/>
                  </a:lnTo>
                  <a:lnTo>
                    <a:pt x="772" y="253"/>
                  </a:lnTo>
                  <a:lnTo>
                    <a:pt x="766" y="242"/>
                  </a:lnTo>
                  <a:lnTo>
                    <a:pt x="757" y="239"/>
                  </a:lnTo>
                  <a:lnTo>
                    <a:pt x="750" y="233"/>
                  </a:lnTo>
                  <a:lnTo>
                    <a:pt x="747" y="225"/>
                  </a:lnTo>
                  <a:lnTo>
                    <a:pt x="747" y="215"/>
                  </a:lnTo>
                  <a:lnTo>
                    <a:pt x="739" y="212"/>
                  </a:lnTo>
                  <a:lnTo>
                    <a:pt x="730" y="204"/>
                  </a:lnTo>
                  <a:lnTo>
                    <a:pt x="723" y="212"/>
                  </a:lnTo>
                  <a:lnTo>
                    <a:pt x="720" y="201"/>
                  </a:lnTo>
                  <a:lnTo>
                    <a:pt x="717" y="193"/>
                  </a:lnTo>
                  <a:lnTo>
                    <a:pt x="714" y="186"/>
                  </a:lnTo>
                  <a:lnTo>
                    <a:pt x="706" y="183"/>
                  </a:lnTo>
                  <a:lnTo>
                    <a:pt x="706" y="174"/>
                  </a:lnTo>
                  <a:lnTo>
                    <a:pt x="697" y="169"/>
                  </a:lnTo>
                  <a:lnTo>
                    <a:pt x="687" y="160"/>
                  </a:lnTo>
                  <a:lnTo>
                    <a:pt x="678" y="156"/>
                  </a:lnTo>
                  <a:lnTo>
                    <a:pt x="670" y="153"/>
                  </a:lnTo>
                  <a:lnTo>
                    <a:pt x="660" y="147"/>
                  </a:lnTo>
                  <a:lnTo>
                    <a:pt x="657" y="142"/>
                  </a:lnTo>
                  <a:lnTo>
                    <a:pt x="651" y="133"/>
                  </a:lnTo>
                  <a:lnTo>
                    <a:pt x="654" y="126"/>
                  </a:lnTo>
                  <a:lnTo>
                    <a:pt x="651" y="115"/>
                  </a:lnTo>
                  <a:lnTo>
                    <a:pt x="648" y="109"/>
                  </a:lnTo>
                  <a:lnTo>
                    <a:pt x="641" y="101"/>
                  </a:lnTo>
                  <a:lnTo>
                    <a:pt x="641" y="91"/>
                  </a:lnTo>
                  <a:lnTo>
                    <a:pt x="637" y="83"/>
                  </a:lnTo>
                  <a:lnTo>
                    <a:pt x="637" y="74"/>
                  </a:lnTo>
                  <a:lnTo>
                    <a:pt x="627" y="66"/>
                  </a:lnTo>
                  <a:lnTo>
                    <a:pt x="624" y="62"/>
                  </a:lnTo>
                  <a:lnTo>
                    <a:pt x="611" y="64"/>
                  </a:lnTo>
                  <a:lnTo>
                    <a:pt x="605" y="62"/>
                  </a:lnTo>
                  <a:lnTo>
                    <a:pt x="602" y="50"/>
                  </a:lnTo>
                  <a:lnTo>
                    <a:pt x="602" y="42"/>
                  </a:lnTo>
                  <a:lnTo>
                    <a:pt x="597" y="32"/>
                  </a:lnTo>
                  <a:lnTo>
                    <a:pt x="594" y="21"/>
                  </a:lnTo>
                  <a:lnTo>
                    <a:pt x="588" y="12"/>
                  </a:lnTo>
                  <a:lnTo>
                    <a:pt x="588" y="1"/>
                  </a:lnTo>
                  <a:lnTo>
                    <a:pt x="578" y="0"/>
                  </a:lnTo>
                  <a:lnTo>
                    <a:pt x="572" y="4"/>
                  </a:lnTo>
                  <a:lnTo>
                    <a:pt x="572" y="15"/>
                  </a:lnTo>
                  <a:lnTo>
                    <a:pt x="565" y="21"/>
                  </a:lnTo>
                  <a:lnTo>
                    <a:pt x="565" y="32"/>
                  </a:lnTo>
                  <a:lnTo>
                    <a:pt x="565" y="36"/>
                  </a:lnTo>
                  <a:lnTo>
                    <a:pt x="564" y="47"/>
                  </a:lnTo>
                  <a:lnTo>
                    <a:pt x="564" y="56"/>
                  </a:lnTo>
                  <a:lnTo>
                    <a:pt x="564" y="66"/>
                  </a:lnTo>
                  <a:lnTo>
                    <a:pt x="564" y="74"/>
                  </a:lnTo>
                  <a:lnTo>
                    <a:pt x="564" y="83"/>
                  </a:lnTo>
                  <a:lnTo>
                    <a:pt x="561" y="94"/>
                  </a:lnTo>
                  <a:lnTo>
                    <a:pt x="557" y="101"/>
                  </a:lnTo>
                  <a:lnTo>
                    <a:pt x="551" y="109"/>
                  </a:lnTo>
                  <a:lnTo>
                    <a:pt x="551" y="121"/>
                  </a:lnTo>
                  <a:lnTo>
                    <a:pt x="542" y="124"/>
                  </a:lnTo>
                  <a:lnTo>
                    <a:pt x="532" y="126"/>
                  </a:lnTo>
                  <a:lnTo>
                    <a:pt x="521" y="118"/>
                  </a:lnTo>
                  <a:lnTo>
                    <a:pt x="515" y="109"/>
                  </a:lnTo>
                  <a:lnTo>
                    <a:pt x="505" y="107"/>
                  </a:lnTo>
                  <a:lnTo>
                    <a:pt x="493" y="101"/>
                  </a:lnTo>
                  <a:lnTo>
                    <a:pt x="488" y="98"/>
                  </a:lnTo>
                  <a:lnTo>
                    <a:pt x="478" y="91"/>
                  </a:lnTo>
                  <a:lnTo>
                    <a:pt x="463" y="91"/>
                  </a:lnTo>
                  <a:lnTo>
                    <a:pt x="459" y="83"/>
                  </a:lnTo>
                  <a:lnTo>
                    <a:pt x="452" y="80"/>
                  </a:lnTo>
                  <a:lnTo>
                    <a:pt x="442" y="74"/>
                  </a:lnTo>
                  <a:lnTo>
                    <a:pt x="448" y="66"/>
                  </a:lnTo>
                  <a:lnTo>
                    <a:pt x="452" y="62"/>
                  </a:lnTo>
                  <a:lnTo>
                    <a:pt x="452" y="53"/>
                  </a:lnTo>
                  <a:lnTo>
                    <a:pt x="452" y="42"/>
                  </a:lnTo>
                  <a:lnTo>
                    <a:pt x="463" y="42"/>
                  </a:lnTo>
                  <a:lnTo>
                    <a:pt x="463" y="33"/>
                  </a:lnTo>
                  <a:lnTo>
                    <a:pt x="472" y="26"/>
                  </a:lnTo>
                  <a:lnTo>
                    <a:pt x="459" y="21"/>
                  </a:lnTo>
                  <a:lnTo>
                    <a:pt x="452" y="29"/>
                  </a:lnTo>
                  <a:lnTo>
                    <a:pt x="448" y="21"/>
                  </a:lnTo>
                  <a:lnTo>
                    <a:pt x="436" y="26"/>
                  </a:lnTo>
                  <a:lnTo>
                    <a:pt x="423" y="21"/>
                  </a:lnTo>
                  <a:lnTo>
                    <a:pt x="412" y="21"/>
                  </a:lnTo>
                  <a:lnTo>
                    <a:pt x="399" y="18"/>
                  </a:lnTo>
                  <a:lnTo>
                    <a:pt x="390" y="12"/>
                  </a:lnTo>
                  <a:lnTo>
                    <a:pt x="379" y="7"/>
                  </a:lnTo>
                  <a:lnTo>
                    <a:pt x="384" y="15"/>
                  </a:lnTo>
                  <a:lnTo>
                    <a:pt x="379" y="26"/>
                  </a:lnTo>
                  <a:lnTo>
                    <a:pt x="366" y="26"/>
                  </a:lnTo>
                  <a:lnTo>
                    <a:pt x="354" y="26"/>
                  </a:lnTo>
                  <a:lnTo>
                    <a:pt x="343" y="33"/>
                  </a:lnTo>
                  <a:lnTo>
                    <a:pt x="336" y="39"/>
                  </a:lnTo>
                  <a:lnTo>
                    <a:pt x="339" y="47"/>
                  </a:lnTo>
                  <a:lnTo>
                    <a:pt x="330" y="47"/>
                  </a:lnTo>
                  <a:lnTo>
                    <a:pt x="327" y="56"/>
                  </a:lnTo>
                  <a:lnTo>
                    <a:pt x="317" y="64"/>
                  </a:lnTo>
                  <a:lnTo>
                    <a:pt x="327" y="69"/>
                  </a:lnTo>
                  <a:lnTo>
                    <a:pt x="324" y="77"/>
                  </a:lnTo>
                  <a:lnTo>
                    <a:pt x="314" y="71"/>
                  </a:lnTo>
                  <a:lnTo>
                    <a:pt x="306" y="71"/>
                  </a:lnTo>
                  <a:lnTo>
                    <a:pt x="294" y="77"/>
                  </a:lnTo>
                  <a:lnTo>
                    <a:pt x="294" y="69"/>
                  </a:lnTo>
                  <a:lnTo>
                    <a:pt x="287" y="62"/>
                  </a:lnTo>
                  <a:lnTo>
                    <a:pt x="278" y="56"/>
                  </a:lnTo>
                  <a:lnTo>
                    <a:pt x="270" y="53"/>
                  </a:lnTo>
                  <a:lnTo>
                    <a:pt x="263" y="62"/>
                  </a:lnTo>
                  <a:lnTo>
                    <a:pt x="254" y="62"/>
                  </a:lnTo>
                  <a:lnTo>
                    <a:pt x="251" y="66"/>
                  </a:lnTo>
                  <a:lnTo>
                    <a:pt x="237" y="66"/>
                  </a:lnTo>
                  <a:lnTo>
                    <a:pt x="237" y="74"/>
                  </a:lnTo>
                  <a:lnTo>
                    <a:pt x="224" y="83"/>
                  </a:lnTo>
                  <a:lnTo>
                    <a:pt x="224" y="91"/>
                  </a:lnTo>
                  <a:lnTo>
                    <a:pt x="221" y="98"/>
                  </a:lnTo>
                  <a:lnTo>
                    <a:pt x="205" y="94"/>
                  </a:lnTo>
                  <a:lnTo>
                    <a:pt x="202" y="104"/>
                  </a:lnTo>
                  <a:lnTo>
                    <a:pt x="211" y="109"/>
                  </a:lnTo>
                  <a:lnTo>
                    <a:pt x="202" y="121"/>
                  </a:lnTo>
                  <a:lnTo>
                    <a:pt x="197" y="112"/>
                  </a:lnTo>
                  <a:lnTo>
                    <a:pt x="194" y="101"/>
                  </a:lnTo>
                  <a:lnTo>
                    <a:pt x="184" y="109"/>
                  </a:lnTo>
                  <a:lnTo>
                    <a:pt x="175" y="118"/>
                  </a:lnTo>
                  <a:lnTo>
                    <a:pt x="178" y="126"/>
                  </a:lnTo>
                  <a:lnTo>
                    <a:pt x="178" y="131"/>
                  </a:lnTo>
                  <a:lnTo>
                    <a:pt x="172" y="139"/>
                  </a:lnTo>
                  <a:lnTo>
                    <a:pt x="165" y="150"/>
                  </a:lnTo>
                  <a:lnTo>
                    <a:pt x="158" y="156"/>
                  </a:lnTo>
                  <a:lnTo>
                    <a:pt x="151" y="160"/>
                  </a:lnTo>
                  <a:lnTo>
                    <a:pt x="139" y="160"/>
                  </a:lnTo>
                  <a:lnTo>
                    <a:pt x="128" y="166"/>
                  </a:lnTo>
                  <a:lnTo>
                    <a:pt x="115" y="166"/>
                  </a:lnTo>
                  <a:lnTo>
                    <a:pt x="109" y="171"/>
                  </a:lnTo>
                  <a:lnTo>
                    <a:pt x="96" y="171"/>
                  </a:lnTo>
                  <a:lnTo>
                    <a:pt x="88" y="177"/>
                  </a:lnTo>
                  <a:lnTo>
                    <a:pt x="79" y="177"/>
                  </a:lnTo>
                  <a:lnTo>
                    <a:pt x="66" y="177"/>
                  </a:lnTo>
                  <a:lnTo>
                    <a:pt x="56" y="183"/>
                  </a:lnTo>
                  <a:lnTo>
                    <a:pt x="49" y="186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23" y="201"/>
                  </a:lnTo>
                  <a:lnTo>
                    <a:pt x="22" y="209"/>
                  </a:lnTo>
                  <a:lnTo>
                    <a:pt x="15" y="201"/>
                  </a:lnTo>
                  <a:lnTo>
                    <a:pt x="9" y="207"/>
                  </a:lnTo>
                  <a:lnTo>
                    <a:pt x="6" y="215"/>
                  </a:lnTo>
                  <a:lnTo>
                    <a:pt x="9" y="224"/>
                  </a:lnTo>
                  <a:lnTo>
                    <a:pt x="9" y="231"/>
                  </a:lnTo>
                  <a:lnTo>
                    <a:pt x="3" y="239"/>
                  </a:lnTo>
                  <a:lnTo>
                    <a:pt x="3" y="250"/>
                  </a:lnTo>
                  <a:lnTo>
                    <a:pt x="6" y="260"/>
                  </a:lnTo>
                  <a:lnTo>
                    <a:pt x="12" y="269"/>
                  </a:lnTo>
                  <a:lnTo>
                    <a:pt x="15" y="277"/>
                  </a:lnTo>
                  <a:lnTo>
                    <a:pt x="15" y="288"/>
                  </a:lnTo>
                  <a:lnTo>
                    <a:pt x="9" y="283"/>
                  </a:lnTo>
                  <a:lnTo>
                    <a:pt x="3" y="274"/>
                  </a:lnTo>
                  <a:lnTo>
                    <a:pt x="9" y="293"/>
                  </a:lnTo>
                  <a:lnTo>
                    <a:pt x="0" y="283"/>
                  </a:lnTo>
                  <a:lnTo>
                    <a:pt x="3" y="293"/>
                  </a:lnTo>
                  <a:lnTo>
                    <a:pt x="12" y="301"/>
                  </a:lnTo>
                  <a:lnTo>
                    <a:pt x="15" y="315"/>
                  </a:lnTo>
                  <a:lnTo>
                    <a:pt x="15" y="322"/>
                  </a:lnTo>
                  <a:lnTo>
                    <a:pt x="23" y="331"/>
                  </a:lnTo>
                  <a:lnTo>
                    <a:pt x="30" y="342"/>
                  </a:lnTo>
                  <a:lnTo>
                    <a:pt x="33" y="350"/>
                  </a:lnTo>
                  <a:lnTo>
                    <a:pt x="33" y="360"/>
                  </a:lnTo>
                  <a:lnTo>
                    <a:pt x="36" y="372"/>
                  </a:lnTo>
                  <a:lnTo>
                    <a:pt x="42" y="383"/>
                  </a:lnTo>
                  <a:lnTo>
                    <a:pt x="45" y="390"/>
                  </a:lnTo>
                  <a:lnTo>
                    <a:pt x="49" y="398"/>
                  </a:lnTo>
                  <a:lnTo>
                    <a:pt x="49" y="410"/>
                  </a:lnTo>
                  <a:lnTo>
                    <a:pt x="49" y="419"/>
                  </a:lnTo>
                  <a:lnTo>
                    <a:pt x="49" y="428"/>
                  </a:lnTo>
                  <a:lnTo>
                    <a:pt x="45" y="434"/>
                  </a:lnTo>
                  <a:lnTo>
                    <a:pt x="36" y="436"/>
                  </a:lnTo>
                  <a:lnTo>
                    <a:pt x="36" y="44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7" name=""/>
            <p:cNvSpPr/>
            <p:nvPr/>
          </p:nvSpPr>
          <p:spPr>
            <a:xfrm>
              <a:off x="6693480" y="283176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13"/>
                  </a:moveTo>
                  <a:lnTo>
                    <a:pt x="12" y="13"/>
                  </a:lnTo>
                  <a:lnTo>
                    <a:pt x="17" y="23"/>
                  </a:lnTo>
                  <a:lnTo>
                    <a:pt x="27" y="9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8" name=""/>
            <p:cNvSpPr/>
            <p:nvPr/>
          </p:nvSpPr>
          <p:spPr>
            <a:xfrm>
              <a:off x="6812640" y="3261600"/>
              <a:ext cx="27720" cy="20520"/>
            </a:xfrm>
            <a:custGeom>
              <a:avLst/>
              <a:gdLst/>
              <a:ahLst/>
              <a:rect l="l" t="t" r="r" b="b"/>
              <a:pathLst>
                <a:path w="31" h="22">
                  <a:moveTo>
                    <a:pt x="0" y="9"/>
                  </a:moveTo>
                  <a:lnTo>
                    <a:pt x="6" y="21"/>
                  </a:lnTo>
                  <a:lnTo>
                    <a:pt x="22" y="21"/>
                  </a:lnTo>
                  <a:lnTo>
                    <a:pt x="30" y="9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9" name=""/>
            <p:cNvSpPr/>
            <p:nvPr/>
          </p:nvSpPr>
          <p:spPr>
            <a:xfrm>
              <a:off x="6960960" y="3363840"/>
              <a:ext cx="65160" cy="62640"/>
            </a:xfrm>
            <a:custGeom>
              <a:avLst/>
              <a:gdLst/>
              <a:ahLst/>
              <a:rect l="l" t="t" r="r" b="b"/>
              <a:pathLst>
                <a:path w="71" h="69">
                  <a:moveTo>
                    <a:pt x="0" y="0"/>
                  </a:moveTo>
                  <a:lnTo>
                    <a:pt x="0" y="11"/>
                  </a:lnTo>
                  <a:lnTo>
                    <a:pt x="3" y="24"/>
                  </a:lnTo>
                  <a:lnTo>
                    <a:pt x="9" y="35"/>
                  </a:lnTo>
                  <a:lnTo>
                    <a:pt x="9" y="43"/>
                  </a:lnTo>
                  <a:lnTo>
                    <a:pt x="14" y="53"/>
                  </a:lnTo>
                  <a:lnTo>
                    <a:pt x="17" y="59"/>
                  </a:lnTo>
                  <a:lnTo>
                    <a:pt x="30" y="68"/>
                  </a:lnTo>
                  <a:lnTo>
                    <a:pt x="42" y="68"/>
                  </a:lnTo>
                  <a:lnTo>
                    <a:pt x="47" y="59"/>
                  </a:lnTo>
                  <a:lnTo>
                    <a:pt x="50" y="51"/>
                  </a:lnTo>
                  <a:lnTo>
                    <a:pt x="60" y="56"/>
                  </a:lnTo>
                  <a:lnTo>
                    <a:pt x="63" y="46"/>
                  </a:lnTo>
                  <a:lnTo>
                    <a:pt x="66" y="35"/>
                  </a:lnTo>
                  <a:lnTo>
                    <a:pt x="70" y="29"/>
                  </a:lnTo>
                  <a:lnTo>
                    <a:pt x="70" y="18"/>
                  </a:lnTo>
                  <a:lnTo>
                    <a:pt x="70" y="8"/>
                  </a:lnTo>
                  <a:lnTo>
                    <a:pt x="63" y="2"/>
                  </a:lnTo>
                  <a:lnTo>
                    <a:pt x="50" y="8"/>
                  </a:lnTo>
                  <a:lnTo>
                    <a:pt x="39" y="11"/>
                  </a:lnTo>
                  <a:lnTo>
                    <a:pt x="27" y="11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840" bIns="15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0" name=""/>
            <p:cNvSpPr/>
            <p:nvPr/>
          </p:nvSpPr>
          <p:spPr>
            <a:xfrm>
              <a:off x="6061320" y="2556720"/>
              <a:ext cx="199440" cy="184680"/>
            </a:xfrm>
            <a:custGeom>
              <a:avLst/>
              <a:gdLst/>
              <a:ahLst/>
              <a:rect l="l" t="t" r="r" b="b"/>
              <a:pathLst>
                <a:path w="219" h="202">
                  <a:moveTo>
                    <a:pt x="0" y="0"/>
                  </a:moveTo>
                  <a:lnTo>
                    <a:pt x="3" y="9"/>
                  </a:lnTo>
                  <a:lnTo>
                    <a:pt x="6" y="15"/>
                  </a:lnTo>
                  <a:lnTo>
                    <a:pt x="15" y="23"/>
                  </a:lnTo>
                  <a:lnTo>
                    <a:pt x="26" y="32"/>
                  </a:lnTo>
                  <a:lnTo>
                    <a:pt x="33" y="35"/>
                  </a:lnTo>
                  <a:lnTo>
                    <a:pt x="39" y="42"/>
                  </a:lnTo>
                  <a:lnTo>
                    <a:pt x="48" y="47"/>
                  </a:lnTo>
                  <a:lnTo>
                    <a:pt x="52" y="56"/>
                  </a:lnTo>
                  <a:lnTo>
                    <a:pt x="60" y="61"/>
                  </a:lnTo>
                  <a:lnTo>
                    <a:pt x="69" y="67"/>
                  </a:lnTo>
                  <a:lnTo>
                    <a:pt x="69" y="73"/>
                  </a:lnTo>
                  <a:lnTo>
                    <a:pt x="75" y="82"/>
                  </a:lnTo>
                  <a:lnTo>
                    <a:pt x="78" y="94"/>
                  </a:lnTo>
                  <a:lnTo>
                    <a:pt x="91" y="99"/>
                  </a:lnTo>
                  <a:lnTo>
                    <a:pt x="93" y="104"/>
                  </a:lnTo>
                  <a:lnTo>
                    <a:pt x="102" y="112"/>
                  </a:lnTo>
                  <a:lnTo>
                    <a:pt x="105" y="120"/>
                  </a:lnTo>
                  <a:lnTo>
                    <a:pt x="112" y="129"/>
                  </a:lnTo>
                  <a:lnTo>
                    <a:pt x="112" y="136"/>
                  </a:lnTo>
                  <a:lnTo>
                    <a:pt x="121" y="144"/>
                  </a:lnTo>
                  <a:lnTo>
                    <a:pt x="129" y="156"/>
                  </a:lnTo>
                  <a:lnTo>
                    <a:pt x="139" y="161"/>
                  </a:lnTo>
                  <a:lnTo>
                    <a:pt x="142" y="167"/>
                  </a:lnTo>
                  <a:lnTo>
                    <a:pt x="151" y="174"/>
                  </a:lnTo>
                  <a:lnTo>
                    <a:pt x="164" y="182"/>
                  </a:lnTo>
                  <a:lnTo>
                    <a:pt x="175" y="191"/>
                  </a:lnTo>
                  <a:lnTo>
                    <a:pt x="181" y="199"/>
                  </a:lnTo>
                  <a:lnTo>
                    <a:pt x="187" y="201"/>
                  </a:lnTo>
                  <a:lnTo>
                    <a:pt x="191" y="196"/>
                  </a:lnTo>
                  <a:lnTo>
                    <a:pt x="200" y="196"/>
                  </a:lnTo>
                  <a:lnTo>
                    <a:pt x="208" y="201"/>
                  </a:lnTo>
                  <a:lnTo>
                    <a:pt x="211" y="193"/>
                  </a:lnTo>
                  <a:lnTo>
                    <a:pt x="211" y="182"/>
                  </a:lnTo>
                  <a:lnTo>
                    <a:pt x="211" y="171"/>
                  </a:lnTo>
                  <a:lnTo>
                    <a:pt x="211" y="161"/>
                  </a:lnTo>
                  <a:lnTo>
                    <a:pt x="218" y="153"/>
                  </a:lnTo>
                  <a:lnTo>
                    <a:pt x="211" y="147"/>
                  </a:lnTo>
                  <a:lnTo>
                    <a:pt x="205" y="141"/>
                  </a:lnTo>
                  <a:lnTo>
                    <a:pt x="197" y="141"/>
                  </a:lnTo>
                  <a:lnTo>
                    <a:pt x="191" y="134"/>
                  </a:lnTo>
                  <a:lnTo>
                    <a:pt x="184" y="129"/>
                  </a:lnTo>
                  <a:lnTo>
                    <a:pt x="181" y="118"/>
                  </a:lnTo>
                  <a:lnTo>
                    <a:pt x="169" y="118"/>
                  </a:lnTo>
                  <a:lnTo>
                    <a:pt x="164" y="112"/>
                  </a:lnTo>
                  <a:lnTo>
                    <a:pt x="169" y="104"/>
                  </a:lnTo>
                  <a:lnTo>
                    <a:pt x="169" y="96"/>
                  </a:lnTo>
                  <a:lnTo>
                    <a:pt x="164" y="91"/>
                  </a:lnTo>
                  <a:lnTo>
                    <a:pt x="154" y="91"/>
                  </a:lnTo>
                  <a:lnTo>
                    <a:pt x="154" y="80"/>
                  </a:lnTo>
                  <a:lnTo>
                    <a:pt x="148" y="80"/>
                  </a:lnTo>
                  <a:lnTo>
                    <a:pt x="139" y="73"/>
                  </a:lnTo>
                  <a:lnTo>
                    <a:pt x="129" y="70"/>
                  </a:lnTo>
                  <a:lnTo>
                    <a:pt x="121" y="61"/>
                  </a:lnTo>
                  <a:lnTo>
                    <a:pt x="109" y="61"/>
                  </a:lnTo>
                  <a:lnTo>
                    <a:pt x="99" y="53"/>
                  </a:lnTo>
                  <a:lnTo>
                    <a:pt x="93" y="44"/>
                  </a:lnTo>
                  <a:lnTo>
                    <a:pt x="85" y="40"/>
                  </a:lnTo>
                  <a:lnTo>
                    <a:pt x="75" y="35"/>
                  </a:lnTo>
                  <a:lnTo>
                    <a:pt x="66" y="29"/>
                  </a:lnTo>
                  <a:lnTo>
                    <a:pt x="60" y="21"/>
                  </a:lnTo>
                  <a:lnTo>
                    <a:pt x="55" y="12"/>
                  </a:lnTo>
                  <a:lnTo>
                    <a:pt x="45" y="8"/>
                  </a:lnTo>
                  <a:lnTo>
                    <a:pt x="33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1" name=""/>
            <p:cNvSpPr/>
            <p:nvPr/>
          </p:nvSpPr>
          <p:spPr>
            <a:xfrm>
              <a:off x="6245640" y="2743200"/>
              <a:ext cx="163800" cy="46080"/>
            </a:xfrm>
            <a:custGeom>
              <a:avLst/>
              <a:gdLst/>
              <a:ahLst/>
              <a:rect l="l" t="t" r="r" b="b"/>
              <a:pathLst>
                <a:path w="180" h="51">
                  <a:moveTo>
                    <a:pt x="0" y="14"/>
                  </a:moveTo>
                  <a:lnTo>
                    <a:pt x="12" y="14"/>
                  </a:lnTo>
                  <a:lnTo>
                    <a:pt x="25" y="20"/>
                  </a:lnTo>
                  <a:lnTo>
                    <a:pt x="21" y="25"/>
                  </a:lnTo>
                  <a:lnTo>
                    <a:pt x="31" y="25"/>
                  </a:lnTo>
                  <a:lnTo>
                    <a:pt x="42" y="28"/>
                  </a:lnTo>
                  <a:lnTo>
                    <a:pt x="51" y="30"/>
                  </a:lnTo>
                  <a:lnTo>
                    <a:pt x="64" y="32"/>
                  </a:lnTo>
                  <a:lnTo>
                    <a:pt x="70" y="30"/>
                  </a:lnTo>
                  <a:lnTo>
                    <a:pt x="81" y="30"/>
                  </a:lnTo>
                  <a:lnTo>
                    <a:pt x="91" y="32"/>
                  </a:lnTo>
                  <a:lnTo>
                    <a:pt x="100" y="38"/>
                  </a:lnTo>
                  <a:lnTo>
                    <a:pt x="108" y="38"/>
                  </a:lnTo>
                  <a:lnTo>
                    <a:pt x="120" y="41"/>
                  </a:lnTo>
                  <a:lnTo>
                    <a:pt x="130" y="41"/>
                  </a:lnTo>
                  <a:lnTo>
                    <a:pt x="139" y="44"/>
                  </a:lnTo>
                  <a:lnTo>
                    <a:pt x="150" y="41"/>
                  </a:lnTo>
                  <a:lnTo>
                    <a:pt x="160" y="44"/>
                  </a:lnTo>
                  <a:lnTo>
                    <a:pt x="169" y="47"/>
                  </a:lnTo>
                  <a:lnTo>
                    <a:pt x="179" y="50"/>
                  </a:lnTo>
                  <a:lnTo>
                    <a:pt x="179" y="41"/>
                  </a:lnTo>
                  <a:lnTo>
                    <a:pt x="179" y="30"/>
                  </a:lnTo>
                  <a:lnTo>
                    <a:pt x="169" y="30"/>
                  </a:lnTo>
                  <a:lnTo>
                    <a:pt x="160" y="30"/>
                  </a:lnTo>
                  <a:lnTo>
                    <a:pt x="147" y="30"/>
                  </a:lnTo>
                  <a:lnTo>
                    <a:pt x="144" y="22"/>
                  </a:lnTo>
                  <a:lnTo>
                    <a:pt x="139" y="17"/>
                  </a:lnTo>
                  <a:lnTo>
                    <a:pt x="130" y="14"/>
                  </a:lnTo>
                  <a:lnTo>
                    <a:pt x="117" y="11"/>
                  </a:lnTo>
                  <a:lnTo>
                    <a:pt x="108" y="8"/>
                  </a:lnTo>
                  <a:lnTo>
                    <a:pt x="100" y="17"/>
                  </a:lnTo>
                  <a:lnTo>
                    <a:pt x="94" y="17"/>
                  </a:lnTo>
                  <a:lnTo>
                    <a:pt x="81" y="14"/>
                  </a:lnTo>
                  <a:lnTo>
                    <a:pt x="72" y="14"/>
                  </a:lnTo>
                  <a:lnTo>
                    <a:pt x="64" y="14"/>
                  </a:lnTo>
                  <a:lnTo>
                    <a:pt x="61" y="5"/>
                  </a:lnTo>
                  <a:lnTo>
                    <a:pt x="48" y="5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9" y="8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2" name=""/>
            <p:cNvSpPr/>
            <p:nvPr/>
          </p:nvSpPr>
          <p:spPr>
            <a:xfrm>
              <a:off x="6409800" y="277776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5"/>
                  </a:moveTo>
                  <a:lnTo>
                    <a:pt x="8" y="10"/>
                  </a:lnTo>
                  <a:lnTo>
                    <a:pt x="15" y="21"/>
                  </a:lnTo>
                  <a:lnTo>
                    <a:pt x="26" y="10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3" name=""/>
            <p:cNvSpPr/>
            <p:nvPr/>
          </p:nvSpPr>
          <p:spPr>
            <a:xfrm>
              <a:off x="6436800" y="2777760"/>
              <a:ext cx="141480" cy="19800"/>
            </a:xfrm>
            <a:custGeom>
              <a:avLst/>
              <a:gdLst/>
              <a:ahLst/>
              <a:rect l="l" t="t" r="r" b="b"/>
              <a:pathLst>
                <a:path w="155" h="22">
                  <a:moveTo>
                    <a:pt x="0" y="18"/>
                  </a:moveTo>
                  <a:lnTo>
                    <a:pt x="11" y="18"/>
                  </a:lnTo>
                  <a:lnTo>
                    <a:pt x="23" y="21"/>
                  </a:lnTo>
                  <a:lnTo>
                    <a:pt x="33" y="18"/>
                  </a:lnTo>
                  <a:lnTo>
                    <a:pt x="41" y="15"/>
                  </a:lnTo>
                  <a:lnTo>
                    <a:pt x="50" y="15"/>
                  </a:lnTo>
                  <a:lnTo>
                    <a:pt x="60" y="12"/>
                  </a:lnTo>
                  <a:lnTo>
                    <a:pt x="69" y="1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100" y="15"/>
                  </a:lnTo>
                  <a:lnTo>
                    <a:pt x="112" y="15"/>
                  </a:lnTo>
                  <a:lnTo>
                    <a:pt x="120" y="15"/>
                  </a:lnTo>
                  <a:lnTo>
                    <a:pt x="130" y="12"/>
                  </a:lnTo>
                  <a:lnTo>
                    <a:pt x="142" y="9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30" y="12"/>
                  </a:lnTo>
                  <a:lnTo>
                    <a:pt x="120" y="6"/>
                  </a:lnTo>
                  <a:lnTo>
                    <a:pt x="112" y="9"/>
                  </a:lnTo>
                  <a:lnTo>
                    <a:pt x="100" y="6"/>
                  </a:lnTo>
                  <a:lnTo>
                    <a:pt x="90" y="3"/>
                  </a:lnTo>
                  <a:lnTo>
                    <a:pt x="80" y="6"/>
                  </a:lnTo>
                  <a:lnTo>
                    <a:pt x="69" y="12"/>
                  </a:lnTo>
                  <a:lnTo>
                    <a:pt x="60" y="6"/>
                  </a:lnTo>
                  <a:lnTo>
                    <a:pt x="47" y="6"/>
                  </a:lnTo>
                  <a:lnTo>
                    <a:pt x="36" y="0"/>
                  </a:lnTo>
                  <a:lnTo>
                    <a:pt x="41" y="9"/>
                  </a:lnTo>
                  <a:lnTo>
                    <a:pt x="33" y="6"/>
                  </a:lnTo>
                  <a:lnTo>
                    <a:pt x="20" y="6"/>
                  </a:lnTo>
                  <a:lnTo>
                    <a:pt x="11" y="6"/>
                  </a:lnTo>
                  <a:lnTo>
                    <a:pt x="3" y="6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4" name=""/>
            <p:cNvSpPr/>
            <p:nvPr/>
          </p:nvSpPr>
          <p:spPr>
            <a:xfrm>
              <a:off x="6590880" y="2777760"/>
              <a:ext cx="23040" cy="1980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21"/>
                  </a:moveTo>
                  <a:lnTo>
                    <a:pt x="25" y="21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5" name=""/>
            <p:cNvSpPr/>
            <p:nvPr/>
          </p:nvSpPr>
          <p:spPr>
            <a:xfrm>
              <a:off x="6616080" y="277020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0" y="23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6" name=""/>
            <p:cNvSpPr/>
            <p:nvPr/>
          </p:nvSpPr>
          <p:spPr>
            <a:xfrm>
              <a:off x="6493680" y="2798640"/>
              <a:ext cx="35280" cy="21600"/>
            </a:xfrm>
            <a:custGeom>
              <a:avLst/>
              <a:gdLst/>
              <a:ahLst/>
              <a:rect l="l" t="t" r="r" b="b"/>
              <a:pathLst>
                <a:path w="39" h="24">
                  <a:moveTo>
                    <a:pt x="0" y="0"/>
                  </a:moveTo>
                  <a:lnTo>
                    <a:pt x="3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5" y="23"/>
                  </a:lnTo>
                  <a:lnTo>
                    <a:pt x="38" y="15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7" name=""/>
            <p:cNvSpPr/>
            <p:nvPr/>
          </p:nvSpPr>
          <p:spPr>
            <a:xfrm>
              <a:off x="6575040" y="2783520"/>
              <a:ext cx="65880" cy="32040"/>
            </a:xfrm>
            <a:custGeom>
              <a:avLst/>
              <a:gdLst/>
              <a:ahLst/>
              <a:rect l="l" t="t" r="r" b="b"/>
              <a:pathLst>
                <a:path w="72" h="35">
                  <a:moveTo>
                    <a:pt x="0" y="34"/>
                  </a:moveTo>
                  <a:lnTo>
                    <a:pt x="9" y="34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5" y="16"/>
                  </a:lnTo>
                  <a:lnTo>
                    <a:pt x="47" y="13"/>
                  </a:lnTo>
                  <a:lnTo>
                    <a:pt x="57" y="10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1" y="2"/>
                  </a:lnTo>
                  <a:lnTo>
                    <a:pt x="30" y="5"/>
                  </a:lnTo>
                  <a:lnTo>
                    <a:pt x="27" y="10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8" name=""/>
            <p:cNvSpPr/>
            <p:nvPr/>
          </p:nvSpPr>
          <p:spPr>
            <a:xfrm>
              <a:off x="6715800" y="2763000"/>
              <a:ext cx="23400" cy="2124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5" y="12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9" name=""/>
            <p:cNvSpPr/>
            <p:nvPr/>
          </p:nvSpPr>
          <p:spPr>
            <a:xfrm>
              <a:off x="6766200" y="2737080"/>
              <a:ext cx="23760" cy="24480"/>
            </a:xfrm>
            <a:custGeom>
              <a:avLst/>
              <a:gdLst/>
              <a:ahLst/>
              <a:rect l="l" t="t" r="r" b="b"/>
              <a:pathLst>
                <a:path w="27" h="27">
                  <a:moveTo>
                    <a:pt x="0" y="26"/>
                  </a:moveTo>
                  <a:lnTo>
                    <a:pt x="18" y="17"/>
                  </a:lnTo>
                  <a:lnTo>
                    <a:pt x="26" y="6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15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0" name=""/>
            <p:cNvSpPr/>
            <p:nvPr/>
          </p:nvSpPr>
          <p:spPr>
            <a:xfrm>
              <a:off x="6245640" y="2671920"/>
              <a:ext cx="2412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8"/>
                  </a:moveTo>
                  <a:lnTo>
                    <a:pt x="7" y="8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26" y="28"/>
                  </a:lnTo>
                  <a:lnTo>
                    <a:pt x="26" y="19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3" y="0"/>
                  </a:lnTo>
                  <a:lnTo>
                    <a:pt x="1" y="2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1" name=""/>
            <p:cNvSpPr/>
            <p:nvPr/>
          </p:nvSpPr>
          <p:spPr>
            <a:xfrm>
              <a:off x="6287760" y="2689200"/>
              <a:ext cx="2232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16"/>
                  </a:moveTo>
                  <a:lnTo>
                    <a:pt x="12" y="22"/>
                  </a:lnTo>
                  <a:lnTo>
                    <a:pt x="24" y="5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2" name=""/>
            <p:cNvSpPr/>
            <p:nvPr/>
          </p:nvSpPr>
          <p:spPr>
            <a:xfrm>
              <a:off x="6383880" y="2760480"/>
              <a:ext cx="25920" cy="720"/>
            </a:xfrm>
            <a:custGeom>
              <a:avLst/>
              <a:gdLst/>
              <a:ahLst/>
              <a:rect l="l" t="t" r="r" b="b"/>
              <a:pathLst>
                <a:path w="28" h="1">
                  <a:moveTo>
                    <a:pt x="0" y="0"/>
                  </a:move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3" name=""/>
            <p:cNvSpPr/>
            <p:nvPr/>
          </p:nvSpPr>
          <p:spPr>
            <a:xfrm>
              <a:off x="6308280" y="2535120"/>
              <a:ext cx="191160" cy="178560"/>
            </a:xfrm>
            <a:custGeom>
              <a:avLst/>
              <a:gdLst/>
              <a:ahLst/>
              <a:rect l="l" t="t" r="r" b="b"/>
              <a:pathLst>
                <a:path w="209" h="196">
                  <a:moveTo>
                    <a:pt x="0" y="106"/>
                  </a:moveTo>
                  <a:lnTo>
                    <a:pt x="0" y="117"/>
                  </a:lnTo>
                  <a:lnTo>
                    <a:pt x="4" y="123"/>
                  </a:lnTo>
                  <a:lnTo>
                    <a:pt x="4" y="130"/>
                  </a:lnTo>
                  <a:lnTo>
                    <a:pt x="14" y="136"/>
                  </a:lnTo>
                  <a:lnTo>
                    <a:pt x="24" y="147"/>
                  </a:lnTo>
                  <a:lnTo>
                    <a:pt x="24" y="155"/>
                  </a:lnTo>
                  <a:lnTo>
                    <a:pt x="27" y="165"/>
                  </a:lnTo>
                  <a:lnTo>
                    <a:pt x="27" y="176"/>
                  </a:lnTo>
                  <a:lnTo>
                    <a:pt x="38" y="176"/>
                  </a:lnTo>
                  <a:lnTo>
                    <a:pt x="48" y="176"/>
                  </a:lnTo>
                  <a:lnTo>
                    <a:pt x="54" y="171"/>
                  </a:lnTo>
                  <a:lnTo>
                    <a:pt x="57" y="185"/>
                  </a:lnTo>
                  <a:lnTo>
                    <a:pt x="67" y="182"/>
                  </a:lnTo>
                  <a:lnTo>
                    <a:pt x="78" y="182"/>
                  </a:lnTo>
                  <a:lnTo>
                    <a:pt x="84" y="176"/>
                  </a:lnTo>
                  <a:lnTo>
                    <a:pt x="97" y="185"/>
                  </a:lnTo>
                  <a:lnTo>
                    <a:pt x="110" y="182"/>
                  </a:lnTo>
                  <a:lnTo>
                    <a:pt x="115" y="190"/>
                  </a:lnTo>
                  <a:lnTo>
                    <a:pt x="115" y="195"/>
                  </a:lnTo>
                  <a:lnTo>
                    <a:pt x="124" y="192"/>
                  </a:lnTo>
                  <a:lnTo>
                    <a:pt x="134" y="190"/>
                  </a:lnTo>
                  <a:lnTo>
                    <a:pt x="145" y="185"/>
                  </a:lnTo>
                  <a:lnTo>
                    <a:pt x="148" y="176"/>
                  </a:lnTo>
                  <a:lnTo>
                    <a:pt x="155" y="162"/>
                  </a:lnTo>
                  <a:lnTo>
                    <a:pt x="148" y="155"/>
                  </a:lnTo>
                  <a:lnTo>
                    <a:pt x="155" y="147"/>
                  </a:lnTo>
                  <a:lnTo>
                    <a:pt x="164" y="141"/>
                  </a:lnTo>
                  <a:lnTo>
                    <a:pt x="171" y="133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80" y="109"/>
                  </a:lnTo>
                  <a:lnTo>
                    <a:pt x="188" y="109"/>
                  </a:lnTo>
                  <a:lnTo>
                    <a:pt x="201" y="109"/>
                  </a:lnTo>
                  <a:lnTo>
                    <a:pt x="195" y="101"/>
                  </a:lnTo>
                  <a:lnTo>
                    <a:pt x="185" y="96"/>
                  </a:lnTo>
                  <a:lnTo>
                    <a:pt x="177" y="88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1" y="65"/>
                  </a:lnTo>
                  <a:lnTo>
                    <a:pt x="177" y="58"/>
                  </a:lnTo>
                  <a:lnTo>
                    <a:pt x="180" y="47"/>
                  </a:lnTo>
                  <a:lnTo>
                    <a:pt x="192" y="47"/>
                  </a:lnTo>
                  <a:lnTo>
                    <a:pt x="185" y="39"/>
                  </a:lnTo>
                  <a:lnTo>
                    <a:pt x="198" y="36"/>
                  </a:lnTo>
                  <a:lnTo>
                    <a:pt x="208" y="33"/>
                  </a:lnTo>
                  <a:lnTo>
                    <a:pt x="198" y="29"/>
                  </a:lnTo>
                  <a:lnTo>
                    <a:pt x="185" y="23"/>
                  </a:lnTo>
                  <a:lnTo>
                    <a:pt x="177" y="21"/>
                  </a:lnTo>
                  <a:lnTo>
                    <a:pt x="177" y="9"/>
                  </a:lnTo>
                  <a:lnTo>
                    <a:pt x="168" y="4"/>
                  </a:lnTo>
                  <a:lnTo>
                    <a:pt x="161" y="0"/>
                  </a:lnTo>
                  <a:lnTo>
                    <a:pt x="155" y="7"/>
                  </a:lnTo>
                  <a:lnTo>
                    <a:pt x="145" y="15"/>
                  </a:lnTo>
                  <a:lnTo>
                    <a:pt x="140" y="21"/>
                  </a:lnTo>
                  <a:lnTo>
                    <a:pt x="131" y="29"/>
                  </a:lnTo>
                  <a:lnTo>
                    <a:pt x="131" y="36"/>
                  </a:lnTo>
                  <a:lnTo>
                    <a:pt x="115" y="36"/>
                  </a:lnTo>
                  <a:lnTo>
                    <a:pt x="107" y="42"/>
                  </a:lnTo>
                  <a:lnTo>
                    <a:pt x="97" y="53"/>
                  </a:lnTo>
                  <a:lnTo>
                    <a:pt x="88" y="58"/>
                  </a:lnTo>
                  <a:lnTo>
                    <a:pt x="81" y="65"/>
                  </a:lnTo>
                  <a:lnTo>
                    <a:pt x="73" y="71"/>
                  </a:lnTo>
                  <a:lnTo>
                    <a:pt x="60" y="71"/>
                  </a:lnTo>
                  <a:lnTo>
                    <a:pt x="51" y="74"/>
                  </a:lnTo>
                  <a:lnTo>
                    <a:pt x="48" y="85"/>
                  </a:lnTo>
                  <a:lnTo>
                    <a:pt x="41" y="96"/>
                  </a:lnTo>
                  <a:lnTo>
                    <a:pt x="33" y="96"/>
                  </a:lnTo>
                  <a:lnTo>
                    <a:pt x="20" y="93"/>
                  </a:lnTo>
                  <a:lnTo>
                    <a:pt x="11" y="88"/>
                  </a:lnTo>
                  <a:lnTo>
                    <a:pt x="1" y="96"/>
                  </a:lnTo>
                  <a:lnTo>
                    <a:pt x="0" y="10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4" name=""/>
            <p:cNvSpPr/>
            <p:nvPr/>
          </p:nvSpPr>
          <p:spPr>
            <a:xfrm>
              <a:off x="6490080" y="2620440"/>
              <a:ext cx="116640" cy="119160"/>
            </a:xfrm>
            <a:custGeom>
              <a:avLst/>
              <a:gdLst/>
              <a:ahLst/>
              <a:rect l="l" t="t" r="r" b="b"/>
              <a:pathLst>
                <a:path w="128" h="131">
                  <a:moveTo>
                    <a:pt x="0" y="79"/>
                  </a:moveTo>
                  <a:lnTo>
                    <a:pt x="3" y="90"/>
                  </a:lnTo>
                  <a:lnTo>
                    <a:pt x="12" y="90"/>
                  </a:lnTo>
                  <a:lnTo>
                    <a:pt x="18" y="100"/>
                  </a:lnTo>
                  <a:lnTo>
                    <a:pt x="15" y="109"/>
                  </a:lnTo>
                  <a:lnTo>
                    <a:pt x="12" y="120"/>
                  </a:lnTo>
                  <a:lnTo>
                    <a:pt x="12" y="128"/>
                  </a:lnTo>
                  <a:lnTo>
                    <a:pt x="20" y="128"/>
                  </a:lnTo>
                  <a:lnTo>
                    <a:pt x="29" y="125"/>
                  </a:lnTo>
                  <a:lnTo>
                    <a:pt x="29" y="117"/>
                  </a:lnTo>
                  <a:lnTo>
                    <a:pt x="29" y="109"/>
                  </a:lnTo>
                  <a:lnTo>
                    <a:pt x="29" y="100"/>
                  </a:lnTo>
                  <a:lnTo>
                    <a:pt x="29" y="90"/>
                  </a:lnTo>
                  <a:lnTo>
                    <a:pt x="26" y="82"/>
                  </a:lnTo>
                  <a:lnTo>
                    <a:pt x="36" y="76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2" y="90"/>
                  </a:lnTo>
                  <a:lnTo>
                    <a:pt x="48" y="96"/>
                  </a:lnTo>
                  <a:lnTo>
                    <a:pt x="56" y="100"/>
                  </a:lnTo>
                  <a:lnTo>
                    <a:pt x="54" y="111"/>
                  </a:lnTo>
                  <a:lnTo>
                    <a:pt x="62" y="114"/>
                  </a:lnTo>
                  <a:lnTo>
                    <a:pt x="68" y="109"/>
                  </a:lnTo>
                  <a:lnTo>
                    <a:pt x="68" y="123"/>
                  </a:lnTo>
                  <a:lnTo>
                    <a:pt x="75" y="130"/>
                  </a:lnTo>
                  <a:lnTo>
                    <a:pt x="84" y="123"/>
                  </a:lnTo>
                  <a:lnTo>
                    <a:pt x="84" y="111"/>
                  </a:lnTo>
                  <a:lnTo>
                    <a:pt x="78" y="106"/>
                  </a:lnTo>
                  <a:lnTo>
                    <a:pt x="72" y="96"/>
                  </a:lnTo>
                  <a:lnTo>
                    <a:pt x="65" y="90"/>
                  </a:lnTo>
                  <a:lnTo>
                    <a:pt x="72" y="85"/>
                  </a:lnTo>
                  <a:lnTo>
                    <a:pt x="65" y="76"/>
                  </a:lnTo>
                  <a:lnTo>
                    <a:pt x="62" y="71"/>
                  </a:lnTo>
                  <a:lnTo>
                    <a:pt x="54" y="64"/>
                  </a:lnTo>
                  <a:lnTo>
                    <a:pt x="65" y="58"/>
                  </a:lnTo>
                  <a:lnTo>
                    <a:pt x="72" y="53"/>
                  </a:lnTo>
                  <a:lnTo>
                    <a:pt x="81" y="44"/>
                  </a:lnTo>
                  <a:lnTo>
                    <a:pt x="92" y="44"/>
                  </a:lnTo>
                  <a:lnTo>
                    <a:pt x="84" y="39"/>
                  </a:lnTo>
                  <a:lnTo>
                    <a:pt x="75" y="41"/>
                  </a:lnTo>
                  <a:lnTo>
                    <a:pt x="65" y="44"/>
                  </a:lnTo>
                  <a:lnTo>
                    <a:pt x="54" y="44"/>
                  </a:lnTo>
                  <a:lnTo>
                    <a:pt x="48" y="53"/>
                  </a:lnTo>
                  <a:lnTo>
                    <a:pt x="36" y="53"/>
                  </a:lnTo>
                  <a:lnTo>
                    <a:pt x="32" y="44"/>
                  </a:lnTo>
                  <a:lnTo>
                    <a:pt x="23" y="41"/>
                  </a:lnTo>
                  <a:lnTo>
                    <a:pt x="23" y="32"/>
                  </a:lnTo>
                  <a:lnTo>
                    <a:pt x="29" y="23"/>
                  </a:lnTo>
                  <a:lnTo>
                    <a:pt x="36" y="20"/>
                  </a:lnTo>
                  <a:lnTo>
                    <a:pt x="42" y="23"/>
                  </a:lnTo>
                  <a:lnTo>
                    <a:pt x="51" y="20"/>
                  </a:lnTo>
                  <a:lnTo>
                    <a:pt x="62" y="20"/>
                  </a:lnTo>
                  <a:lnTo>
                    <a:pt x="72" y="20"/>
                  </a:lnTo>
                  <a:lnTo>
                    <a:pt x="84" y="20"/>
                  </a:lnTo>
                  <a:lnTo>
                    <a:pt x="92" y="23"/>
                  </a:lnTo>
                  <a:lnTo>
                    <a:pt x="101" y="23"/>
                  </a:lnTo>
                  <a:lnTo>
                    <a:pt x="114" y="20"/>
                  </a:lnTo>
                  <a:lnTo>
                    <a:pt x="120" y="9"/>
                  </a:lnTo>
                  <a:lnTo>
                    <a:pt x="127" y="2"/>
                  </a:lnTo>
                  <a:lnTo>
                    <a:pt x="120" y="0"/>
                  </a:lnTo>
                  <a:lnTo>
                    <a:pt x="117" y="2"/>
                  </a:lnTo>
                  <a:lnTo>
                    <a:pt x="111" y="9"/>
                  </a:lnTo>
                  <a:lnTo>
                    <a:pt x="101" y="15"/>
                  </a:lnTo>
                  <a:lnTo>
                    <a:pt x="90" y="15"/>
                  </a:lnTo>
                  <a:lnTo>
                    <a:pt x="81" y="15"/>
                  </a:lnTo>
                  <a:lnTo>
                    <a:pt x="72" y="12"/>
                  </a:lnTo>
                  <a:lnTo>
                    <a:pt x="62" y="9"/>
                  </a:lnTo>
                  <a:lnTo>
                    <a:pt x="51" y="9"/>
                  </a:lnTo>
                  <a:lnTo>
                    <a:pt x="42" y="6"/>
                  </a:lnTo>
                  <a:lnTo>
                    <a:pt x="36" y="15"/>
                  </a:lnTo>
                  <a:lnTo>
                    <a:pt x="23" y="15"/>
                  </a:lnTo>
                  <a:lnTo>
                    <a:pt x="20" y="23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12" y="44"/>
                  </a:lnTo>
                  <a:lnTo>
                    <a:pt x="12" y="53"/>
                  </a:lnTo>
                  <a:lnTo>
                    <a:pt x="12" y="64"/>
                  </a:lnTo>
                  <a:lnTo>
                    <a:pt x="6" y="71"/>
                  </a:lnTo>
                  <a:lnTo>
                    <a:pt x="0" y="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5" name=""/>
            <p:cNvSpPr/>
            <p:nvPr/>
          </p:nvSpPr>
          <p:spPr>
            <a:xfrm>
              <a:off x="6644160" y="2613600"/>
              <a:ext cx="27000" cy="48600"/>
            </a:xfrm>
            <a:custGeom>
              <a:avLst/>
              <a:gdLst/>
              <a:ahLst/>
              <a:rect l="l" t="t" r="r" b="b"/>
              <a:pathLst>
                <a:path w="29" h="53">
                  <a:moveTo>
                    <a:pt x="0" y="17"/>
                  </a:moveTo>
                  <a:lnTo>
                    <a:pt x="6" y="26"/>
                  </a:lnTo>
                  <a:lnTo>
                    <a:pt x="6" y="34"/>
                  </a:lnTo>
                  <a:lnTo>
                    <a:pt x="6" y="41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15" y="43"/>
                  </a:lnTo>
                  <a:lnTo>
                    <a:pt x="12" y="36"/>
                  </a:lnTo>
                  <a:lnTo>
                    <a:pt x="15" y="28"/>
                  </a:lnTo>
                  <a:lnTo>
                    <a:pt x="24" y="28"/>
                  </a:lnTo>
                  <a:lnTo>
                    <a:pt x="18" y="23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15" y="15"/>
                  </a:lnTo>
                  <a:lnTo>
                    <a:pt x="9" y="8"/>
                  </a:lnTo>
                  <a:lnTo>
                    <a:pt x="15" y="0"/>
                  </a:lnTo>
                  <a:lnTo>
                    <a:pt x="6" y="5"/>
                  </a:lnTo>
                  <a:lnTo>
                    <a:pt x="3" y="10"/>
                  </a:lnTo>
                  <a:lnTo>
                    <a:pt x="0" y="1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6" name=""/>
            <p:cNvSpPr/>
            <p:nvPr/>
          </p:nvSpPr>
          <p:spPr>
            <a:xfrm>
              <a:off x="6618960" y="269748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8"/>
                  </a:moveTo>
                  <a:lnTo>
                    <a:pt x="6" y="21"/>
                  </a:lnTo>
                  <a:lnTo>
                    <a:pt x="20" y="21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7" name=""/>
            <p:cNvSpPr/>
            <p:nvPr/>
          </p:nvSpPr>
          <p:spPr>
            <a:xfrm>
              <a:off x="6654240" y="2691720"/>
              <a:ext cx="53280" cy="22320"/>
            </a:xfrm>
            <a:custGeom>
              <a:avLst/>
              <a:gdLst/>
              <a:ahLst/>
              <a:rect l="l" t="t" r="r" b="b"/>
              <a:pathLst>
                <a:path w="58" h="24">
                  <a:moveTo>
                    <a:pt x="0" y="9"/>
                  </a:moveTo>
                  <a:lnTo>
                    <a:pt x="12" y="16"/>
                  </a:lnTo>
                  <a:lnTo>
                    <a:pt x="19" y="13"/>
                  </a:lnTo>
                  <a:lnTo>
                    <a:pt x="30" y="16"/>
                  </a:lnTo>
                  <a:lnTo>
                    <a:pt x="45" y="19"/>
                  </a:lnTo>
                  <a:lnTo>
                    <a:pt x="57" y="23"/>
                  </a:lnTo>
                  <a:lnTo>
                    <a:pt x="57" y="1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8" name=""/>
            <p:cNvSpPr/>
            <p:nvPr/>
          </p:nvSpPr>
          <p:spPr>
            <a:xfrm>
              <a:off x="6590880" y="2676600"/>
              <a:ext cx="23040" cy="144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12" y="0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9" name=""/>
            <p:cNvSpPr/>
            <p:nvPr/>
          </p:nvSpPr>
          <p:spPr>
            <a:xfrm>
              <a:off x="6642000" y="2670120"/>
              <a:ext cx="25920" cy="2052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22"/>
                  </a:moveTo>
                  <a:lnTo>
                    <a:pt x="27" y="22"/>
                  </a:lnTo>
                  <a:lnTo>
                    <a:pt x="1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0" name=""/>
            <p:cNvSpPr/>
            <p:nvPr/>
          </p:nvSpPr>
          <p:spPr>
            <a:xfrm>
              <a:off x="6699960" y="2647800"/>
              <a:ext cx="23040" cy="1944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2"/>
                  </a:moveTo>
                  <a:lnTo>
                    <a:pt x="10" y="21"/>
                  </a:lnTo>
                  <a:lnTo>
                    <a:pt x="24" y="12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1" name=""/>
            <p:cNvSpPr/>
            <p:nvPr/>
          </p:nvSpPr>
          <p:spPr>
            <a:xfrm>
              <a:off x="6790320" y="2660040"/>
              <a:ext cx="2304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0"/>
                  </a:moveTo>
                  <a:lnTo>
                    <a:pt x="13" y="22"/>
                  </a:lnTo>
                  <a:lnTo>
                    <a:pt x="24" y="22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2" name=""/>
            <p:cNvSpPr/>
            <p:nvPr/>
          </p:nvSpPr>
          <p:spPr>
            <a:xfrm>
              <a:off x="6707520" y="2652480"/>
              <a:ext cx="363600" cy="167400"/>
            </a:xfrm>
            <a:custGeom>
              <a:avLst/>
              <a:gdLst/>
              <a:ahLst/>
              <a:rect l="l" t="t" r="r" b="b"/>
              <a:pathLst>
                <a:path w="398" h="184">
                  <a:moveTo>
                    <a:pt x="0" y="19"/>
                  </a:moveTo>
                  <a:lnTo>
                    <a:pt x="12" y="22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28" y="34"/>
                  </a:lnTo>
                  <a:lnTo>
                    <a:pt x="36" y="34"/>
                  </a:lnTo>
                  <a:lnTo>
                    <a:pt x="49" y="32"/>
                  </a:lnTo>
                  <a:lnTo>
                    <a:pt x="61" y="30"/>
                  </a:lnTo>
                  <a:lnTo>
                    <a:pt x="58" y="40"/>
                  </a:lnTo>
                  <a:lnTo>
                    <a:pt x="45" y="40"/>
                  </a:lnTo>
                  <a:lnTo>
                    <a:pt x="36" y="43"/>
                  </a:lnTo>
                  <a:lnTo>
                    <a:pt x="28" y="43"/>
                  </a:lnTo>
                  <a:lnTo>
                    <a:pt x="22" y="46"/>
                  </a:lnTo>
                  <a:lnTo>
                    <a:pt x="28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9" y="67"/>
                  </a:lnTo>
                  <a:lnTo>
                    <a:pt x="49" y="67"/>
                  </a:lnTo>
                  <a:lnTo>
                    <a:pt x="58" y="57"/>
                  </a:lnTo>
                  <a:lnTo>
                    <a:pt x="64" y="62"/>
                  </a:lnTo>
                  <a:lnTo>
                    <a:pt x="72" y="67"/>
                  </a:lnTo>
                  <a:lnTo>
                    <a:pt x="82" y="72"/>
                  </a:lnTo>
                  <a:lnTo>
                    <a:pt x="94" y="72"/>
                  </a:lnTo>
                  <a:lnTo>
                    <a:pt x="107" y="75"/>
                  </a:lnTo>
                  <a:lnTo>
                    <a:pt x="118" y="81"/>
                  </a:lnTo>
                  <a:lnTo>
                    <a:pt x="131" y="83"/>
                  </a:lnTo>
                  <a:lnTo>
                    <a:pt x="140" y="89"/>
                  </a:lnTo>
                  <a:lnTo>
                    <a:pt x="145" y="94"/>
                  </a:lnTo>
                  <a:lnTo>
                    <a:pt x="151" y="104"/>
                  </a:lnTo>
                  <a:lnTo>
                    <a:pt x="155" y="113"/>
                  </a:lnTo>
                  <a:lnTo>
                    <a:pt x="158" y="124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42"/>
                  </a:lnTo>
                  <a:lnTo>
                    <a:pt x="148" y="142"/>
                  </a:lnTo>
                  <a:lnTo>
                    <a:pt x="158" y="136"/>
                  </a:lnTo>
                  <a:lnTo>
                    <a:pt x="173" y="136"/>
                  </a:lnTo>
                  <a:lnTo>
                    <a:pt x="185" y="136"/>
                  </a:lnTo>
                  <a:lnTo>
                    <a:pt x="188" y="142"/>
                  </a:lnTo>
                  <a:lnTo>
                    <a:pt x="194" y="148"/>
                  </a:lnTo>
                  <a:lnTo>
                    <a:pt x="204" y="153"/>
                  </a:lnTo>
                  <a:lnTo>
                    <a:pt x="213" y="156"/>
                  </a:lnTo>
                  <a:lnTo>
                    <a:pt x="221" y="156"/>
                  </a:lnTo>
                  <a:lnTo>
                    <a:pt x="237" y="159"/>
                  </a:lnTo>
                  <a:lnTo>
                    <a:pt x="246" y="153"/>
                  </a:lnTo>
                  <a:lnTo>
                    <a:pt x="249" y="150"/>
                  </a:lnTo>
                  <a:lnTo>
                    <a:pt x="246" y="142"/>
                  </a:lnTo>
                  <a:lnTo>
                    <a:pt x="254" y="139"/>
                  </a:lnTo>
                  <a:lnTo>
                    <a:pt x="257" y="134"/>
                  </a:lnTo>
                  <a:lnTo>
                    <a:pt x="267" y="128"/>
                  </a:lnTo>
                  <a:lnTo>
                    <a:pt x="276" y="128"/>
                  </a:lnTo>
                  <a:lnTo>
                    <a:pt x="283" y="128"/>
                  </a:lnTo>
                  <a:lnTo>
                    <a:pt x="294" y="134"/>
                  </a:lnTo>
                  <a:lnTo>
                    <a:pt x="303" y="136"/>
                  </a:lnTo>
                  <a:lnTo>
                    <a:pt x="310" y="145"/>
                  </a:lnTo>
                  <a:lnTo>
                    <a:pt x="313" y="153"/>
                  </a:lnTo>
                  <a:lnTo>
                    <a:pt x="322" y="160"/>
                  </a:lnTo>
                  <a:lnTo>
                    <a:pt x="330" y="166"/>
                  </a:lnTo>
                  <a:lnTo>
                    <a:pt x="333" y="171"/>
                  </a:lnTo>
                  <a:lnTo>
                    <a:pt x="343" y="174"/>
                  </a:lnTo>
                  <a:lnTo>
                    <a:pt x="359" y="174"/>
                  </a:lnTo>
                  <a:lnTo>
                    <a:pt x="366" y="177"/>
                  </a:lnTo>
                  <a:lnTo>
                    <a:pt x="376" y="177"/>
                  </a:lnTo>
                  <a:lnTo>
                    <a:pt x="382" y="183"/>
                  </a:lnTo>
                  <a:lnTo>
                    <a:pt x="395" y="183"/>
                  </a:lnTo>
                  <a:lnTo>
                    <a:pt x="397" y="174"/>
                  </a:lnTo>
                  <a:lnTo>
                    <a:pt x="385" y="174"/>
                  </a:lnTo>
                  <a:lnTo>
                    <a:pt x="376" y="169"/>
                  </a:lnTo>
                  <a:lnTo>
                    <a:pt x="382" y="163"/>
                  </a:lnTo>
                  <a:lnTo>
                    <a:pt x="373" y="163"/>
                  </a:lnTo>
                  <a:lnTo>
                    <a:pt x="363" y="160"/>
                  </a:lnTo>
                  <a:lnTo>
                    <a:pt x="366" y="153"/>
                  </a:lnTo>
                  <a:lnTo>
                    <a:pt x="355" y="156"/>
                  </a:lnTo>
                  <a:lnTo>
                    <a:pt x="349" y="148"/>
                  </a:lnTo>
                  <a:lnTo>
                    <a:pt x="346" y="136"/>
                  </a:lnTo>
                  <a:lnTo>
                    <a:pt x="336" y="131"/>
                  </a:lnTo>
                  <a:lnTo>
                    <a:pt x="327" y="124"/>
                  </a:lnTo>
                  <a:lnTo>
                    <a:pt x="322" y="115"/>
                  </a:lnTo>
                  <a:lnTo>
                    <a:pt x="330" y="113"/>
                  </a:lnTo>
                  <a:lnTo>
                    <a:pt x="340" y="113"/>
                  </a:lnTo>
                  <a:lnTo>
                    <a:pt x="340" y="104"/>
                  </a:lnTo>
                  <a:lnTo>
                    <a:pt x="330" y="99"/>
                  </a:lnTo>
                  <a:lnTo>
                    <a:pt x="322" y="99"/>
                  </a:lnTo>
                  <a:lnTo>
                    <a:pt x="310" y="94"/>
                  </a:lnTo>
                  <a:lnTo>
                    <a:pt x="297" y="92"/>
                  </a:lnTo>
                  <a:lnTo>
                    <a:pt x="297" y="81"/>
                  </a:lnTo>
                  <a:lnTo>
                    <a:pt x="291" y="75"/>
                  </a:lnTo>
                  <a:lnTo>
                    <a:pt x="283" y="69"/>
                  </a:lnTo>
                  <a:lnTo>
                    <a:pt x="273" y="64"/>
                  </a:lnTo>
                  <a:lnTo>
                    <a:pt x="264" y="62"/>
                  </a:lnTo>
                  <a:lnTo>
                    <a:pt x="253" y="57"/>
                  </a:lnTo>
                  <a:lnTo>
                    <a:pt x="243" y="54"/>
                  </a:lnTo>
                  <a:lnTo>
                    <a:pt x="230" y="48"/>
                  </a:lnTo>
                  <a:lnTo>
                    <a:pt x="221" y="48"/>
                  </a:lnTo>
                  <a:lnTo>
                    <a:pt x="213" y="43"/>
                  </a:lnTo>
                  <a:lnTo>
                    <a:pt x="204" y="40"/>
                  </a:lnTo>
                  <a:lnTo>
                    <a:pt x="191" y="37"/>
                  </a:lnTo>
                  <a:lnTo>
                    <a:pt x="185" y="37"/>
                  </a:lnTo>
                  <a:lnTo>
                    <a:pt x="173" y="32"/>
                  </a:lnTo>
                  <a:lnTo>
                    <a:pt x="164" y="30"/>
                  </a:lnTo>
                  <a:lnTo>
                    <a:pt x="151" y="25"/>
                  </a:lnTo>
                  <a:lnTo>
                    <a:pt x="143" y="22"/>
                  </a:lnTo>
                  <a:lnTo>
                    <a:pt x="131" y="25"/>
                  </a:lnTo>
                  <a:lnTo>
                    <a:pt x="124" y="32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101" y="48"/>
                  </a:lnTo>
                  <a:lnTo>
                    <a:pt x="94" y="54"/>
                  </a:lnTo>
                  <a:lnTo>
                    <a:pt x="88" y="54"/>
                  </a:lnTo>
                  <a:lnTo>
                    <a:pt x="79" y="48"/>
                  </a:lnTo>
                  <a:lnTo>
                    <a:pt x="72" y="40"/>
                  </a:lnTo>
                  <a:lnTo>
                    <a:pt x="68" y="37"/>
                  </a:lnTo>
                  <a:lnTo>
                    <a:pt x="64" y="27"/>
                  </a:lnTo>
                  <a:lnTo>
                    <a:pt x="68" y="19"/>
                  </a:lnTo>
                  <a:lnTo>
                    <a:pt x="61" y="8"/>
                  </a:lnTo>
                  <a:lnTo>
                    <a:pt x="49" y="8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18" y="8"/>
                  </a:lnTo>
                  <a:lnTo>
                    <a:pt x="9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3" name=""/>
            <p:cNvSpPr/>
            <p:nvPr/>
          </p:nvSpPr>
          <p:spPr>
            <a:xfrm>
              <a:off x="6507720" y="2345040"/>
              <a:ext cx="79200" cy="98640"/>
            </a:xfrm>
            <a:custGeom>
              <a:avLst/>
              <a:gdLst/>
              <a:ahLst/>
              <a:rect l="l" t="t" r="r" b="b"/>
              <a:pathLst>
                <a:path w="87" h="108">
                  <a:moveTo>
                    <a:pt x="0" y="44"/>
                  </a:moveTo>
                  <a:lnTo>
                    <a:pt x="0" y="51"/>
                  </a:lnTo>
                  <a:lnTo>
                    <a:pt x="3" y="59"/>
                  </a:lnTo>
                  <a:lnTo>
                    <a:pt x="3" y="71"/>
                  </a:lnTo>
                  <a:lnTo>
                    <a:pt x="12" y="77"/>
                  </a:lnTo>
                  <a:lnTo>
                    <a:pt x="15" y="71"/>
                  </a:lnTo>
                  <a:lnTo>
                    <a:pt x="22" y="77"/>
                  </a:lnTo>
                  <a:lnTo>
                    <a:pt x="15" y="82"/>
                  </a:lnTo>
                  <a:lnTo>
                    <a:pt x="15" y="87"/>
                  </a:lnTo>
                  <a:lnTo>
                    <a:pt x="28" y="92"/>
                  </a:lnTo>
                  <a:lnTo>
                    <a:pt x="36" y="87"/>
                  </a:lnTo>
                  <a:lnTo>
                    <a:pt x="46" y="89"/>
                  </a:lnTo>
                  <a:lnTo>
                    <a:pt x="55" y="101"/>
                  </a:lnTo>
                  <a:lnTo>
                    <a:pt x="55" y="92"/>
                  </a:lnTo>
                  <a:lnTo>
                    <a:pt x="55" y="87"/>
                  </a:lnTo>
                  <a:lnTo>
                    <a:pt x="65" y="92"/>
                  </a:lnTo>
                  <a:lnTo>
                    <a:pt x="71" y="101"/>
                  </a:lnTo>
                  <a:lnTo>
                    <a:pt x="79" y="107"/>
                  </a:lnTo>
                  <a:lnTo>
                    <a:pt x="86" y="104"/>
                  </a:lnTo>
                  <a:lnTo>
                    <a:pt x="76" y="95"/>
                  </a:lnTo>
                  <a:lnTo>
                    <a:pt x="73" y="89"/>
                  </a:lnTo>
                  <a:lnTo>
                    <a:pt x="82" y="87"/>
                  </a:lnTo>
                  <a:lnTo>
                    <a:pt x="71" y="84"/>
                  </a:lnTo>
                  <a:lnTo>
                    <a:pt x="62" y="82"/>
                  </a:lnTo>
                  <a:lnTo>
                    <a:pt x="55" y="82"/>
                  </a:lnTo>
                  <a:lnTo>
                    <a:pt x="49" y="87"/>
                  </a:lnTo>
                  <a:lnTo>
                    <a:pt x="39" y="82"/>
                  </a:lnTo>
                  <a:lnTo>
                    <a:pt x="36" y="74"/>
                  </a:lnTo>
                  <a:lnTo>
                    <a:pt x="31" y="59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49" y="35"/>
                  </a:lnTo>
                  <a:lnTo>
                    <a:pt x="52" y="27"/>
                  </a:lnTo>
                  <a:lnTo>
                    <a:pt x="46" y="21"/>
                  </a:lnTo>
                  <a:lnTo>
                    <a:pt x="46" y="11"/>
                  </a:lnTo>
                  <a:lnTo>
                    <a:pt x="49" y="0"/>
                  </a:lnTo>
                  <a:lnTo>
                    <a:pt x="43" y="5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2" y="11"/>
                  </a:lnTo>
                  <a:lnTo>
                    <a:pt x="9" y="18"/>
                  </a:lnTo>
                  <a:lnTo>
                    <a:pt x="12" y="27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0" y="4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4" name=""/>
            <p:cNvSpPr/>
            <p:nvPr/>
          </p:nvSpPr>
          <p:spPr>
            <a:xfrm>
              <a:off x="6462000" y="2466360"/>
              <a:ext cx="46440" cy="46080"/>
            </a:xfrm>
            <a:custGeom>
              <a:avLst/>
              <a:gdLst/>
              <a:ahLst/>
              <a:rect l="l" t="t" r="r" b="b"/>
              <a:pathLst>
                <a:path w="51" h="51">
                  <a:moveTo>
                    <a:pt x="0" y="50"/>
                  </a:moveTo>
                  <a:lnTo>
                    <a:pt x="12" y="44"/>
                  </a:lnTo>
                  <a:lnTo>
                    <a:pt x="14" y="40"/>
                  </a:lnTo>
                  <a:lnTo>
                    <a:pt x="24" y="34"/>
                  </a:lnTo>
                  <a:lnTo>
                    <a:pt x="30" y="23"/>
                  </a:lnTo>
                  <a:lnTo>
                    <a:pt x="37" y="20"/>
                  </a:lnTo>
                  <a:lnTo>
                    <a:pt x="50" y="13"/>
                  </a:lnTo>
                  <a:lnTo>
                    <a:pt x="43" y="0"/>
                  </a:lnTo>
                  <a:lnTo>
                    <a:pt x="37" y="13"/>
                  </a:lnTo>
                  <a:lnTo>
                    <a:pt x="30" y="23"/>
                  </a:lnTo>
                  <a:lnTo>
                    <a:pt x="20" y="29"/>
                  </a:lnTo>
                  <a:lnTo>
                    <a:pt x="12" y="34"/>
                  </a:lnTo>
                  <a:lnTo>
                    <a:pt x="3" y="43"/>
                  </a:lnTo>
                  <a:lnTo>
                    <a:pt x="0" y="5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5" name=""/>
            <p:cNvSpPr/>
            <p:nvPr/>
          </p:nvSpPr>
          <p:spPr>
            <a:xfrm>
              <a:off x="6516360" y="2431440"/>
              <a:ext cx="23040" cy="22320"/>
            </a:xfrm>
            <a:custGeom>
              <a:avLst/>
              <a:gdLst/>
              <a:ahLst/>
              <a:rect l="l" t="t" r="r" b="b"/>
              <a:pathLst>
                <a:path w="25" h="24">
                  <a:moveTo>
                    <a:pt x="0" y="0"/>
                  </a:moveTo>
                  <a:lnTo>
                    <a:pt x="9" y="6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6" name=""/>
            <p:cNvSpPr/>
            <p:nvPr/>
          </p:nvSpPr>
          <p:spPr>
            <a:xfrm>
              <a:off x="6590880" y="2446920"/>
              <a:ext cx="23040" cy="3780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0" y="6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6" y="41"/>
                  </a:lnTo>
                  <a:lnTo>
                    <a:pt x="16" y="38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25" y="23"/>
                  </a:lnTo>
                  <a:lnTo>
                    <a:pt x="21" y="15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7" name=""/>
            <p:cNvSpPr/>
            <p:nvPr/>
          </p:nvSpPr>
          <p:spPr>
            <a:xfrm>
              <a:off x="6546960" y="2457000"/>
              <a:ext cx="45360" cy="4716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0" y="24"/>
                  </a:moveTo>
                  <a:lnTo>
                    <a:pt x="9" y="24"/>
                  </a:lnTo>
                  <a:lnTo>
                    <a:pt x="15" y="26"/>
                  </a:lnTo>
                  <a:lnTo>
                    <a:pt x="15" y="34"/>
                  </a:lnTo>
                  <a:lnTo>
                    <a:pt x="9" y="37"/>
                  </a:lnTo>
                  <a:lnTo>
                    <a:pt x="12" y="45"/>
                  </a:lnTo>
                  <a:lnTo>
                    <a:pt x="22" y="51"/>
                  </a:lnTo>
                  <a:lnTo>
                    <a:pt x="28" y="45"/>
                  </a:lnTo>
                  <a:lnTo>
                    <a:pt x="22" y="37"/>
                  </a:lnTo>
                  <a:lnTo>
                    <a:pt x="30" y="39"/>
                  </a:lnTo>
                  <a:lnTo>
                    <a:pt x="33" y="34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49" y="31"/>
                  </a:lnTo>
                  <a:lnTo>
                    <a:pt x="39" y="31"/>
                  </a:lnTo>
                  <a:lnTo>
                    <a:pt x="39" y="24"/>
                  </a:lnTo>
                  <a:lnTo>
                    <a:pt x="39" y="13"/>
                  </a:lnTo>
                  <a:lnTo>
                    <a:pt x="36" y="22"/>
                  </a:lnTo>
                  <a:lnTo>
                    <a:pt x="28" y="26"/>
                  </a:lnTo>
                  <a:lnTo>
                    <a:pt x="30" y="19"/>
                  </a:lnTo>
                  <a:lnTo>
                    <a:pt x="22" y="19"/>
                  </a:lnTo>
                  <a:lnTo>
                    <a:pt x="22" y="5"/>
                  </a:lnTo>
                  <a:lnTo>
                    <a:pt x="12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8"/>
                  </a:lnTo>
                  <a:lnTo>
                    <a:pt x="0" y="19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8" name=""/>
            <p:cNvSpPr/>
            <p:nvPr/>
          </p:nvSpPr>
          <p:spPr>
            <a:xfrm>
              <a:off x="6546240" y="2490120"/>
              <a:ext cx="84600" cy="68760"/>
            </a:xfrm>
            <a:custGeom>
              <a:avLst/>
              <a:gdLst/>
              <a:ahLst/>
              <a:rect l="l" t="t" r="r" b="b"/>
              <a:pathLst>
                <a:path w="93" h="76">
                  <a:moveTo>
                    <a:pt x="0" y="45"/>
                  </a:moveTo>
                  <a:lnTo>
                    <a:pt x="3" y="52"/>
                  </a:lnTo>
                  <a:lnTo>
                    <a:pt x="6" y="45"/>
                  </a:lnTo>
                  <a:lnTo>
                    <a:pt x="9" y="37"/>
                  </a:lnTo>
                  <a:lnTo>
                    <a:pt x="15" y="37"/>
                  </a:lnTo>
                  <a:lnTo>
                    <a:pt x="19" y="43"/>
                  </a:lnTo>
                  <a:lnTo>
                    <a:pt x="25" y="43"/>
                  </a:lnTo>
                  <a:lnTo>
                    <a:pt x="30" y="37"/>
                  </a:lnTo>
                  <a:lnTo>
                    <a:pt x="39" y="40"/>
                  </a:lnTo>
                  <a:lnTo>
                    <a:pt x="46" y="43"/>
                  </a:lnTo>
                  <a:lnTo>
                    <a:pt x="39" y="48"/>
                  </a:lnTo>
                  <a:lnTo>
                    <a:pt x="39" y="58"/>
                  </a:lnTo>
                  <a:lnTo>
                    <a:pt x="49" y="63"/>
                  </a:lnTo>
                  <a:lnTo>
                    <a:pt x="55" y="69"/>
                  </a:lnTo>
                  <a:lnTo>
                    <a:pt x="61" y="69"/>
                  </a:lnTo>
                  <a:lnTo>
                    <a:pt x="66" y="75"/>
                  </a:lnTo>
                  <a:lnTo>
                    <a:pt x="76" y="63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69" y="48"/>
                  </a:lnTo>
                  <a:lnTo>
                    <a:pt x="76" y="43"/>
                  </a:lnTo>
                  <a:lnTo>
                    <a:pt x="79" y="50"/>
                  </a:lnTo>
                  <a:lnTo>
                    <a:pt x="85" y="61"/>
                  </a:lnTo>
                  <a:lnTo>
                    <a:pt x="85" y="52"/>
                  </a:lnTo>
                  <a:lnTo>
                    <a:pt x="92" y="45"/>
                  </a:lnTo>
                  <a:lnTo>
                    <a:pt x="92" y="37"/>
                  </a:lnTo>
                  <a:lnTo>
                    <a:pt x="85" y="26"/>
                  </a:lnTo>
                  <a:lnTo>
                    <a:pt x="85" y="16"/>
                  </a:lnTo>
                  <a:lnTo>
                    <a:pt x="79" y="8"/>
                  </a:lnTo>
                  <a:lnTo>
                    <a:pt x="66" y="0"/>
                  </a:lnTo>
                  <a:lnTo>
                    <a:pt x="69" y="13"/>
                  </a:lnTo>
                  <a:lnTo>
                    <a:pt x="65" y="16"/>
                  </a:lnTo>
                  <a:lnTo>
                    <a:pt x="58" y="13"/>
                  </a:lnTo>
                  <a:lnTo>
                    <a:pt x="52" y="23"/>
                  </a:lnTo>
                  <a:lnTo>
                    <a:pt x="46" y="23"/>
                  </a:lnTo>
                  <a:lnTo>
                    <a:pt x="39" y="31"/>
                  </a:lnTo>
                  <a:lnTo>
                    <a:pt x="36" y="23"/>
                  </a:lnTo>
                  <a:lnTo>
                    <a:pt x="30" y="20"/>
                  </a:lnTo>
                  <a:lnTo>
                    <a:pt x="22" y="23"/>
                  </a:lnTo>
                  <a:lnTo>
                    <a:pt x="15" y="29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0" y="4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9" name=""/>
            <p:cNvSpPr/>
            <p:nvPr/>
          </p:nvSpPr>
          <p:spPr>
            <a:xfrm>
              <a:off x="7025400" y="2712240"/>
              <a:ext cx="75240" cy="35280"/>
            </a:xfrm>
            <a:custGeom>
              <a:avLst/>
              <a:gdLst/>
              <a:ahLst/>
              <a:rect l="l" t="t" r="r" b="b"/>
              <a:pathLst>
                <a:path w="83" h="39">
                  <a:moveTo>
                    <a:pt x="0" y="25"/>
                  </a:moveTo>
                  <a:lnTo>
                    <a:pt x="0" y="29"/>
                  </a:lnTo>
                  <a:lnTo>
                    <a:pt x="9" y="32"/>
                  </a:lnTo>
                  <a:lnTo>
                    <a:pt x="17" y="38"/>
                  </a:lnTo>
                  <a:lnTo>
                    <a:pt x="26" y="38"/>
                  </a:lnTo>
                  <a:lnTo>
                    <a:pt x="36" y="38"/>
                  </a:lnTo>
                  <a:lnTo>
                    <a:pt x="45" y="38"/>
                  </a:lnTo>
                  <a:lnTo>
                    <a:pt x="56" y="35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5" y="16"/>
                  </a:lnTo>
                  <a:lnTo>
                    <a:pt x="82" y="11"/>
                  </a:lnTo>
                  <a:lnTo>
                    <a:pt x="78" y="0"/>
                  </a:lnTo>
                  <a:lnTo>
                    <a:pt x="63" y="0"/>
                  </a:lnTo>
                  <a:lnTo>
                    <a:pt x="66" y="14"/>
                  </a:lnTo>
                  <a:lnTo>
                    <a:pt x="56" y="14"/>
                  </a:lnTo>
                  <a:lnTo>
                    <a:pt x="50" y="25"/>
                  </a:lnTo>
                  <a:lnTo>
                    <a:pt x="42" y="25"/>
                  </a:lnTo>
                  <a:lnTo>
                    <a:pt x="33" y="25"/>
                  </a:lnTo>
                  <a:lnTo>
                    <a:pt x="20" y="28"/>
                  </a:lnTo>
                  <a:lnTo>
                    <a:pt x="9" y="28"/>
                  </a:lnTo>
                  <a:lnTo>
                    <a:pt x="0" y="2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0" name=""/>
            <p:cNvSpPr/>
            <p:nvPr/>
          </p:nvSpPr>
          <p:spPr>
            <a:xfrm>
              <a:off x="6995520" y="2680920"/>
              <a:ext cx="24840" cy="720"/>
            </a:xfrm>
            <a:custGeom>
              <a:avLst/>
              <a:gdLst/>
              <a:ahLst/>
              <a:rect l="l" t="t" r="r" b="b"/>
              <a:pathLst>
                <a:path w="27" h="1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1" name=""/>
            <p:cNvSpPr/>
            <p:nvPr/>
          </p:nvSpPr>
          <p:spPr>
            <a:xfrm>
              <a:off x="7071840" y="2689200"/>
              <a:ext cx="43560" cy="37800"/>
            </a:xfrm>
            <a:custGeom>
              <a:avLst/>
              <a:gdLst/>
              <a:ahLst/>
              <a:rect l="l" t="t" r="r" b="b"/>
              <a:pathLst>
                <a:path w="48" h="42">
                  <a:moveTo>
                    <a:pt x="0" y="0"/>
                  </a:moveTo>
                  <a:lnTo>
                    <a:pt x="12" y="8"/>
                  </a:lnTo>
                  <a:lnTo>
                    <a:pt x="22" y="16"/>
                  </a:lnTo>
                  <a:lnTo>
                    <a:pt x="32" y="16"/>
                  </a:lnTo>
                  <a:lnTo>
                    <a:pt x="37" y="26"/>
                  </a:lnTo>
                  <a:lnTo>
                    <a:pt x="40" y="41"/>
                  </a:lnTo>
                  <a:lnTo>
                    <a:pt x="47" y="32"/>
                  </a:lnTo>
                  <a:lnTo>
                    <a:pt x="43" y="24"/>
                  </a:lnTo>
                  <a:lnTo>
                    <a:pt x="32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2" name=""/>
            <p:cNvSpPr/>
            <p:nvPr/>
          </p:nvSpPr>
          <p:spPr>
            <a:xfrm>
              <a:off x="7142040" y="2737080"/>
              <a:ext cx="25920" cy="23040"/>
            </a:xfrm>
            <a:custGeom>
              <a:avLst/>
              <a:gdLst/>
              <a:ahLst/>
              <a:rect l="l" t="t" r="r" b="b"/>
              <a:pathLst>
                <a:path w="29" h="25">
                  <a:moveTo>
                    <a:pt x="0" y="0"/>
                  </a:moveTo>
                  <a:lnTo>
                    <a:pt x="3" y="9"/>
                  </a:lnTo>
                  <a:lnTo>
                    <a:pt x="9" y="18"/>
                  </a:lnTo>
                  <a:lnTo>
                    <a:pt x="15" y="24"/>
                  </a:lnTo>
                  <a:lnTo>
                    <a:pt x="28" y="18"/>
                  </a:lnTo>
                  <a:lnTo>
                    <a:pt x="18" y="1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760" bIns="-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63" name=""/>
          <p:cNvSpPr/>
          <p:nvPr/>
        </p:nvSpPr>
        <p:spPr>
          <a:xfrm>
            <a:off x="7372440" y="1738440"/>
            <a:ext cx="1495440" cy="1139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4" name=""/>
          <p:cNvSpPr/>
          <p:nvPr/>
        </p:nvSpPr>
        <p:spPr>
          <a:xfrm>
            <a:off x="7728480" y="1809720"/>
            <a:ext cx="100224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Active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Areas &amp;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5" name=""/>
          <p:cNvSpPr/>
          <p:nvPr/>
        </p:nvSpPr>
        <p:spPr>
          <a:xfrm>
            <a:off x="2624040" y="208764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66" name=""/>
          <p:cNvGrpSpPr/>
          <p:nvPr/>
        </p:nvGrpSpPr>
        <p:grpSpPr>
          <a:xfrm>
            <a:off x="5303880" y="2490840"/>
            <a:ext cx="336240" cy="214200"/>
            <a:chOff x="5303880" y="2490840"/>
            <a:chExt cx="336240" cy="214200"/>
          </a:xfrm>
        </p:grpSpPr>
        <p:grpSp>
          <p:nvGrpSpPr>
            <p:cNvPr id="867" name=""/>
            <p:cNvGrpSpPr/>
            <p:nvPr/>
          </p:nvGrpSpPr>
          <p:grpSpPr>
            <a:xfrm>
              <a:off x="5436360" y="2490840"/>
              <a:ext cx="203760" cy="126720"/>
              <a:chOff x="5436360" y="2490840"/>
              <a:chExt cx="203760" cy="126720"/>
            </a:xfrm>
          </p:grpSpPr>
          <p:sp>
            <p:nvSpPr>
              <p:cNvPr id="868" name=""/>
              <p:cNvSpPr/>
              <p:nvPr/>
            </p:nvSpPr>
            <p:spPr>
              <a:xfrm flipH="1">
                <a:off x="5575680" y="249084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9" name=""/>
              <p:cNvSpPr/>
              <p:nvPr/>
            </p:nvSpPr>
            <p:spPr>
              <a:xfrm flipH="1">
                <a:off x="5592600" y="251028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0" name=""/>
              <p:cNvSpPr/>
              <p:nvPr/>
            </p:nvSpPr>
            <p:spPr>
              <a:xfrm flipH="1">
                <a:off x="5578920" y="25221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1" name=""/>
              <p:cNvSpPr/>
              <p:nvPr/>
            </p:nvSpPr>
            <p:spPr>
              <a:xfrm flipH="1">
                <a:off x="5538240" y="24944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2" name=""/>
              <p:cNvSpPr/>
              <p:nvPr/>
            </p:nvSpPr>
            <p:spPr>
              <a:xfrm flipH="1">
                <a:off x="5498280" y="251100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3" name=""/>
              <p:cNvSpPr/>
              <p:nvPr/>
            </p:nvSpPr>
            <p:spPr>
              <a:xfrm flipH="1">
                <a:off x="5471640" y="25279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4" name=""/>
              <p:cNvSpPr/>
              <p:nvPr/>
            </p:nvSpPr>
            <p:spPr>
              <a:xfrm flipH="1">
                <a:off x="5533560" y="251316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5" name=""/>
              <p:cNvSpPr/>
              <p:nvPr/>
            </p:nvSpPr>
            <p:spPr>
              <a:xfrm flipH="1">
                <a:off x="5499720" y="254376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6" name=""/>
              <p:cNvSpPr/>
              <p:nvPr/>
            </p:nvSpPr>
            <p:spPr>
              <a:xfrm flipH="1">
                <a:off x="5448240" y="254232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7" name=""/>
              <p:cNvSpPr/>
              <p:nvPr/>
            </p:nvSpPr>
            <p:spPr>
              <a:xfrm flipH="1">
                <a:off x="5465880" y="254484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8" name=""/>
              <p:cNvSpPr/>
              <p:nvPr/>
            </p:nvSpPr>
            <p:spPr>
              <a:xfrm flipH="1">
                <a:off x="5436000" y="256608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879" name=""/>
            <p:cNvGrpSpPr/>
            <p:nvPr/>
          </p:nvGrpSpPr>
          <p:grpSpPr>
            <a:xfrm>
              <a:off x="5303880" y="2594880"/>
              <a:ext cx="305640" cy="110160"/>
              <a:chOff x="5303880" y="2594880"/>
              <a:chExt cx="305640" cy="110160"/>
            </a:xfrm>
          </p:grpSpPr>
          <p:sp>
            <p:nvSpPr>
              <p:cNvPr id="880" name=""/>
              <p:cNvSpPr/>
              <p:nvPr/>
            </p:nvSpPr>
            <p:spPr>
              <a:xfrm>
                <a:off x="5303880" y="259488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881" name=""/>
              <p:cNvGrpSpPr/>
              <p:nvPr/>
            </p:nvGrpSpPr>
            <p:grpSpPr>
              <a:xfrm>
                <a:off x="5351760" y="2673000"/>
                <a:ext cx="192600" cy="7200"/>
                <a:chOff x="5351760" y="2673000"/>
                <a:chExt cx="192600" cy="7200"/>
              </a:xfrm>
            </p:grpSpPr>
            <p:grpSp>
              <p:nvGrpSpPr>
                <p:cNvPr id="882" name=""/>
                <p:cNvGrpSpPr/>
                <p:nvPr/>
              </p:nvGrpSpPr>
              <p:grpSpPr>
                <a:xfrm>
                  <a:off x="5351760" y="2673000"/>
                  <a:ext cx="41760" cy="7200"/>
                  <a:chOff x="5351760" y="2673000"/>
                  <a:chExt cx="41760" cy="7200"/>
                </a:xfrm>
              </p:grpSpPr>
              <p:sp>
                <p:nvSpPr>
                  <p:cNvPr id="883" name=""/>
                  <p:cNvSpPr/>
                  <p:nvPr/>
                </p:nvSpPr>
                <p:spPr>
                  <a:xfrm>
                    <a:off x="538632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4" name=""/>
                  <p:cNvSpPr/>
                  <p:nvPr/>
                </p:nvSpPr>
                <p:spPr>
                  <a:xfrm>
                    <a:off x="536868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5" name=""/>
                  <p:cNvSpPr/>
                  <p:nvPr/>
                </p:nvSpPr>
                <p:spPr>
                  <a:xfrm>
                    <a:off x="535176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886" name=""/>
                <p:cNvGrpSpPr/>
                <p:nvPr/>
              </p:nvGrpSpPr>
              <p:grpSpPr>
                <a:xfrm>
                  <a:off x="5502600" y="2673000"/>
                  <a:ext cx="41760" cy="7200"/>
                  <a:chOff x="5502600" y="2673000"/>
                  <a:chExt cx="41760" cy="7200"/>
                </a:xfrm>
              </p:grpSpPr>
              <p:sp>
                <p:nvSpPr>
                  <p:cNvPr id="887" name=""/>
                  <p:cNvSpPr/>
                  <p:nvPr/>
                </p:nvSpPr>
                <p:spPr>
                  <a:xfrm>
                    <a:off x="553716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8" name=""/>
                  <p:cNvSpPr/>
                  <p:nvPr/>
                </p:nvSpPr>
                <p:spPr>
                  <a:xfrm>
                    <a:off x="551952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9" name=""/>
                  <p:cNvSpPr/>
                  <p:nvPr/>
                </p:nvSpPr>
                <p:spPr>
                  <a:xfrm>
                    <a:off x="550260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grpSp>
        <p:nvGrpSpPr>
          <p:cNvPr id="890" name=""/>
          <p:cNvGrpSpPr/>
          <p:nvPr/>
        </p:nvGrpSpPr>
        <p:grpSpPr>
          <a:xfrm>
            <a:off x="5570640" y="2709720"/>
            <a:ext cx="336240" cy="214560"/>
            <a:chOff x="5570640" y="2709720"/>
            <a:chExt cx="336240" cy="214560"/>
          </a:xfrm>
        </p:grpSpPr>
        <p:grpSp>
          <p:nvGrpSpPr>
            <p:cNvPr id="891" name=""/>
            <p:cNvGrpSpPr/>
            <p:nvPr/>
          </p:nvGrpSpPr>
          <p:grpSpPr>
            <a:xfrm>
              <a:off x="5703120" y="2709720"/>
              <a:ext cx="203760" cy="126720"/>
              <a:chOff x="5703120" y="2709720"/>
              <a:chExt cx="203760" cy="126720"/>
            </a:xfrm>
          </p:grpSpPr>
          <p:sp>
            <p:nvSpPr>
              <p:cNvPr id="892" name=""/>
              <p:cNvSpPr/>
              <p:nvPr/>
            </p:nvSpPr>
            <p:spPr>
              <a:xfrm flipH="1">
                <a:off x="5842440" y="270972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3" name=""/>
              <p:cNvSpPr/>
              <p:nvPr/>
            </p:nvSpPr>
            <p:spPr>
              <a:xfrm flipH="1">
                <a:off x="5859360" y="27291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4" name=""/>
              <p:cNvSpPr/>
              <p:nvPr/>
            </p:nvSpPr>
            <p:spPr>
              <a:xfrm flipH="1">
                <a:off x="5845680" y="27410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5" name=""/>
              <p:cNvSpPr/>
              <p:nvPr/>
            </p:nvSpPr>
            <p:spPr>
              <a:xfrm flipH="1">
                <a:off x="5805000" y="271332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6" name=""/>
              <p:cNvSpPr/>
              <p:nvPr/>
            </p:nvSpPr>
            <p:spPr>
              <a:xfrm flipH="1">
                <a:off x="5765040" y="272988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7" name=""/>
              <p:cNvSpPr/>
              <p:nvPr/>
            </p:nvSpPr>
            <p:spPr>
              <a:xfrm flipH="1">
                <a:off x="5738400" y="274680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8" name=""/>
              <p:cNvSpPr/>
              <p:nvPr/>
            </p:nvSpPr>
            <p:spPr>
              <a:xfrm flipH="1">
                <a:off x="5800320" y="273204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9" name=""/>
              <p:cNvSpPr/>
              <p:nvPr/>
            </p:nvSpPr>
            <p:spPr>
              <a:xfrm flipH="1">
                <a:off x="5766480" y="276264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0" name=""/>
              <p:cNvSpPr/>
              <p:nvPr/>
            </p:nvSpPr>
            <p:spPr>
              <a:xfrm flipH="1">
                <a:off x="5715000" y="276120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1" name=""/>
              <p:cNvSpPr/>
              <p:nvPr/>
            </p:nvSpPr>
            <p:spPr>
              <a:xfrm flipH="1">
                <a:off x="5732640" y="27637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2" name=""/>
              <p:cNvSpPr/>
              <p:nvPr/>
            </p:nvSpPr>
            <p:spPr>
              <a:xfrm flipH="1">
                <a:off x="5702760" y="278496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903" name=""/>
            <p:cNvGrpSpPr/>
            <p:nvPr/>
          </p:nvGrpSpPr>
          <p:grpSpPr>
            <a:xfrm>
              <a:off x="5570640" y="2814120"/>
              <a:ext cx="305640" cy="110160"/>
              <a:chOff x="5570640" y="2814120"/>
              <a:chExt cx="305640" cy="110160"/>
            </a:xfrm>
          </p:grpSpPr>
          <p:sp>
            <p:nvSpPr>
              <p:cNvPr id="904" name=""/>
              <p:cNvSpPr/>
              <p:nvPr/>
            </p:nvSpPr>
            <p:spPr>
              <a:xfrm>
                <a:off x="5570640" y="281412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905" name=""/>
              <p:cNvGrpSpPr/>
              <p:nvPr/>
            </p:nvGrpSpPr>
            <p:grpSpPr>
              <a:xfrm>
                <a:off x="5618520" y="2892240"/>
                <a:ext cx="192600" cy="7200"/>
                <a:chOff x="5618520" y="2892240"/>
                <a:chExt cx="192600" cy="7200"/>
              </a:xfrm>
            </p:grpSpPr>
            <p:grpSp>
              <p:nvGrpSpPr>
                <p:cNvPr id="906" name=""/>
                <p:cNvGrpSpPr/>
                <p:nvPr/>
              </p:nvGrpSpPr>
              <p:grpSpPr>
                <a:xfrm>
                  <a:off x="5618520" y="2892240"/>
                  <a:ext cx="41760" cy="7200"/>
                  <a:chOff x="5618520" y="2892240"/>
                  <a:chExt cx="41760" cy="7200"/>
                </a:xfrm>
              </p:grpSpPr>
              <p:sp>
                <p:nvSpPr>
                  <p:cNvPr id="907" name=""/>
                  <p:cNvSpPr/>
                  <p:nvPr/>
                </p:nvSpPr>
                <p:spPr>
                  <a:xfrm>
                    <a:off x="565308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8" name=""/>
                  <p:cNvSpPr/>
                  <p:nvPr/>
                </p:nvSpPr>
                <p:spPr>
                  <a:xfrm>
                    <a:off x="563544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9" name=""/>
                  <p:cNvSpPr/>
                  <p:nvPr/>
                </p:nvSpPr>
                <p:spPr>
                  <a:xfrm>
                    <a:off x="561852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910" name=""/>
                <p:cNvGrpSpPr/>
                <p:nvPr/>
              </p:nvGrpSpPr>
              <p:grpSpPr>
                <a:xfrm>
                  <a:off x="5769360" y="2892240"/>
                  <a:ext cx="41760" cy="7200"/>
                  <a:chOff x="5769360" y="2892240"/>
                  <a:chExt cx="41760" cy="7200"/>
                </a:xfrm>
              </p:grpSpPr>
              <p:sp>
                <p:nvSpPr>
                  <p:cNvPr id="911" name=""/>
                  <p:cNvSpPr/>
                  <p:nvPr/>
                </p:nvSpPr>
                <p:spPr>
                  <a:xfrm>
                    <a:off x="580392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2" name=""/>
                  <p:cNvSpPr/>
                  <p:nvPr/>
                </p:nvSpPr>
                <p:spPr>
                  <a:xfrm>
                    <a:off x="578628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3" name=""/>
                  <p:cNvSpPr/>
                  <p:nvPr/>
                </p:nvSpPr>
                <p:spPr>
                  <a:xfrm>
                    <a:off x="576936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sp>
        <p:nvSpPr>
          <p:cNvPr id="914" name=""/>
          <p:cNvSpPr/>
          <p:nvPr/>
        </p:nvSpPr>
        <p:spPr>
          <a:xfrm>
            <a:off x="2843280" y="198288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5" name=""/>
          <p:cNvSpPr/>
          <p:nvPr/>
        </p:nvSpPr>
        <p:spPr>
          <a:xfrm>
            <a:off x="3024360" y="2274840"/>
            <a:ext cx="12348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16" name=""/>
          <p:cNvGrpSpPr/>
          <p:nvPr/>
        </p:nvGrpSpPr>
        <p:grpSpPr>
          <a:xfrm>
            <a:off x="3354480" y="1976400"/>
            <a:ext cx="336240" cy="214200"/>
            <a:chOff x="3354480" y="1976400"/>
            <a:chExt cx="336240" cy="214200"/>
          </a:xfrm>
        </p:grpSpPr>
        <p:grpSp>
          <p:nvGrpSpPr>
            <p:cNvPr id="917" name=""/>
            <p:cNvGrpSpPr/>
            <p:nvPr/>
          </p:nvGrpSpPr>
          <p:grpSpPr>
            <a:xfrm>
              <a:off x="3486960" y="1976400"/>
              <a:ext cx="203760" cy="126720"/>
              <a:chOff x="3486960" y="1976400"/>
              <a:chExt cx="203760" cy="126720"/>
            </a:xfrm>
          </p:grpSpPr>
          <p:sp>
            <p:nvSpPr>
              <p:cNvPr id="918" name=""/>
              <p:cNvSpPr/>
              <p:nvPr/>
            </p:nvSpPr>
            <p:spPr>
              <a:xfrm flipH="1">
                <a:off x="3626280" y="197640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19" name=""/>
              <p:cNvSpPr/>
              <p:nvPr/>
            </p:nvSpPr>
            <p:spPr>
              <a:xfrm flipH="1">
                <a:off x="3643200" y="19958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0" name=""/>
              <p:cNvSpPr/>
              <p:nvPr/>
            </p:nvSpPr>
            <p:spPr>
              <a:xfrm flipH="1">
                <a:off x="3629520" y="200772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1" name=""/>
              <p:cNvSpPr/>
              <p:nvPr/>
            </p:nvSpPr>
            <p:spPr>
              <a:xfrm flipH="1">
                <a:off x="3588840" y="198000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2" name=""/>
              <p:cNvSpPr/>
              <p:nvPr/>
            </p:nvSpPr>
            <p:spPr>
              <a:xfrm flipH="1">
                <a:off x="3548880" y="19965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3" name=""/>
              <p:cNvSpPr/>
              <p:nvPr/>
            </p:nvSpPr>
            <p:spPr>
              <a:xfrm flipH="1">
                <a:off x="3522240" y="201348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4" name=""/>
              <p:cNvSpPr/>
              <p:nvPr/>
            </p:nvSpPr>
            <p:spPr>
              <a:xfrm flipH="1">
                <a:off x="3584160" y="199872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5" name=""/>
              <p:cNvSpPr/>
              <p:nvPr/>
            </p:nvSpPr>
            <p:spPr>
              <a:xfrm flipH="1">
                <a:off x="3550320" y="20293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6" name=""/>
              <p:cNvSpPr/>
              <p:nvPr/>
            </p:nvSpPr>
            <p:spPr>
              <a:xfrm flipH="1">
                <a:off x="3498840" y="202788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7" name=""/>
              <p:cNvSpPr/>
              <p:nvPr/>
            </p:nvSpPr>
            <p:spPr>
              <a:xfrm flipH="1">
                <a:off x="3516480" y="203040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8" name=""/>
              <p:cNvSpPr/>
              <p:nvPr/>
            </p:nvSpPr>
            <p:spPr>
              <a:xfrm flipH="1">
                <a:off x="3486600" y="205164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929" name=""/>
            <p:cNvGrpSpPr/>
            <p:nvPr/>
          </p:nvGrpSpPr>
          <p:grpSpPr>
            <a:xfrm>
              <a:off x="3354480" y="2080440"/>
              <a:ext cx="305640" cy="110160"/>
              <a:chOff x="3354480" y="2080440"/>
              <a:chExt cx="305640" cy="110160"/>
            </a:xfrm>
          </p:grpSpPr>
          <p:sp>
            <p:nvSpPr>
              <p:cNvPr id="930" name=""/>
              <p:cNvSpPr/>
              <p:nvPr/>
            </p:nvSpPr>
            <p:spPr>
              <a:xfrm>
                <a:off x="3354480" y="208044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931" name=""/>
              <p:cNvGrpSpPr/>
              <p:nvPr/>
            </p:nvGrpSpPr>
            <p:grpSpPr>
              <a:xfrm>
                <a:off x="3402360" y="2158560"/>
                <a:ext cx="192600" cy="7200"/>
                <a:chOff x="3402360" y="2158560"/>
                <a:chExt cx="192600" cy="7200"/>
              </a:xfrm>
            </p:grpSpPr>
            <p:grpSp>
              <p:nvGrpSpPr>
                <p:cNvPr id="932" name=""/>
                <p:cNvGrpSpPr/>
                <p:nvPr/>
              </p:nvGrpSpPr>
              <p:grpSpPr>
                <a:xfrm>
                  <a:off x="3402360" y="2158560"/>
                  <a:ext cx="41760" cy="7200"/>
                  <a:chOff x="3402360" y="2158560"/>
                  <a:chExt cx="41760" cy="7200"/>
                </a:xfrm>
              </p:grpSpPr>
              <p:sp>
                <p:nvSpPr>
                  <p:cNvPr id="933" name=""/>
                  <p:cNvSpPr/>
                  <p:nvPr/>
                </p:nvSpPr>
                <p:spPr>
                  <a:xfrm>
                    <a:off x="343692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4" name=""/>
                  <p:cNvSpPr/>
                  <p:nvPr/>
                </p:nvSpPr>
                <p:spPr>
                  <a:xfrm>
                    <a:off x="341928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5" name=""/>
                  <p:cNvSpPr/>
                  <p:nvPr/>
                </p:nvSpPr>
                <p:spPr>
                  <a:xfrm>
                    <a:off x="340236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936" name=""/>
                <p:cNvGrpSpPr/>
                <p:nvPr/>
              </p:nvGrpSpPr>
              <p:grpSpPr>
                <a:xfrm>
                  <a:off x="3553200" y="2158560"/>
                  <a:ext cx="41760" cy="7200"/>
                  <a:chOff x="3553200" y="2158560"/>
                  <a:chExt cx="41760" cy="7200"/>
                </a:xfrm>
              </p:grpSpPr>
              <p:sp>
                <p:nvSpPr>
                  <p:cNvPr id="937" name=""/>
                  <p:cNvSpPr/>
                  <p:nvPr/>
                </p:nvSpPr>
                <p:spPr>
                  <a:xfrm>
                    <a:off x="358776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8" name=""/>
                  <p:cNvSpPr/>
                  <p:nvPr/>
                </p:nvSpPr>
                <p:spPr>
                  <a:xfrm>
                    <a:off x="357012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9" name=""/>
                  <p:cNvSpPr/>
                  <p:nvPr/>
                </p:nvSpPr>
                <p:spPr>
                  <a:xfrm>
                    <a:off x="355320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sp>
        <p:nvSpPr>
          <p:cNvPr id="940" name=""/>
          <p:cNvSpPr/>
          <p:nvPr/>
        </p:nvSpPr>
        <p:spPr>
          <a:xfrm>
            <a:off x="5167440" y="21891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1" name=""/>
          <p:cNvSpPr/>
          <p:nvPr/>
        </p:nvSpPr>
        <p:spPr>
          <a:xfrm>
            <a:off x="5672160" y="226548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2" name=""/>
          <p:cNvSpPr/>
          <p:nvPr/>
        </p:nvSpPr>
        <p:spPr>
          <a:xfrm>
            <a:off x="6456240" y="29955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3" name=""/>
          <p:cNvSpPr/>
          <p:nvPr/>
        </p:nvSpPr>
        <p:spPr>
          <a:xfrm>
            <a:off x="6576840" y="250668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4" name=""/>
          <p:cNvSpPr/>
          <p:nvPr/>
        </p:nvSpPr>
        <p:spPr>
          <a:xfrm>
            <a:off x="6818400" y="19479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5" name=""/>
          <p:cNvSpPr/>
          <p:nvPr/>
        </p:nvSpPr>
        <p:spPr>
          <a:xfrm>
            <a:off x="7504200" y="2516040"/>
            <a:ext cx="234720" cy="22248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6" name=""/>
          <p:cNvSpPr/>
          <p:nvPr/>
        </p:nvSpPr>
        <p:spPr>
          <a:xfrm>
            <a:off x="5186520" y="20430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7" name=""/>
          <p:cNvSpPr/>
          <p:nvPr/>
        </p:nvSpPr>
        <p:spPr>
          <a:xfrm>
            <a:off x="5262480" y="223992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8" name=""/>
          <p:cNvSpPr/>
          <p:nvPr/>
        </p:nvSpPr>
        <p:spPr>
          <a:xfrm>
            <a:off x="3112920" y="25290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9" name=""/>
          <p:cNvSpPr/>
          <p:nvPr/>
        </p:nvSpPr>
        <p:spPr>
          <a:xfrm>
            <a:off x="420840" y="4059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0" name=""/>
          <p:cNvSpPr/>
          <p:nvPr/>
        </p:nvSpPr>
        <p:spPr>
          <a:xfrm>
            <a:off x="420840" y="53704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1" name=""/>
          <p:cNvSpPr/>
          <p:nvPr/>
        </p:nvSpPr>
        <p:spPr>
          <a:xfrm>
            <a:off x="4954680" y="4059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2" name=""/>
          <p:cNvSpPr/>
          <p:nvPr/>
        </p:nvSpPr>
        <p:spPr>
          <a:xfrm>
            <a:off x="4954680" y="51386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3" name=""/>
          <p:cNvSpPr/>
          <p:nvPr/>
        </p:nvSpPr>
        <p:spPr>
          <a:xfrm>
            <a:off x="7470720" y="1886040"/>
            <a:ext cx="200160" cy="19980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4" name=""/>
          <p:cNvSpPr/>
          <p:nvPr/>
        </p:nvSpPr>
        <p:spPr>
          <a:xfrm>
            <a:off x="6875640" y="1976400"/>
            <a:ext cx="153720" cy="1461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60" bIns="2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5" name=""/>
          <p:cNvSpPr/>
          <p:nvPr/>
        </p:nvSpPr>
        <p:spPr>
          <a:xfrm>
            <a:off x="2878200" y="22305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6" name=""/>
          <p:cNvSpPr/>
          <p:nvPr/>
        </p:nvSpPr>
        <p:spPr>
          <a:xfrm>
            <a:off x="5288040" y="21510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7" name=""/>
          <p:cNvSpPr/>
          <p:nvPr/>
        </p:nvSpPr>
        <p:spPr>
          <a:xfrm>
            <a:off x="5370480" y="221472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8" name=""/>
          <p:cNvSpPr/>
          <p:nvPr/>
        </p:nvSpPr>
        <p:spPr>
          <a:xfrm>
            <a:off x="2868480" y="21351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9" name=""/>
          <p:cNvSpPr/>
          <p:nvPr/>
        </p:nvSpPr>
        <p:spPr>
          <a:xfrm>
            <a:off x="6157800" y="2535120"/>
            <a:ext cx="154080" cy="1461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60" bIns="2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0" name=""/>
          <p:cNvSpPr/>
          <p:nvPr/>
        </p:nvSpPr>
        <p:spPr>
          <a:xfrm>
            <a:off x="5275440" y="2351160"/>
            <a:ext cx="153720" cy="1458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800" bIns="1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1" name=""/>
          <p:cNvSpPr/>
          <p:nvPr/>
        </p:nvSpPr>
        <p:spPr>
          <a:xfrm>
            <a:off x="4214880" y="1525680"/>
            <a:ext cx="154080" cy="1458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800" bIns="1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2" name=""/>
          <p:cNvSpPr/>
          <p:nvPr/>
        </p:nvSpPr>
        <p:spPr>
          <a:xfrm>
            <a:off x="2513160" y="1951200"/>
            <a:ext cx="153720" cy="1458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800" bIns="1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9797EE0-599A-446B-9AFF-7F59CA5A2730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2000-10-04T16:41:06Z</dcterms:created>
  <dc:creator>jrios</dc:creator>
  <dc:description/>
  <dc:language>en-US</dc:language>
  <cp:lastModifiedBy>kmcfee</cp:lastModifiedBy>
  <cp:lastPrinted>2001-01-05T18:36:00Z</cp:lastPrinted>
  <dcterms:modified xsi:type="dcterms:W3CDTF">2001-01-05T18:38:52Z</dcterms:modified>
  <cp:revision>52</cp:revision>
  <dc:subject/>
  <dc:title>Enron Global Markets</dc:title>
</cp:coreProperties>
</file>