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6F1C43E-9951-4E23-8851-8B6E223E05A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CE908D6-883C-4F92-A301-51F962A84A7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1521000" y="1398600"/>
          <a:ext cx="6097320" cy="4068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1000" y="1398600"/>
                    <a:ext cx="6097320" cy="406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" name=""/>
          <p:cNvGraphicFramePr/>
          <p:nvPr/>
        </p:nvGraphicFramePr>
        <p:xfrm>
          <a:off x="3830760" y="1924200"/>
          <a:ext cx="1479600" cy="30096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830760" y="1924200"/>
                    <a:ext cx="1479600" cy="3009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2000-03-10T20:57:15Z</dcterms:created>
  <dc:creator>EI</dc:creator>
  <dc:description/>
  <dc:language>en-US</dc:language>
  <cp:lastModifiedBy>ENRON</cp:lastModifiedBy>
  <dcterms:modified xsi:type="dcterms:W3CDTF">2000-09-26T10:48:27Z</dcterms:modified>
  <cp:revision>3</cp:revision>
  <dc:subject/>
  <dc:title>No Slide Title</dc:title>
</cp:coreProperties>
</file>