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  <Override PartName="/ppt/_rels/presentation.xml.rels" ContentType="application/vnd.openxmlformats-package.relationships+xml"/>
  <Override PartName="/ppt/embeddings/oleObject1.bin" ContentType="application/vnd.openxmlformats-officedocument.oleObject"/>
  <Override PartName="/ppt/media/image1.wmf" ContentType="image/x-wmf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ClipArt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PlaceHolder 3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1C507004-9B49-4558-A2BA-B855D84E252E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0C1ACF19-34BE-4B95-B85F-73E069076597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.wmf"/><Relationship Id="rId3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Gleason Power 1, LLC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9" name=""/>
          <p:cNvGraphicFramePr/>
          <p:nvPr/>
        </p:nvGraphicFramePr>
        <p:xfrm>
          <a:off x="2952720" y="1994040"/>
          <a:ext cx="3083040" cy="408924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0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952720" y="1994040"/>
                    <a:ext cx="3083040" cy="40892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2000-09-22T15:13:52Z</dcterms:created>
  <dc:creator>Cecilia Ramirez</dc:creator>
  <dc:description/>
  <dc:language>en-US</dc:language>
  <cp:lastModifiedBy>Cecilia Ramirez</cp:lastModifiedBy>
  <cp:lastPrinted>2000-09-22T15:39:05Z</cp:lastPrinted>
  <dcterms:modified xsi:type="dcterms:W3CDTF">2000-09-22T15:42:27Z</dcterms:modified>
  <cp:revision>4</cp:revision>
  <dc:subject/>
  <dc:title>GLEASON POWER 1, LLC</dc:title>
</cp:coreProperties>
</file>