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94D7CA-BFFA-4C12-A9D4-35D04B5F126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BAAAE0-B5AB-4E25-9B2C-A44D3ECA99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Power 1, LLC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952720" y="1994040"/>
          <a:ext cx="3083040" cy="4089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52720" y="1994040"/>
                    <a:ext cx="3083040" cy="408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2000-09-22T15:13:52Z</dcterms:created>
  <dc:creator>Cecilia Ramirez</dc:creator>
  <dc:description/>
  <dc:language>en-US</dc:language>
  <cp:lastModifiedBy>Cecilia Ramirez</cp:lastModifiedBy>
  <cp:lastPrinted>2000-09-22T15:39:05Z</cp:lastPrinted>
  <dcterms:modified xsi:type="dcterms:W3CDTF">2000-09-22T15:42:27Z</dcterms:modified>
  <cp:revision>4</cp:revision>
  <dc:subject/>
  <dc:title>GLEASON POWER 1, LLC</dc:title>
</cp:coreProperties>
</file>