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C8B6BA-C699-425B-AB49-960FDEFE270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FFEDEC-0A98-4BA2-9E5F-2CADD4CDFF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2000-08-07T16:19:06Z</dcterms:created>
  <dc:creator>dport</dc:creator>
  <dc:description/>
  <dc:language>en-US</dc:language>
  <cp:lastModifiedBy>dport</cp:lastModifiedBy>
  <cp:lastPrinted>2000-08-07T16:26:57Z</cp:lastPrinted>
  <dcterms:modified xsi:type="dcterms:W3CDTF">2000-08-07T16:34:19Z</dcterms:modified>
  <cp:revision>2</cp:revision>
  <dc:subject/>
  <dc:title>No Slide Title</dc:title>
</cp:coreProperties>
</file>