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6858000" cy="9144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14DFF7A-B0D8-41AF-9EC0-250BED59A65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14080" y="8331120"/>
            <a:ext cx="142884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343240" y="8331120"/>
            <a:ext cx="21715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4915080" y="8331120"/>
            <a:ext cx="142848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984E436-85C1-489A-AEF0-D823E0666D2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3638520" y="1523880"/>
            <a:ext cx="1009800" cy="660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802320" y="1523880"/>
            <a:ext cx="7214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Corp.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1548000" y="6756480"/>
            <a:ext cx="13856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RTHM Stock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5,393,258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1600200" y="6756480"/>
            <a:ext cx="1219320" cy="6350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5553000" y="4121280"/>
            <a:ext cx="10098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5700240" y="4143240"/>
            <a:ext cx="7326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J.M.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Trust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343160" y="6058080"/>
            <a:ext cx="80316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5546880" y="2616120"/>
            <a:ext cx="1066680" cy="6350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5525280" y="2665440"/>
            <a:ext cx="11268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N.America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191120" y="2209680"/>
            <a:ext cx="0" cy="19051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762280" y="464832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668680" y="4648320"/>
            <a:ext cx="106596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“B” Interest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(99.99% Economic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Voting Interest)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4952880" y="5105520"/>
            <a:ext cx="14385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8" name=""/>
          <p:cNvGrpSpPr/>
          <p:nvPr/>
        </p:nvGrpSpPr>
        <p:grpSpPr>
          <a:xfrm>
            <a:off x="5952960" y="3276720"/>
            <a:ext cx="228600" cy="844560"/>
            <a:chOff x="5952960" y="3276720"/>
            <a:chExt cx="228600" cy="844560"/>
          </a:xfrm>
        </p:grpSpPr>
        <p:sp>
          <p:nvSpPr>
            <p:cNvPr id="19" name=""/>
            <p:cNvSpPr/>
            <p:nvPr/>
          </p:nvSpPr>
          <p:spPr>
            <a:xfrm>
              <a:off x="5952960" y="3276720"/>
              <a:ext cx="0" cy="8445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arrow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6181560" y="3276720"/>
              <a:ext cx="0" cy="8445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headEnd len="med" type="arrow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1" name=""/>
          <p:cNvSpPr/>
          <p:nvPr/>
        </p:nvSpPr>
        <p:spPr>
          <a:xfrm>
            <a:off x="6200640" y="3456000"/>
            <a:ext cx="62892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Economic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Interest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5275440" y="3456000"/>
            <a:ext cx="74268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Return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Swap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695600" y="4114800"/>
            <a:ext cx="1066680" cy="83808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659600" y="4265640"/>
            <a:ext cx="11379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LLC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(Delaware QSPE)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762280" y="441972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14440" y="76320"/>
            <a:ext cx="5829120" cy="152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GHOST </a:t>
            </a:r>
            <a:br>
              <a:rPr sz="4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(FASB 125 Structure) - 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June 30,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657600" y="4114800"/>
            <a:ext cx="1066680" cy="83808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690360" y="4303800"/>
            <a:ext cx="10026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LLC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(Delaware QSPE)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736360" y="1828800"/>
            <a:ext cx="69156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$255 MM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Distribution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928960" y="4213080"/>
            <a:ext cx="6062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$255 MM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878360" y="4200480"/>
            <a:ext cx="6062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$255 MM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724280" y="4419720"/>
            <a:ext cx="82404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724280" y="4648320"/>
            <a:ext cx="8478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125320" y="1614600"/>
            <a:ext cx="663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Guarantee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492120" y="5308560"/>
            <a:ext cx="1066680" cy="83808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08760" y="5460840"/>
            <a:ext cx="9126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LLC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(Delaware SPE)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713600" y="6261120"/>
            <a:ext cx="4417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636560" y="5118120"/>
            <a:ext cx="68580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“B” Interest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(99.99%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Economic)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flipV="1">
            <a:off x="1406520" y="4876560"/>
            <a:ext cx="457200" cy="533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795240" y="2362320"/>
            <a:ext cx="1795680" cy="6602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861480" y="2411280"/>
            <a:ext cx="16902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Communications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27520" y="3733920"/>
            <a:ext cx="94680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“A” Interest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 Voting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0.01% Economic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flipV="1">
            <a:off x="2133720" y="3036960"/>
            <a:ext cx="0" cy="1077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V="1">
            <a:off x="1114560" y="3048120"/>
            <a:ext cx="0" cy="2273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 flipV="1">
            <a:off x="2590920" y="2133360"/>
            <a:ext cx="1066680" cy="533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050280" y="2362320"/>
            <a:ext cx="4417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95400" y="2820960"/>
            <a:ext cx="685800" cy="70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Put option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with strike set on day of close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648320" y="1828800"/>
            <a:ext cx="1447560" cy="762120"/>
          </a:xfrm>
          <a:custGeom>
            <a:avLst/>
            <a:gdLst/>
            <a:ahLst/>
            <a:rect l="l" t="t" r="r" b="b"/>
            <a:pathLst>
              <a:path w="2112" h="480">
                <a:moveTo>
                  <a:pt x="0" y="0"/>
                </a:moveTo>
                <a:lnTo>
                  <a:pt x="2112" y="0"/>
                </a:lnTo>
                <a:lnTo>
                  <a:pt x="2112" y="480"/>
                </a:lnTo>
              </a:path>
            </a:pathLst>
          </a:custGeom>
          <a:noFill/>
          <a:ln cap="rnd" w="9360">
            <a:solidFill>
              <a:srgbClr val="000000"/>
            </a:solidFill>
            <a:custDash>
              <a:ds d="100000" sp="1000"/>
            </a:custDash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flipV="1">
            <a:off x="2590920" y="1981080"/>
            <a:ext cx="1066680" cy="533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1474200" y="3427560"/>
            <a:ext cx="69156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$255 MM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Distribution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 flipV="1">
            <a:off x="2286000" y="3048120"/>
            <a:ext cx="0" cy="1077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2264040" y="3351240"/>
            <a:ext cx="62928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Member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556240" y="5657760"/>
            <a:ext cx="10098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696280" y="5808600"/>
            <a:ext cx="744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5" name=""/>
          <p:cNvGrpSpPr/>
          <p:nvPr/>
        </p:nvGrpSpPr>
        <p:grpSpPr>
          <a:xfrm>
            <a:off x="5956200" y="4813200"/>
            <a:ext cx="228600" cy="844560"/>
            <a:chOff x="5956200" y="4813200"/>
            <a:chExt cx="228600" cy="844560"/>
          </a:xfrm>
        </p:grpSpPr>
        <p:sp>
          <p:nvSpPr>
            <p:cNvPr id="56" name=""/>
            <p:cNvSpPr/>
            <p:nvPr/>
          </p:nvSpPr>
          <p:spPr>
            <a:xfrm>
              <a:off x="5956200" y="4813200"/>
              <a:ext cx="0" cy="8445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arrow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6184800" y="4813200"/>
              <a:ext cx="0" cy="8445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headEnd len="med" type="arrow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8" name=""/>
          <p:cNvSpPr/>
          <p:nvPr/>
        </p:nvSpPr>
        <p:spPr>
          <a:xfrm>
            <a:off x="6172200" y="5019840"/>
            <a:ext cx="60948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$255 MM Loan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570560" y="4648320"/>
            <a:ext cx="106596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“B” Interest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(99.99% Economic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Voting Interest)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156560" y="2438280"/>
            <a:ext cx="94680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“A” Interest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 Voting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0.01% Economic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152280" y="2438280"/>
            <a:ext cx="609840" cy="3276720"/>
          </a:xfrm>
          <a:custGeom>
            <a:avLst/>
            <a:gdLst/>
            <a:ahLst/>
            <a:rect l="l" t="t" r="r" b="b"/>
            <a:pathLst>
              <a:path w="384" h="2064">
                <a:moveTo>
                  <a:pt x="384" y="0"/>
                </a:moveTo>
                <a:lnTo>
                  <a:pt x="0" y="0"/>
                </a:lnTo>
                <a:lnTo>
                  <a:pt x="0" y="2064"/>
                </a:lnTo>
                <a:lnTo>
                  <a:pt x="192" y="2064"/>
                </a:lnTo>
              </a:path>
            </a:pathLst>
          </a:custGeom>
          <a:noFill/>
          <a:ln cap="rnd" w="9360">
            <a:solidFill>
              <a:srgbClr val="000000"/>
            </a:solidFill>
            <a:custDash>
              <a:ds d="100000" sp="1000"/>
            </a:custDash>
            <a:round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67E5CC8D-646D-4EBE-B2B2-35D0FEB370B1}" type="datetime3">
              <a:rPr lang="en-US"/>
              <a:t>September 27, 2025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5445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1998-10-29T18:53:25Z</dcterms:created>
  <dc:creator>cclark4</dc:creator>
  <dc:description/>
  <dc:language>en-US</dc:language>
  <cp:lastModifiedBy>cclark2</cp:lastModifiedBy>
  <cp:lastPrinted>1999-12-01T16:24:31Z</cp:lastPrinted>
  <dcterms:modified xsi:type="dcterms:W3CDTF">1999-12-02T13:33:23Z</dcterms:modified>
  <cp:revision>42</cp:revision>
  <dc:subject/>
  <dc:title>No Slide Title</dc:title>
</cp:coreProperties>
</file>